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g"/>
  <Default Extension="png" ContentType="image/p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5" Type="http://schemas.openxmlformats.org/officeDocument/2006/relationships/custom-properties" Target="docProps/custom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sldMasterIdLst>
    <p:sldMasterId id="2147483666" r:id="rId7"/>
  </p:sld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</p:sldIdLst>
  <p:sldSz cx="7556500" cy="10693400"/>
  <p:notesSz cx="7556500" cy="10693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0" orient="horz" pos="2879" userDrawn="1">
          <p15:clr>
            <a:srgbClr val="A4A3A4"/>
          </p15:clr>
        </p15:guide>
        <p15:guide id="1" pos="21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View">
  <p:normalViewPr>
    <p:restoredLeft sz="15620"/>
    <p:restoredTop sz="94660"/>
  </p:normalViewPr>
  <p:slideViewPr>
    <p:cSldViewPr snapToGrid="1" snapToObjects="1">
      <p:cViewPr varScale="1">
        <p:scale>
          <a:sx n="78" d="100"/>
          <a:sy n="78" d="100"/>
        </p:scale>
        <p:origin x="-1536" y="-84"/>
      </p:cViewPr>
      <p:guideLst>
        <p:guide orient="horz" pos="2879"/>
        <p:guide pos="21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bleStyles" Target="tableStyles.xml"></Relationship><Relationship Id="rId7" Type="http://schemas.openxmlformats.org/officeDocument/2006/relationships/slideMaster" Target="slideMasters/slideMaster1.xml"></Relationship><Relationship Id="rId8" Type="http://schemas.openxmlformats.org/officeDocument/2006/relationships/theme" Target="theme/theme1.xml"></Relationship><Relationship Id="rId9" Type="http://schemas.openxmlformats.org/officeDocument/2006/relationships/slide" Target="slides/slide1.xml"></Relationship><Relationship Id="rId10" Type="http://schemas.openxmlformats.org/officeDocument/2006/relationships/slide" Target="slides/slide2.xml"></Relationship><Relationship Id="rId11" Type="http://schemas.openxmlformats.org/officeDocument/2006/relationships/slide" Target="slides/slide3.xml"></Relationship><Relationship Id="rId12" Type="http://schemas.openxmlformats.org/officeDocument/2006/relationships/slide" Target="slides/slide4.xml"></Relationship><Relationship Id="rId13" Type="http://schemas.openxmlformats.org/officeDocument/2006/relationships/slide" Target="slides/slide5.xml"></Relationship><Relationship Id="rId14" Type="http://schemas.openxmlformats.org/officeDocument/2006/relationships/slide" Target="slides/slide6.xml"></Relationship><Relationship Id="rId15" Type="http://schemas.openxmlformats.org/officeDocument/2006/relationships/slide" Target="slides/slide7.xml"></Relationship><Relationship Id="rId16" Type="http://schemas.openxmlformats.org/officeDocument/2006/relationships/slide" Target="slides/slide8.xml"></Relationship><Relationship Id="rId17" Type="http://schemas.openxmlformats.org/officeDocument/2006/relationships/slide" Target="slides/slide9.xml"></Relationship><Relationship Id="rId18" Type="http://schemas.openxmlformats.org/officeDocument/2006/relationships/slide" Target="slides/slide10.xml"></Relationship><Relationship Id="rId19" Type="http://schemas.openxmlformats.org/officeDocument/2006/relationships/slide" Target="slides/slide11.xml"></Relationship><Relationship Id="rId20" Type="http://schemas.openxmlformats.org/officeDocument/2006/relationships/slide" Target="slides/slide12.xml"></Relationship><Relationship Id="rId21" Type="http://schemas.openxmlformats.org/officeDocument/2006/relationships/slide" Target="slides/slide13.xml"></Relationship><Relationship Id="rId22" Type="http://schemas.openxmlformats.org/officeDocument/2006/relationships/viewProps" Target="viewProps.xml"></Relationship><Relationship Id="rId23" Type="http://schemas.openxmlformats.org/officeDocument/2006/relationships/presProps" Target="presProps.xml"></Relationship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6737" y="3314954"/>
            <a:ext cx="6423025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3475" y="5988304"/>
            <a:ext cx="5289550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00" b="0" i="0">
                <a:solidFill>
                  <a:schemeClr val="tx1"/>
                </a:solidFill>
                <a:latin typeface="굴림"/>
                <a:cs typeface="굴림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4900" b="0" i="0">
                <a:solidFill>
                  <a:schemeClr val="tx1"/>
                </a:solidFill>
                <a:latin typeface="굴림"/>
                <a:cs typeface="굴림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7825" y="2459482"/>
            <a:ext cx="3287077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1597" y="2459482"/>
            <a:ext cx="3287077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27300" y="1231900"/>
            <a:ext cx="2565400" cy="330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맑은 고딕"/>
                <a:cs typeface="맑은 고딕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06966" y="3953933"/>
            <a:ext cx="5943600" cy="58464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00" b="0" i="0">
                <a:solidFill>
                  <a:schemeClr val="tx1"/>
                </a:solidFill>
                <a:latin typeface="굴림"/>
                <a:cs typeface="굴림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69210" y="9944862"/>
            <a:ext cx="2418080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7825" y="9944862"/>
            <a:ext cx="173799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0680" y="9944862"/>
            <a:ext cx="173799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jpg"/></Relationships>

</file>

<file path=ppt/slides/_rels/slide10.xml.rels><?xml version="1.0" encoding="UTF-8"?>
<Relationships xmlns="http://schemas.openxmlformats.org/package/2006/relationships"><Relationship Id="rId2" Type="http://schemas.openxmlformats.org/officeDocument/2006/relationships/image" Target="../media/image10.jpg"></Relationship><Relationship Id="rId3" Type="http://schemas.openxmlformats.org/officeDocument/2006/relationships/image" Target="../media/image2.jpg"></Relationship><Relationship Id="rId4" Type="http://schemas.openxmlformats.org/officeDocument/2006/relationships/image" Target="../media/image3.png"></Relationship><Relationship Id="rId5" Type="http://schemas.openxmlformats.org/officeDocument/2006/relationships/image" Target="../media/image4.png"></Relationship><Relationship Id="rId6" Type="http://schemas.openxmlformats.org/officeDocument/2006/relationships/image" Target="../media/image5.jpg"></Relationship><Relationship Id="rId7" Type="http://schemas.openxmlformats.org/officeDocument/2006/relationships/slideLayout" Target="../slideLayouts/slideLayout2.xml"></Relationship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jpg"/></Relationships>

</file>

<file path=ppt/slides/_rels/slide12.xml.rels><?xml version="1.0" encoding="UTF-8"?>
<Relationships xmlns="http://schemas.openxmlformats.org/package/2006/relationships"><Relationship Id="rId2" Type="http://schemas.openxmlformats.org/officeDocument/2006/relationships/image" Target="../media/image10.jpg"></Relationship><Relationship Id="rId3" Type="http://schemas.openxmlformats.org/officeDocument/2006/relationships/image" Target="../media/image2.jpg"></Relationship><Relationship Id="rId4" Type="http://schemas.openxmlformats.org/officeDocument/2006/relationships/image" Target="../media/image3.png"></Relationship><Relationship Id="rId5" Type="http://schemas.openxmlformats.org/officeDocument/2006/relationships/image" Target="../media/image4.png"></Relationship><Relationship Id="rId6" Type="http://schemas.openxmlformats.org/officeDocument/2006/relationships/image" Target="../media/image5.jpg"></Relationship><Relationship Id="rId7" Type="http://schemas.openxmlformats.org/officeDocument/2006/relationships/slideLayout" Target="../slideLayouts/slideLayout5.xml"></Relationship></Relationships>
</file>

<file path=ppt/slides/_rels/slide2.xml.rels><?xml version="1.0" encoding="UTF-8"?>
<Relationships xmlns="http://schemas.openxmlformats.org/package/2006/relationships"><Relationship Id="rId2" Type="http://schemas.openxmlformats.org/officeDocument/2006/relationships/image" Target="../media/image1.jpg"></Relationship><Relationship Id="rId3" Type="http://schemas.openxmlformats.org/officeDocument/2006/relationships/image" Target="../media/image2.jpg"></Relationship><Relationship Id="rId4" Type="http://schemas.openxmlformats.org/officeDocument/2006/relationships/image" Target="../media/image3.png"></Relationship><Relationship Id="rId5" Type="http://schemas.openxmlformats.org/officeDocument/2006/relationships/image" Target="../media/image4.png"></Relationship><Relationship Id="rId6" Type="http://schemas.openxmlformats.org/officeDocument/2006/relationships/image" Target="../media/image6.jpg"></Relationship><Relationship Id="rId7" Type="http://schemas.openxmlformats.org/officeDocument/2006/relationships/image" Target="../media/image7.jpg"></Relationship><Relationship Id="rId8" Type="http://schemas.openxmlformats.org/officeDocument/2006/relationships/image" Target="../media/image8.jpg"></Relationship><Relationship Id="rId9" Type="http://schemas.openxmlformats.org/officeDocument/2006/relationships/slideLayout" Target="../slideLayouts/slideLayout5.xml"></Relationship></Relationships>
</file>

<file path=ppt/slides/_rels/slide3.xml.rels><?xml version="1.0" encoding="UTF-8"?>
<Relationships xmlns="http://schemas.openxmlformats.org/package/2006/relationships"><Relationship Id="rId2" Type="http://schemas.openxmlformats.org/officeDocument/2006/relationships/image" Target="../media/image9.jpg"></Relationship><Relationship Id="rId3" Type="http://schemas.openxmlformats.org/officeDocument/2006/relationships/image" Target="../media/image2.jpg"></Relationship><Relationship Id="rId4" Type="http://schemas.openxmlformats.org/officeDocument/2006/relationships/image" Target="../media/image3.png"></Relationship><Relationship Id="rId5" Type="http://schemas.openxmlformats.org/officeDocument/2006/relationships/image" Target="../media/image4.png"></Relationship><Relationship Id="rId6" Type="http://schemas.openxmlformats.org/officeDocument/2006/relationships/image" Target="../media/image5.jpg"></Relationship><Relationship Id="rId7" Type="http://schemas.openxmlformats.org/officeDocument/2006/relationships/slideLayout" Target="../slideLayouts/slideLayout5.xml"></Relationship></Relationships>
</file>

<file path=ppt/slides/_rels/slide4.xml.rels><?xml version="1.0" encoding="UTF-8"?>
<Relationships xmlns="http://schemas.openxmlformats.org/package/2006/relationships"><Relationship Id="rId2" Type="http://schemas.openxmlformats.org/officeDocument/2006/relationships/image" Target="../media/image9.jpg"></Relationship><Relationship Id="rId3" Type="http://schemas.openxmlformats.org/officeDocument/2006/relationships/image" Target="../media/image2.jpg"></Relationship><Relationship Id="rId4" Type="http://schemas.openxmlformats.org/officeDocument/2006/relationships/image" Target="../media/image3.png"></Relationship><Relationship Id="rId5" Type="http://schemas.openxmlformats.org/officeDocument/2006/relationships/image" Target="../media/image4.png"></Relationship><Relationship Id="rId6" Type="http://schemas.openxmlformats.org/officeDocument/2006/relationships/image" Target="../media/image5.jpg"></Relationship><Relationship Id="rId7" Type="http://schemas.openxmlformats.org/officeDocument/2006/relationships/slideLayout" Target="../slideLayouts/slideLayout5.xml"></Relationship></Relationships>
</file>

<file path=ppt/slides/_rels/slide5.xml.rels><?xml version="1.0" encoding="UTF-8"?>
<Relationships xmlns="http://schemas.openxmlformats.org/package/2006/relationships"><Relationship Id="rId2" Type="http://schemas.openxmlformats.org/officeDocument/2006/relationships/image" Target="../media/image9.jpg"></Relationship><Relationship Id="rId3" Type="http://schemas.openxmlformats.org/officeDocument/2006/relationships/image" Target="../media/image2.jpg"></Relationship><Relationship Id="rId4" Type="http://schemas.openxmlformats.org/officeDocument/2006/relationships/image" Target="../media/image3.png"></Relationship><Relationship Id="rId5" Type="http://schemas.openxmlformats.org/officeDocument/2006/relationships/image" Target="../media/image4.png"></Relationship><Relationship Id="rId6" Type="http://schemas.openxmlformats.org/officeDocument/2006/relationships/image" Target="../media/image5.jpg"></Relationship><Relationship Id="rId7" Type="http://schemas.openxmlformats.org/officeDocument/2006/relationships/slideLayout" Target="../slideLayouts/slideLayout5.xml"></Relationship></Relationships>
</file>

<file path=ppt/slides/_rels/slide6.xml.rels><?xml version="1.0" encoding="UTF-8"?>
<Relationships xmlns="http://schemas.openxmlformats.org/package/2006/relationships"><Relationship Id="rId2" Type="http://schemas.openxmlformats.org/officeDocument/2006/relationships/image" Target="../media/image9.jpg"></Relationship><Relationship Id="rId3" Type="http://schemas.openxmlformats.org/officeDocument/2006/relationships/image" Target="../media/image2.jpg"></Relationship><Relationship Id="rId4" Type="http://schemas.openxmlformats.org/officeDocument/2006/relationships/image" Target="../media/image3.png"></Relationship><Relationship Id="rId5" Type="http://schemas.openxmlformats.org/officeDocument/2006/relationships/image" Target="../media/image4.png"></Relationship><Relationship Id="rId6" Type="http://schemas.openxmlformats.org/officeDocument/2006/relationships/image" Target="../media/image5.jpg"></Relationship><Relationship Id="rId7" Type="http://schemas.openxmlformats.org/officeDocument/2006/relationships/slideLayout" Target="../slideLayouts/slideLayout5.xml"></Relationship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jpg"/></Relationships>

</file>

<file path=ppt/slides/_rels/slide9.xml.rels><?xml version="1.0" encoding="UTF-8"?>
<Relationships xmlns="http://schemas.openxmlformats.org/package/2006/relationships"><Relationship Id="rId2" Type="http://schemas.openxmlformats.org/officeDocument/2006/relationships/image" Target="../media/image10.jpg"></Relationship><Relationship Id="rId3" Type="http://schemas.openxmlformats.org/officeDocument/2006/relationships/image" Target="../media/image2.jpg"></Relationship><Relationship Id="rId4" Type="http://schemas.openxmlformats.org/officeDocument/2006/relationships/image" Target="../media/image3.png"></Relationship><Relationship Id="rId5" Type="http://schemas.openxmlformats.org/officeDocument/2006/relationships/image" Target="../media/image4.png"></Relationship><Relationship Id="rId6" Type="http://schemas.openxmlformats.org/officeDocument/2006/relationships/image" Target="../media/image5.jpg"></Relationship><Relationship Id="rId7" Type="http://schemas.openxmlformats.org/officeDocument/2006/relationships/slideLayout" Target="../slideLayouts/slideLayout5.xml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966" y="702733"/>
            <a:ext cx="6648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궁서"/>
                <a:cs typeface="궁서"/>
              </a:rPr>
              <a:t>【</a:t>
            </a:r>
            <a:r>
              <a:rPr dirty="0" sz="900" spc="-10">
                <a:solidFill>
                  <a:srgbClr val="0000FF"/>
                </a:solidFill>
                <a:latin typeface="궁서"/>
                <a:cs typeface="궁서"/>
              </a:rPr>
              <a:t>활동지1</a:t>
            </a:r>
            <a:r>
              <a:rPr dirty="0" sz="900" spc="-50">
                <a:solidFill>
                  <a:srgbClr val="0000FF"/>
                </a:solidFill>
                <a:latin typeface="궁서"/>
                <a:cs typeface="궁서"/>
              </a:rPr>
              <a:t>】</a:t>
            </a:r>
            <a:endParaRPr sz="900">
              <a:latin typeface="궁서"/>
              <a:cs typeface="궁서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967" y="910167"/>
            <a:ext cx="6134100" cy="982344"/>
            <a:chOff x="706967" y="910167"/>
            <a:chExt cx="6134100" cy="982344"/>
          </a:xfrm>
        </p:grpSpPr>
        <p:sp>
          <p:nvSpPr>
            <p:cNvPr id="4" name="object 4"/>
            <p:cNvSpPr/>
            <p:nvPr/>
          </p:nvSpPr>
          <p:spPr>
            <a:xfrm>
              <a:off x="719667" y="922867"/>
              <a:ext cx="6108700" cy="956944"/>
            </a:xfrm>
            <a:custGeom>
              <a:avLst/>
              <a:gdLst/>
              <a:ahLst/>
              <a:cxnLst/>
              <a:rect l="l" t="t" r="r" b="b"/>
              <a:pathLst>
                <a:path w="6108700" h="956944">
                  <a:moveTo>
                    <a:pt x="0" y="46565"/>
                  </a:moveTo>
                  <a:lnTo>
                    <a:pt x="3704" y="28574"/>
                  </a:lnTo>
                  <a:lnTo>
                    <a:pt x="13757" y="13757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2132" y="0"/>
                  </a:lnTo>
                  <a:lnTo>
                    <a:pt x="6080124" y="3704"/>
                  </a:lnTo>
                  <a:lnTo>
                    <a:pt x="6094940" y="13757"/>
                  </a:lnTo>
                  <a:lnTo>
                    <a:pt x="6104994" y="28574"/>
                  </a:lnTo>
                  <a:lnTo>
                    <a:pt x="6108698" y="46565"/>
                  </a:lnTo>
                  <a:lnTo>
                    <a:pt x="6108698" y="910167"/>
                  </a:lnTo>
                  <a:lnTo>
                    <a:pt x="6104994" y="928158"/>
                  </a:lnTo>
                  <a:lnTo>
                    <a:pt x="6094940" y="942975"/>
                  </a:lnTo>
                  <a:lnTo>
                    <a:pt x="6080124" y="953028"/>
                  </a:lnTo>
                  <a:lnTo>
                    <a:pt x="6062132" y="956732"/>
                  </a:lnTo>
                  <a:lnTo>
                    <a:pt x="46565" y="956732"/>
                  </a:lnTo>
                  <a:lnTo>
                    <a:pt x="28574" y="953028"/>
                  </a:lnTo>
                  <a:lnTo>
                    <a:pt x="13757" y="942975"/>
                  </a:lnTo>
                  <a:lnTo>
                    <a:pt x="3704" y="928158"/>
                  </a:lnTo>
                  <a:lnTo>
                    <a:pt x="0" y="910167"/>
                  </a:lnTo>
                  <a:lnTo>
                    <a:pt x="0" y="46565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899" y="1091287"/>
              <a:ext cx="619203" cy="699412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764821" y="1253066"/>
            <a:ext cx="602615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68580">
              <a:lnSpc>
                <a:spcPct val="100000"/>
              </a:lnSpc>
              <a:spcBef>
                <a:spcPts val="100"/>
              </a:spcBef>
            </a:pPr>
            <a:r>
              <a:rPr dirty="0" sz="2000" spc="-120" b="1">
                <a:latin typeface="맑은 고딕"/>
                <a:cs typeface="맑은 고딕"/>
              </a:rPr>
              <a:t>질문에</a:t>
            </a:r>
            <a:r>
              <a:rPr dirty="0" sz="2000" spc="-55" b="1">
                <a:latin typeface="맑은 고딕"/>
                <a:cs typeface="맑은 고딕"/>
              </a:rPr>
              <a:t> </a:t>
            </a:r>
            <a:r>
              <a:rPr dirty="0" sz="2000" spc="-120" b="1">
                <a:latin typeface="맑은 고딕"/>
                <a:cs typeface="맑은 고딕"/>
              </a:rPr>
              <a:t>답하며</a:t>
            </a:r>
            <a:r>
              <a:rPr dirty="0" sz="2000" spc="-55" b="1">
                <a:latin typeface="맑은 고딕"/>
                <a:cs typeface="맑은 고딕"/>
              </a:rPr>
              <a:t> </a:t>
            </a:r>
            <a:r>
              <a:rPr dirty="0" sz="2000" spc="-35" b="1">
                <a:latin typeface="맑은 고딕"/>
                <a:cs typeface="맑은 고딕"/>
              </a:rPr>
              <a:t>내용</a:t>
            </a:r>
            <a:r>
              <a:rPr dirty="0" sz="2000" spc="-114" b="1">
                <a:latin typeface="맑은 고딕"/>
                <a:cs typeface="맑은 고딕"/>
              </a:rPr>
              <a:t> </a:t>
            </a:r>
            <a:r>
              <a:rPr dirty="0" sz="2000" spc="-20" b="1">
                <a:latin typeface="맑은 고딕"/>
                <a:cs typeface="맑은 고딕"/>
              </a:rPr>
              <a:t>짐작하기</a:t>
            </a:r>
            <a:endParaRPr sz="2000">
              <a:latin typeface="맑은 고딕"/>
              <a:cs typeface="맑은 고딕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57900" y="1041400"/>
            <a:ext cx="635000" cy="78740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983566" y="1947334"/>
            <a:ext cx="2853690" cy="266700"/>
          </a:xfrm>
          <a:custGeom>
            <a:avLst/>
            <a:gdLst/>
            <a:ahLst/>
            <a:cxnLst/>
            <a:rect l="l" t="t" r="r" b="b"/>
            <a:pathLst>
              <a:path w="2853690" h="266700">
                <a:moveTo>
                  <a:pt x="2810932" y="0"/>
                </a:moveTo>
                <a:lnTo>
                  <a:pt x="42332" y="0"/>
                </a:lnTo>
                <a:lnTo>
                  <a:pt x="26788" y="3637"/>
                </a:lnTo>
                <a:lnTo>
                  <a:pt x="13228" y="13228"/>
                </a:lnTo>
                <a:lnTo>
                  <a:pt x="3637" y="26787"/>
                </a:lnTo>
                <a:lnTo>
                  <a:pt x="0" y="42331"/>
                </a:lnTo>
                <a:lnTo>
                  <a:pt x="0" y="224365"/>
                </a:lnTo>
                <a:lnTo>
                  <a:pt x="3637" y="239909"/>
                </a:lnTo>
                <a:lnTo>
                  <a:pt x="13228" y="253470"/>
                </a:lnTo>
                <a:lnTo>
                  <a:pt x="26788" y="263061"/>
                </a:lnTo>
                <a:lnTo>
                  <a:pt x="42332" y="266700"/>
                </a:lnTo>
                <a:lnTo>
                  <a:pt x="2810932" y="266700"/>
                </a:lnTo>
                <a:lnTo>
                  <a:pt x="2828263" y="263061"/>
                </a:lnTo>
                <a:lnTo>
                  <a:pt x="2841625" y="253470"/>
                </a:lnTo>
                <a:lnTo>
                  <a:pt x="2850224" y="239909"/>
                </a:lnTo>
                <a:lnTo>
                  <a:pt x="2853267" y="224365"/>
                </a:lnTo>
                <a:lnTo>
                  <a:pt x="2853267" y="42331"/>
                </a:lnTo>
                <a:lnTo>
                  <a:pt x="2850224" y="26787"/>
                </a:lnTo>
                <a:lnTo>
                  <a:pt x="2841625" y="13228"/>
                </a:lnTo>
                <a:lnTo>
                  <a:pt x="2828263" y="3637"/>
                </a:lnTo>
                <a:lnTo>
                  <a:pt x="281093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453466" y="1976966"/>
            <a:ext cx="3048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endParaRPr sz="1100">
              <a:latin typeface="맑은 고딕"/>
              <a:cs typeface="맑은 고딕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79999" y="1976966"/>
            <a:ext cx="65659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</a:tabLst>
            </a:pP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188777" y="1970511"/>
            <a:ext cx="2523490" cy="207645"/>
            <a:chOff x="4188777" y="1970511"/>
            <a:chExt cx="2523490" cy="20764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777" y="1970511"/>
              <a:ext cx="207645" cy="20341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4944" y="1970511"/>
              <a:ext cx="207645" cy="20341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846233" y="1985434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846233" y="1985434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2489200"/>
            <a:ext cx="254000" cy="30480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1037166" y="2526453"/>
            <a:ext cx="5361940" cy="5505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12700">
              <a:lnSpc>
                <a:spcPct val="132500"/>
              </a:lnSpc>
              <a:spcBef>
                <a:spcPts val="100"/>
              </a:spcBef>
            </a:pPr>
            <a:r>
              <a:rPr dirty="0" sz="1300" b="1">
                <a:latin typeface="맑은 고딕"/>
                <a:cs typeface="맑은 고딕"/>
              </a:rPr>
              <a:t>읽기</a:t>
            </a:r>
            <a:r>
              <a:rPr dirty="0" sz="1300" spc="10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전</a:t>
            </a:r>
            <a:r>
              <a:rPr dirty="0" sz="1300" spc="10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제목,</a:t>
            </a:r>
            <a:r>
              <a:rPr dirty="0" sz="1300" spc="9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차례,</a:t>
            </a:r>
            <a:r>
              <a:rPr dirty="0" sz="1300" spc="12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책</a:t>
            </a:r>
            <a:r>
              <a:rPr dirty="0" sz="1300" spc="10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속</a:t>
            </a:r>
            <a:r>
              <a:rPr dirty="0" sz="1300" spc="10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그림,</a:t>
            </a:r>
            <a:r>
              <a:rPr dirty="0" sz="1300" spc="9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글</a:t>
            </a:r>
            <a:r>
              <a:rPr dirty="0" sz="1300" spc="13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한쪽을</a:t>
            </a:r>
            <a:r>
              <a:rPr dirty="0" sz="1300" spc="114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보고</a:t>
            </a:r>
            <a:r>
              <a:rPr dirty="0" sz="1300" spc="11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질문을</a:t>
            </a:r>
            <a:r>
              <a:rPr dirty="0" sz="1300" spc="114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만들어</a:t>
            </a:r>
            <a:r>
              <a:rPr dirty="0" sz="1300" spc="85" b="1">
                <a:latin typeface="맑은 고딕"/>
                <a:cs typeface="맑은 고딕"/>
              </a:rPr>
              <a:t> </a:t>
            </a:r>
            <a:r>
              <a:rPr dirty="0" sz="1300" spc="-35" b="1">
                <a:latin typeface="맑은 고딕"/>
                <a:cs typeface="맑은 고딕"/>
              </a:rPr>
              <a:t>봅시다. </a:t>
            </a:r>
            <a:r>
              <a:rPr dirty="0" sz="1300" b="1">
                <a:latin typeface="맑은 고딕"/>
                <a:cs typeface="맑은 고딕"/>
              </a:rPr>
              <a:t>서로</a:t>
            </a:r>
            <a:r>
              <a:rPr dirty="0" sz="1300" spc="7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만든</a:t>
            </a:r>
            <a:r>
              <a:rPr dirty="0" sz="1300" spc="7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질문으로</a:t>
            </a:r>
            <a:r>
              <a:rPr dirty="0" sz="1300" spc="8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묻고</a:t>
            </a:r>
            <a:r>
              <a:rPr dirty="0" sz="1300" spc="7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답하며</a:t>
            </a:r>
            <a:r>
              <a:rPr dirty="0" sz="1300" spc="8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내용을</a:t>
            </a:r>
            <a:r>
              <a:rPr dirty="0" sz="1300" spc="8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짐작해</a:t>
            </a:r>
            <a:r>
              <a:rPr dirty="0" sz="1300" spc="80" b="1">
                <a:latin typeface="맑은 고딕"/>
                <a:cs typeface="맑은 고딕"/>
              </a:rPr>
              <a:t> </a:t>
            </a:r>
            <a:r>
              <a:rPr dirty="0" sz="1300" spc="-20" b="1">
                <a:latin typeface="맑은 고딕"/>
                <a:cs typeface="맑은 고딕"/>
              </a:rPr>
              <a:t>봅시다.</a:t>
            </a:r>
            <a:endParaRPr sz="1300">
              <a:latin typeface="맑은 고딕"/>
              <a:cs typeface="맑은 고딕"/>
            </a:endParaRPr>
          </a:p>
        </p:txBody>
      </p:sp>
      <p:graphicFrame>
        <p:nvGraphicFramePr>
          <p:cNvPr id="18" name="object 18"/>
          <p:cNvGraphicFramePr>
            <a:graphicFrameLocks noGrp="1"/>
          </p:cNvGraphicFramePr>
          <p:nvPr/>
        </p:nvGraphicFramePr>
        <p:xfrm>
          <a:off x="727922" y="3170767"/>
          <a:ext cx="6130290" cy="68014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20800"/>
                <a:gridCol w="1824355"/>
                <a:gridCol w="2899410"/>
              </a:tblGrid>
              <a:tr h="473709">
                <a:tc gridSpan="2">
                  <a:txBody>
                    <a:bodyPr/>
                    <a:lstStyle/>
                    <a:p>
                      <a:pPr algn="ctr" marL="3810">
                        <a:lnSpc>
                          <a:spcPct val="100000"/>
                        </a:lnSpc>
                        <a:spcBef>
                          <a:spcPts val="1065"/>
                        </a:spcBef>
                      </a:pPr>
                      <a:r>
                        <a:rPr dirty="0" sz="1200">
                          <a:latin typeface="바탕"/>
                          <a:cs typeface="바탕"/>
                        </a:rPr>
                        <a:t>읽기</a:t>
                      </a:r>
                      <a:r>
                        <a:rPr dirty="0" sz="1200" spc="200">
                          <a:latin typeface="바탕"/>
                          <a:cs typeface="바탕"/>
                        </a:rPr>
                        <a:t> </a:t>
                      </a:r>
                      <a:r>
                        <a:rPr dirty="0" sz="1200">
                          <a:latin typeface="바탕"/>
                          <a:cs typeface="바탕"/>
                        </a:rPr>
                        <a:t>전</a:t>
                      </a:r>
                      <a:r>
                        <a:rPr dirty="0" sz="1200" spc="200">
                          <a:latin typeface="바탕"/>
                          <a:cs typeface="바탕"/>
                        </a:rPr>
                        <a:t> </a:t>
                      </a:r>
                      <a:r>
                        <a:rPr dirty="0" sz="1200" spc="-25">
                          <a:latin typeface="바탕"/>
                          <a:cs typeface="바탕"/>
                        </a:rPr>
                        <a:t>질문</a:t>
                      </a:r>
                      <a:endParaRPr sz="1200">
                        <a:latin typeface="바탕"/>
                        <a:cs typeface="바탕"/>
                      </a:endParaRPr>
                    </a:p>
                  </a:txBody>
                  <a:tcPr marL="0" marR="0" marB="0" marT="135255">
                    <a:lnL w="9525">
                      <a:solidFill>
                        <a:srgbClr val="808080"/>
                      </a:solidFill>
                      <a:prstDash val="solid"/>
                    </a:lnL>
                    <a:lnR w="9525">
                      <a:solidFill>
                        <a:srgbClr val="808080"/>
                      </a:solidFill>
                      <a:prstDash val="solid"/>
                    </a:lnR>
                    <a:lnT w="9525">
                      <a:solidFill>
                        <a:srgbClr val="808080"/>
                      </a:solidFill>
                      <a:prstDash val="solid"/>
                    </a:lnT>
                    <a:lnB w="9525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952500">
                        <a:lnSpc>
                          <a:spcPct val="100000"/>
                        </a:lnSpc>
                        <a:spcBef>
                          <a:spcPts val="1065"/>
                        </a:spcBef>
                      </a:pPr>
                      <a:r>
                        <a:rPr dirty="0" sz="1200">
                          <a:latin typeface="바탕"/>
                          <a:cs typeface="바탕"/>
                        </a:rPr>
                        <a:t>내용</a:t>
                      </a:r>
                      <a:r>
                        <a:rPr dirty="0" sz="1200" spc="190">
                          <a:latin typeface="바탕"/>
                          <a:cs typeface="바탕"/>
                        </a:rPr>
                        <a:t> </a:t>
                      </a:r>
                      <a:r>
                        <a:rPr dirty="0" sz="1200" spc="-20">
                          <a:latin typeface="바탕"/>
                          <a:cs typeface="바탕"/>
                        </a:rPr>
                        <a:t>짐작하기</a:t>
                      </a:r>
                      <a:endParaRPr sz="1200">
                        <a:latin typeface="바탕"/>
                        <a:cs typeface="바탕"/>
                      </a:endParaRPr>
                    </a:p>
                  </a:txBody>
                  <a:tcPr marL="0" marR="0" marB="0" marT="135255">
                    <a:lnL w="9525">
                      <a:solidFill>
                        <a:srgbClr val="808080"/>
                      </a:solidFill>
                      <a:prstDash val="solid"/>
                    </a:lnL>
                    <a:lnR w="9525">
                      <a:solidFill>
                        <a:srgbClr val="808080"/>
                      </a:solidFill>
                      <a:prstDash val="solid"/>
                    </a:lnR>
                    <a:lnT w="9525">
                      <a:solidFill>
                        <a:srgbClr val="808080"/>
                      </a:solidFill>
                      <a:prstDash val="solid"/>
                    </a:lnT>
                    <a:lnB w="9525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</a:tr>
              <a:tr h="15830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21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16865" marR="233679" indent="-76200">
                        <a:lnSpc>
                          <a:spcPct val="134300"/>
                        </a:lnSpc>
                      </a:pPr>
                      <a:r>
                        <a:rPr dirty="0" sz="1200">
                          <a:latin typeface="바탕"/>
                          <a:cs typeface="바탕"/>
                        </a:rPr>
                        <a:t>제목을</a:t>
                      </a:r>
                      <a:r>
                        <a:rPr dirty="0" sz="1200" spc="200">
                          <a:latin typeface="바탕"/>
                          <a:cs typeface="바탕"/>
                        </a:rPr>
                        <a:t> </a:t>
                      </a:r>
                      <a:r>
                        <a:rPr dirty="0" sz="1200" spc="-25">
                          <a:latin typeface="바탕"/>
                          <a:cs typeface="바탕"/>
                        </a:rPr>
                        <a:t>보고 </a:t>
                      </a:r>
                      <a:r>
                        <a:rPr dirty="0" sz="1200">
                          <a:latin typeface="바탕"/>
                          <a:cs typeface="바탕"/>
                        </a:rPr>
                        <a:t>만든</a:t>
                      </a:r>
                      <a:r>
                        <a:rPr dirty="0" sz="1200" spc="200">
                          <a:latin typeface="바탕"/>
                          <a:cs typeface="바탕"/>
                        </a:rPr>
                        <a:t> </a:t>
                      </a:r>
                      <a:r>
                        <a:rPr dirty="0" sz="1200" spc="-25">
                          <a:latin typeface="바탕"/>
                          <a:cs typeface="바탕"/>
                        </a:rPr>
                        <a:t>질문</a:t>
                      </a:r>
                      <a:endParaRPr sz="1200">
                        <a:latin typeface="바탕"/>
                        <a:cs typeface="바탕"/>
                      </a:endParaRPr>
                    </a:p>
                  </a:txBody>
                  <a:tcPr marL="0" marR="0" marB="0" marT="0">
                    <a:lnL w="9525">
                      <a:solidFill>
                        <a:srgbClr val="808080"/>
                      </a:solidFill>
                      <a:prstDash val="solid"/>
                    </a:lnL>
                    <a:lnR w="9525">
                      <a:solidFill>
                        <a:srgbClr val="808080"/>
                      </a:solidFill>
                      <a:prstDash val="solid"/>
                    </a:lnR>
                    <a:lnT w="9525">
                      <a:solidFill>
                        <a:srgbClr val="808080"/>
                      </a:solidFill>
                      <a:prstDash val="solid"/>
                    </a:lnT>
                    <a:lnB w="9525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808080"/>
                      </a:solidFill>
                      <a:prstDash val="solid"/>
                    </a:lnL>
                    <a:lnR w="9525">
                      <a:solidFill>
                        <a:srgbClr val="808080"/>
                      </a:solidFill>
                      <a:prstDash val="solid"/>
                    </a:lnR>
                    <a:lnT w="9525">
                      <a:solidFill>
                        <a:srgbClr val="808080"/>
                      </a:solidFill>
                      <a:prstDash val="solid"/>
                    </a:lnT>
                    <a:lnB w="9525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808080"/>
                      </a:solidFill>
                      <a:prstDash val="solid"/>
                    </a:lnL>
                    <a:lnR w="9525">
                      <a:solidFill>
                        <a:srgbClr val="808080"/>
                      </a:solidFill>
                      <a:prstDash val="solid"/>
                    </a:lnR>
                    <a:lnT w="9525">
                      <a:solidFill>
                        <a:srgbClr val="808080"/>
                      </a:solidFill>
                      <a:prstDash val="solid"/>
                    </a:lnT>
                    <a:lnB w="9525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</a:tr>
              <a:tr h="15830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21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16865" marR="233679" indent="-76200">
                        <a:lnSpc>
                          <a:spcPct val="134300"/>
                        </a:lnSpc>
                      </a:pPr>
                      <a:r>
                        <a:rPr dirty="0" sz="1200">
                          <a:latin typeface="바탕"/>
                          <a:cs typeface="바탕"/>
                        </a:rPr>
                        <a:t>차례를</a:t>
                      </a:r>
                      <a:r>
                        <a:rPr dirty="0" sz="1200" spc="200">
                          <a:latin typeface="바탕"/>
                          <a:cs typeface="바탕"/>
                        </a:rPr>
                        <a:t> </a:t>
                      </a:r>
                      <a:r>
                        <a:rPr dirty="0" sz="1200" spc="-25">
                          <a:latin typeface="바탕"/>
                          <a:cs typeface="바탕"/>
                        </a:rPr>
                        <a:t>보고 </a:t>
                      </a:r>
                      <a:r>
                        <a:rPr dirty="0" sz="1200">
                          <a:latin typeface="바탕"/>
                          <a:cs typeface="바탕"/>
                        </a:rPr>
                        <a:t>만든</a:t>
                      </a:r>
                      <a:r>
                        <a:rPr dirty="0" sz="1200" spc="200">
                          <a:latin typeface="바탕"/>
                          <a:cs typeface="바탕"/>
                        </a:rPr>
                        <a:t> </a:t>
                      </a:r>
                      <a:r>
                        <a:rPr dirty="0" sz="1200" spc="-25">
                          <a:latin typeface="바탕"/>
                          <a:cs typeface="바탕"/>
                        </a:rPr>
                        <a:t>질문</a:t>
                      </a:r>
                      <a:endParaRPr sz="1200">
                        <a:latin typeface="바탕"/>
                        <a:cs typeface="바탕"/>
                      </a:endParaRPr>
                    </a:p>
                  </a:txBody>
                  <a:tcPr marL="0" marR="0" marB="0" marT="0">
                    <a:lnL w="9525">
                      <a:solidFill>
                        <a:srgbClr val="808080"/>
                      </a:solidFill>
                      <a:prstDash val="solid"/>
                    </a:lnL>
                    <a:lnR w="9525">
                      <a:solidFill>
                        <a:srgbClr val="808080"/>
                      </a:solidFill>
                      <a:prstDash val="solid"/>
                    </a:lnR>
                    <a:lnT w="9525">
                      <a:solidFill>
                        <a:srgbClr val="808080"/>
                      </a:solidFill>
                      <a:prstDash val="solid"/>
                    </a:lnT>
                    <a:lnB w="9525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808080"/>
                      </a:solidFill>
                      <a:prstDash val="solid"/>
                    </a:lnL>
                    <a:lnR w="9525">
                      <a:solidFill>
                        <a:srgbClr val="808080"/>
                      </a:solidFill>
                      <a:prstDash val="solid"/>
                    </a:lnR>
                    <a:lnT w="9525">
                      <a:solidFill>
                        <a:srgbClr val="808080"/>
                      </a:solidFill>
                      <a:prstDash val="solid"/>
                    </a:lnT>
                    <a:lnB w="9525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808080"/>
                      </a:solidFill>
                      <a:prstDash val="solid"/>
                    </a:lnL>
                    <a:lnR w="9525">
                      <a:solidFill>
                        <a:srgbClr val="808080"/>
                      </a:solidFill>
                      <a:prstDash val="solid"/>
                    </a:lnR>
                    <a:lnT w="9525">
                      <a:solidFill>
                        <a:srgbClr val="808080"/>
                      </a:solidFill>
                      <a:prstDash val="solid"/>
                    </a:lnT>
                    <a:lnB w="9525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</a:tr>
              <a:tr h="15830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 marL="202565" marR="195580">
                        <a:lnSpc>
                          <a:spcPct val="134300"/>
                        </a:lnSpc>
                        <a:spcBef>
                          <a:spcPts val="5"/>
                        </a:spcBef>
                      </a:pPr>
                      <a:r>
                        <a:rPr dirty="0" sz="1200">
                          <a:latin typeface="바탕"/>
                          <a:cs typeface="바탕"/>
                        </a:rPr>
                        <a:t>책</a:t>
                      </a:r>
                      <a:r>
                        <a:rPr dirty="0" sz="1200" spc="200">
                          <a:latin typeface="바탕"/>
                          <a:cs typeface="바탕"/>
                        </a:rPr>
                        <a:t> </a:t>
                      </a:r>
                      <a:r>
                        <a:rPr dirty="0" sz="1200">
                          <a:latin typeface="바탕"/>
                          <a:cs typeface="바탕"/>
                        </a:rPr>
                        <a:t>속</a:t>
                      </a:r>
                      <a:r>
                        <a:rPr dirty="0" sz="1200" spc="200">
                          <a:latin typeface="바탕"/>
                          <a:cs typeface="바탕"/>
                        </a:rPr>
                        <a:t> </a:t>
                      </a:r>
                      <a:r>
                        <a:rPr dirty="0" sz="1200" spc="-25">
                          <a:latin typeface="바탕"/>
                          <a:cs typeface="바탕"/>
                        </a:rPr>
                        <a:t>그림을 </a:t>
                      </a:r>
                      <a:r>
                        <a:rPr dirty="0" sz="1200" spc="-20">
                          <a:latin typeface="바탕"/>
                          <a:cs typeface="바탕"/>
                        </a:rPr>
                        <a:t>훑어보고 </a:t>
                      </a:r>
                      <a:r>
                        <a:rPr dirty="0" sz="1200">
                          <a:latin typeface="바탕"/>
                          <a:cs typeface="바탕"/>
                        </a:rPr>
                        <a:t>만든</a:t>
                      </a:r>
                      <a:r>
                        <a:rPr dirty="0" sz="1200" spc="200">
                          <a:latin typeface="바탕"/>
                          <a:cs typeface="바탕"/>
                        </a:rPr>
                        <a:t> </a:t>
                      </a:r>
                      <a:r>
                        <a:rPr dirty="0" sz="1200" spc="-25">
                          <a:latin typeface="바탕"/>
                          <a:cs typeface="바탕"/>
                        </a:rPr>
                        <a:t>질문</a:t>
                      </a:r>
                      <a:endParaRPr sz="1200">
                        <a:latin typeface="바탕"/>
                        <a:cs typeface="바탕"/>
                      </a:endParaRPr>
                    </a:p>
                  </a:txBody>
                  <a:tcPr marL="0" marR="0" marB="0" marT="0">
                    <a:lnL w="9525">
                      <a:solidFill>
                        <a:srgbClr val="808080"/>
                      </a:solidFill>
                      <a:prstDash val="solid"/>
                    </a:lnL>
                    <a:lnR w="9525">
                      <a:solidFill>
                        <a:srgbClr val="808080"/>
                      </a:solidFill>
                      <a:prstDash val="solid"/>
                    </a:lnR>
                    <a:lnT w="9525">
                      <a:solidFill>
                        <a:srgbClr val="808080"/>
                      </a:solidFill>
                      <a:prstDash val="solid"/>
                    </a:lnT>
                    <a:lnB w="9525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808080"/>
                      </a:solidFill>
                      <a:prstDash val="solid"/>
                    </a:lnL>
                    <a:lnR w="9525">
                      <a:solidFill>
                        <a:srgbClr val="808080"/>
                      </a:solidFill>
                      <a:prstDash val="solid"/>
                    </a:lnR>
                    <a:lnT w="9525">
                      <a:solidFill>
                        <a:srgbClr val="808080"/>
                      </a:solidFill>
                      <a:prstDash val="solid"/>
                    </a:lnT>
                    <a:lnB w="9525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808080"/>
                      </a:solidFill>
                      <a:prstDash val="solid"/>
                    </a:lnL>
                    <a:lnR w="9525">
                      <a:solidFill>
                        <a:srgbClr val="808080"/>
                      </a:solidFill>
                      <a:prstDash val="solid"/>
                    </a:lnR>
                    <a:lnT w="9525">
                      <a:solidFill>
                        <a:srgbClr val="808080"/>
                      </a:solidFill>
                      <a:prstDash val="solid"/>
                    </a:lnT>
                    <a:lnB w="9525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</a:tr>
              <a:tr h="15786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21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16865" marR="119380" indent="-190500">
                        <a:lnSpc>
                          <a:spcPct val="134300"/>
                        </a:lnSpc>
                      </a:pPr>
                      <a:r>
                        <a:rPr dirty="0" sz="1200">
                          <a:latin typeface="바탕"/>
                          <a:cs typeface="바탕"/>
                        </a:rPr>
                        <a:t>글을</a:t>
                      </a:r>
                      <a:r>
                        <a:rPr dirty="0" sz="1200" spc="200">
                          <a:latin typeface="바탕"/>
                          <a:cs typeface="바탕"/>
                        </a:rPr>
                        <a:t> </a:t>
                      </a:r>
                      <a:r>
                        <a:rPr dirty="0" sz="1200">
                          <a:latin typeface="바탕"/>
                          <a:cs typeface="바탕"/>
                        </a:rPr>
                        <a:t>훑어</a:t>
                      </a:r>
                      <a:r>
                        <a:rPr dirty="0" sz="1200" spc="200">
                          <a:latin typeface="바탕"/>
                          <a:cs typeface="바탕"/>
                        </a:rPr>
                        <a:t> </a:t>
                      </a:r>
                      <a:r>
                        <a:rPr dirty="0" sz="1200" spc="-25">
                          <a:latin typeface="바탕"/>
                          <a:cs typeface="바탕"/>
                        </a:rPr>
                        <a:t>읽고 </a:t>
                      </a:r>
                      <a:r>
                        <a:rPr dirty="0" sz="1200">
                          <a:latin typeface="바탕"/>
                          <a:cs typeface="바탕"/>
                        </a:rPr>
                        <a:t>만든</a:t>
                      </a:r>
                      <a:r>
                        <a:rPr dirty="0" sz="1200" spc="200">
                          <a:latin typeface="바탕"/>
                          <a:cs typeface="바탕"/>
                        </a:rPr>
                        <a:t> </a:t>
                      </a:r>
                      <a:r>
                        <a:rPr dirty="0" sz="1200" spc="-25">
                          <a:latin typeface="바탕"/>
                          <a:cs typeface="바탕"/>
                        </a:rPr>
                        <a:t>질문</a:t>
                      </a:r>
                      <a:endParaRPr sz="1200">
                        <a:latin typeface="바탕"/>
                        <a:cs typeface="바탕"/>
                      </a:endParaRPr>
                    </a:p>
                  </a:txBody>
                  <a:tcPr marL="0" marR="0" marB="0" marT="0">
                    <a:lnL w="9525">
                      <a:solidFill>
                        <a:srgbClr val="808080"/>
                      </a:solidFill>
                      <a:prstDash val="solid"/>
                    </a:lnL>
                    <a:lnR w="9525">
                      <a:solidFill>
                        <a:srgbClr val="808080"/>
                      </a:solidFill>
                      <a:prstDash val="solid"/>
                    </a:lnR>
                    <a:lnT w="9525">
                      <a:solidFill>
                        <a:srgbClr val="808080"/>
                      </a:solidFill>
                      <a:prstDash val="solid"/>
                    </a:lnT>
                    <a:lnB w="9525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808080"/>
                      </a:solidFill>
                      <a:prstDash val="solid"/>
                    </a:lnL>
                    <a:lnR w="9525">
                      <a:solidFill>
                        <a:srgbClr val="808080"/>
                      </a:solidFill>
                      <a:prstDash val="solid"/>
                    </a:lnR>
                    <a:lnT w="9525">
                      <a:solidFill>
                        <a:srgbClr val="808080"/>
                      </a:solidFill>
                      <a:prstDash val="solid"/>
                    </a:lnT>
                    <a:lnB w="9525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808080"/>
                      </a:solidFill>
                      <a:prstDash val="solid"/>
                    </a:lnL>
                    <a:lnR w="9525">
                      <a:solidFill>
                        <a:srgbClr val="808080"/>
                      </a:solidFill>
                      <a:prstDash val="solid"/>
                    </a:lnR>
                    <a:lnT w="9525">
                      <a:solidFill>
                        <a:srgbClr val="808080"/>
                      </a:solidFill>
                      <a:prstDash val="solid"/>
                    </a:lnT>
                    <a:lnB w="9525">
                      <a:solidFill>
                        <a:srgbClr val="80808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755" y="690245"/>
            <a:ext cx="73279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궁서"/>
                <a:cs typeface="궁서"/>
              </a:rPr>
              <a:t>【활동지10</a:t>
            </a:r>
            <a:r>
              <a:rPr dirty="0" sz="900" spc="-50">
                <a:solidFill>
                  <a:srgbClr val="0000FF"/>
                </a:solidFill>
                <a:latin typeface="궁서"/>
                <a:cs typeface="궁서"/>
              </a:rPr>
              <a:t>】</a:t>
            </a:r>
            <a:endParaRPr sz="900">
              <a:latin typeface="궁서"/>
              <a:cs typeface="궁서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755" y="889000"/>
            <a:ext cx="6134100" cy="982345"/>
            <a:chOff x="706755" y="889000"/>
            <a:chExt cx="6134100" cy="982345"/>
          </a:xfrm>
        </p:grpSpPr>
        <p:sp>
          <p:nvSpPr>
            <p:cNvPr id="4" name="object 4"/>
            <p:cNvSpPr/>
            <p:nvPr/>
          </p:nvSpPr>
          <p:spPr>
            <a:xfrm>
              <a:off x="719455" y="901700"/>
              <a:ext cx="6108700" cy="956945"/>
            </a:xfrm>
            <a:custGeom>
              <a:avLst/>
              <a:gdLst/>
              <a:ahLst/>
              <a:cxnLst/>
              <a:rect l="l" t="t" r="r" b="b"/>
              <a:pathLst>
                <a:path w="6108700" h="956944">
                  <a:moveTo>
                    <a:pt x="0" y="46567"/>
                  </a:moveTo>
                  <a:lnTo>
                    <a:pt x="3704" y="28575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2132" y="0"/>
                  </a:lnTo>
                  <a:lnTo>
                    <a:pt x="6080124" y="3704"/>
                  </a:lnTo>
                  <a:lnTo>
                    <a:pt x="6094940" y="13758"/>
                  </a:lnTo>
                  <a:lnTo>
                    <a:pt x="6104994" y="28575"/>
                  </a:lnTo>
                  <a:lnTo>
                    <a:pt x="6108698" y="46567"/>
                  </a:lnTo>
                  <a:lnTo>
                    <a:pt x="6108698" y="910165"/>
                  </a:lnTo>
                  <a:lnTo>
                    <a:pt x="6104994" y="928157"/>
                  </a:lnTo>
                  <a:lnTo>
                    <a:pt x="6094940" y="942975"/>
                  </a:lnTo>
                  <a:lnTo>
                    <a:pt x="6080124" y="953029"/>
                  </a:lnTo>
                  <a:lnTo>
                    <a:pt x="6062132" y="956734"/>
                  </a:lnTo>
                  <a:lnTo>
                    <a:pt x="46565" y="956734"/>
                  </a:lnTo>
                  <a:lnTo>
                    <a:pt x="28574" y="953029"/>
                  </a:lnTo>
                  <a:lnTo>
                    <a:pt x="13757" y="942975"/>
                  </a:lnTo>
                  <a:lnTo>
                    <a:pt x="3704" y="928157"/>
                  </a:lnTo>
                  <a:lnTo>
                    <a:pt x="0" y="910165"/>
                  </a:lnTo>
                  <a:lnTo>
                    <a:pt x="0" y="46567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4235" y="1028700"/>
              <a:ext cx="643890" cy="762000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 rot="0">
            <a:off x="2527300" y="1231900"/>
            <a:ext cx="2700020" cy="320675"/>
          </a:xfrm>
          <a:prstGeom prst="rect"/>
        </p:spPr>
        <p:txBody>
          <a:bodyPr wrap="square" lIns="0" tIns="12700" rIns="0" bIns="0" numCol="1" vert="horz" anchor="t">
            <a:spAutoFit/>
          </a:bodyPr>
          <a:lstStyle/>
          <a:p>
            <a:pPr marL="12700" indent="0">
              <a:lnSpc>
                <a:spcPct val="100000"/>
              </a:lnSpc>
              <a:spcBef>
                <a:spcPts val="100"/>
              </a:spcBef>
              <a:buFontTx/>
              <a:buNone/>
            </a:pPr>
            <a:r>
              <a:rPr spc="-110"/>
              <a:t>초상권</a:t>
            </a:r>
            <a:r>
              <a:rPr spc="-40"/>
              <a:t> </a:t>
            </a:r>
            <a:r>
              <a:rPr spc="-110"/>
              <a:t>지킴이</a:t>
            </a:r>
            <a:r>
              <a:rPr spc="-40"/>
              <a:t> </a:t>
            </a:r>
            <a:r>
              <a:rPr spc="-130"/>
              <a:t>활동하기</a:t>
            </a:r>
            <a:endParaRPr lang="ko-KR" altLang="en-US"/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57900" y="1016000"/>
            <a:ext cx="635000" cy="78740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983355" y="1925955"/>
            <a:ext cx="2853690" cy="266700"/>
          </a:xfrm>
          <a:custGeom>
            <a:avLst/>
            <a:gdLst/>
            <a:ahLst/>
            <a:cxnLst/>
            <a:rect l="l" t="t" r="r" b="b"/>
            <a:pathLst>
              <a:path w="2853690" h="266700">
                <a:moveTo>
                  <a:pt x="2810932" y="0"/>
                </a:moveTo>
                <a:lnTo>
                  <a:pt x="42332" y="0"/>
                </a:lnTo>
                <a:lnTo>
                  <a:pt x="26788" y="3638"/>
                </a:lnTo>
                <a:lnTo>
                  <a:pt x="13228" y="13229"/>
                </a:lnTo>
                <a:lnTo>
                  <a:pt x="3637" y="26790"/>
                </a:lnTo>
                <a:lnTo>
                  <a:pt x="0" y="42334"/>
                </a:lnTo>
                <a:lnTo>
                  <a:pt x="0" y="224368"/>
                </a:lnTo>
                <a:lnTo>
                  <a:pt x="3637" y="239912"/>
                </a:lnTo>
                <a:lnTo>
                  <a:pt x="13228" y="253471"/>
                </a:lnTo>
                <a:lnTo>
                  <a:pt x="26788" y="263062"/>
                </a:lnTo>
                <a:lnTo>
                  <a:pt x="42332" y="266700"/>
                </a:lnTo>
                <a:lnTo>
                  <a:pt x="2810932" y="266700"/>
                </a:lnTo>
                <a:lnTo>
                  <a:pt x="2828263" y="263062"/>
                </a:lnTo>
                <a:lnTo>
                  <a:pt x="2841625" y="253471"/>
                </a:lnTo>
                <a:lnTo>
                  <a:pt x="2850224" y="239912"/>
                </a:lnTo>
                <a:lnTo>
                  <a:pt x="2853267" y="224368"/>
                </a:lnTo>
                <a:lnTo>
                  <a:pt x="2853267" y="42334"/>
                </a:lnTo>
                <a:lnTo>
                  <a:pt x="2850224" y="26790"/>
                </a:lnTo>
                <a:lnTo>
                  <a:pt x="2841625" y="13229"/>
                </a:lnTo>
                <a:lnTo>
                  <a:pt x="2828263" y="3638"/>
                </a:lnTo>
                <a:lnTo>
                  <a:pt x="281093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453255" y="1955800"/>
            <a:ext cx="3048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endParaRPr sz="1100">
              <a:latin typeface="맑은 고딕"/>
              <a:cs typeface="맑은 고딕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80000" y="1955800"/>
            <a:ext cx="65659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</a:tabLst>
            </a:pP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188460" y="1949450"/>
            <a:ext cx="2523490" cy="207645"/>
            <a:chOff x="4188460" y="1949450"/>
            <a:chExt cx="2523490" cy="20764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460" y="1949450"/>
              <a:ext cx="207645" cy="2032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5050" y="1949450"/>
              <a:ext cx="207645" cy="20320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846445" y="196405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846445" y="196405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2476500"/>
            <a:ext cx="254000" cy="29210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965200" y="2505075"/>
            <a:ext cx="5899150" cy="11023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88900">
              <a:lnSpc>
                <a:spcPct val="132500"/>
              </a:lnSpc>
              <a:spcBef>
                <a:spcPts val="100"/>
              </a:spcBef>
            </a:pPr>
            <a:r>
              <a:rPr dirty="0" sz="1300" spc="-10" b="1">
                <a:latin typeface="맑은 고딕"/>
                <a:cs typeface="맑은 고딕"/>
              </a:rPr>
              <a:t>초상권을</a:t>
            </a:r>
            <a:r>
              <a:rPr dirty="0" sz="1300" spc="100" b="1">
                <a:latin typeface="맑은 고딕"/>
                <a:cs typeface="맑은 고딕"/>
              </a:rPr>
              <a:t> </a:t>
            </a:r>
            <a:r>
              <a:rPr dirty="0" sz="1300" spc="-10" b="1">
                <a:latin typeface="맑은 고딕"/>
                <a:cs typeface="맑은 고딕"/>
              </a:rPr>
              <a:t>존중하기</a:t>
            </a:r>
            <a:r>
              <a:rPr dirty="0" sz="1300" spc="10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위해</a:t>
            </a:r>
            <a:r>
              <a:rPr dirty="0" sz="1300" spc="10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내가</a:t>
            </a:r>
            <a:r>
              <a:rPr dirty="0" sz="1300" spc="14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실천할</a:t>
            </a:r>
            <a:r>
              <a:rPr dirty="0" sz="1300" spc="12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수</a:t>
            </a:r>
            <a:r>
              <a:rPr dirty="0" sz="1300" spc="13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있는</a:t>
            </a:r>
            <a:r>
              <a:rPr dirty="0" sz="1300" spc="14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일을</a:t>
            </a:r>
            <a:r>
              <a:rPr dirty="0" sz="1300" spc="11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생각해</a:t>
            </a:r>
            <a:r>
              <a:rPr dirty="0" sz="1300" spc="12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보고,</a:t>
            </a:r>
            <a:r>
              <a:rPr dirty="0" sz="1300" spc="12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실천</a:t>
            </a:r>
            <a:r>
              <a:rPr dirty="0" sz="1300" spc="110" b="1">
                <a:latin typeface="맑은 고딕"/>
                <a:cs typeface="맑은 고딕"/>
              </a:rPr>
              <a:t> </a:t>
            </a:r>
            <a:r>
              <a:rPr dirty="0" sz="1300" spc="-55" b="1">
                <a:latin typeface="맑은 고딕"/>
                <a:cs typeface="맑은 고딕"/>
              </a:rPr>
              <a:t>서약서 </a:t>
            </a:r>
            <a:r>
              <a:rPr dirty="0" sz="1300" b="1">
                <a:latin typeface="맑은 고딕"/>
                <a:cs typeface="맑은 고딕"/>
              </a:rPr>
              <a:t>를</a:t>
            </a:r>
            <a:r>
              <a:rPr dirty="0" sz="1300" spc="9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작성해</a:t>
            </a:r>
            <a:r>
              <a:rPr dirty="0" sz="1300" spc="110" b="1">
                <a:latin typeface="맑은 고딕"/>
                <a:cs typeface="맑은 고딕"/>
              </a:rPr>
              <a:t> </a:t>
            </a:r>
            <a:r>
              <a:rPr dirty="0" sz="1300" spc="-20" b="1">
                <a:latin typeface="맑은 고딕"/>
                <a:cs typeface="맑은 고딕"/>
              </a:rPr>
              <a:t>봅시다.</a:t>
            </a:r>
            <a:endParaRPr sz="1300">
              <a:latin typeface="맑은 고딕"/>
              <a:cs typeface="맑은 고딕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300">
              <a:latin typeface="맑은 고딕"/>
              <a:cs typeface="맑은 고딕"/>
            </a:endParaRPr>
          </a:p>
          <a:p>
            <a:pPr marL="186055">
              <a:lnSpc>
                <a:spcPct val="100000"/>
              </a:lnSpc>
            </a:pPr>
            <a:r>
              <a:rPr dirty="0" sz="1700">
                <a:latin typeface="굴림"/>
                <a:cs typeface="굴림"/>
              </a:rPr>
              <a:t>제</a:t>
            </a:r>
            <a:r>
              <a:rPr dirty="0" sz="1700" spc="305">
                <a:latin typeface="굴림"/>
                <a:cs typeface="굴림"/>
              </a:rPr>
              <a:t> </a:t>
            </a:r>
            <a:r>
              <a:rPr dirty="0" sz="1700">
                <a:latin typeface="굴림"/>
                <a:cs typeface="굴림"/>
              </a:rPr>
              <a:t>1234</a:t>
            </a:r>
            <a:r>
              <a:rPr dirty="0" sz="1700" spc="275">
                <a:latin typeface="굴림"/>
                <a:cs typeface="굴림"/>
              </a:rPr>
              <a:t> </a:t>
            </a:r>
            <a:r>
              <a:rPr dirty="0" sz="1700" spc="-50">
                <a:latin typeface="굴림"/>
                <a:cs typeface="굴림"/>
              </a:rPr>
              <a:t>호</a:t>
            </a:r>
            <a:endParaRPr sz="1700">
              <a:latin typeface="굴림"/>
              <a:cs typeface="굴림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2700" rIns="0" bIns="0" numCol="1" vert="horz" anchor="t">
            <a:spAutoFit/>
          </a:bodyPr>
          <a:lstStyle/>
          <a:p>
            <a:pPr marL="203200" indent="0" algn="ctr">
              <a:lnSpc>
                <a:spcPct val="100000"/>
              </a:lnSpc>
              <a:spcBef>
                <a:spcPts val="100"/>
              </a:spcBef>
              <a:buFontTx/>
              <a:buNone/>
              <a:tabLst>
                <a:tab pos="2383155" algn="l"/>
              </a:tabLst>
            </a:pPr>
            <a:r>
              <a:rPr spc="-20"/>
              <a:t>초상권</a:t>
            </a:r>
            <a:r>
              <a:rPr/>
              <a:t>	</a:t>
            </a:r>
            <a:r>
              <a:rPr spc="-20"/>
              <a:t>실천서</a:t>
            </a:r>
            <a:endParaRPr lang="ko-KR" altLang="en-US"/>
          </a:p>
          <a:p>
            <a:pPr marL="0" marR="5080" indent="0" algn="r">
              <a:lnSpc>
                <a:spcPct val="100000"/>
              </a:lnSpc>
              <a:spcBef>
                <a:spcPts val="2350"/>
              </a:spcBef>
              <a:buFontTx/>
              <a:buNone/>
            </a:pPr>
            <a:r>
              <a:rPr sz="2000"/>
              <a:t>○○초등학교</a:t>
            </a:r>
            <a:endParaRPr lang="ko-KR" altLang="en-US" sz="2000"/>
          </a:p>
          <a:p>
            <a:pPr marL="0" indent="0">
              <a:lnSpc>
                <a:spcPct val="100000"/>
              </a:lnSpc>
              <a:spcBef>
                <a:spcPts val="1400"/>
              </a:spcBef>
              <a:buFontTx/>
              <a:buNone/>
            </a:pPr>
            <a:endParaRPr lang="ko-KR" altLang="en-US" sz="2000"/>
          </a:p>
          <a:p>
            <a:pPr marL="405765" indent="0">
              <a:lnSpc>
                <a:spcPct val="100000"/>
              </a:lnSpc>
              <a:buFontTx/>
              <a:buNone/>
            </a:pPr>
            <a:r>
              <a:rPr sz="2000"/>
              <a:t>나는</a:t>
            </a:r>
            <a:r>
              <a:rPr sz="2000" spc="330"/>
              <a:t> </a:t>
            </a:r>
            <a:r>
              <a:rPr sz="2000"/>
              <a:t>나와</a:t>
            </a:r>
            <a:r>
              <a:rPr sz="2000" spc="330"/>
              <a:t> </a:t>
            </a:r>
            <a:r>
              <a:rPr sz="2000"/>
              <a:t>다른</a:t>
            </a:r>
            <a:r>
              <a:rPr sz="2000" spc="330"/>
              <a:t> </a:t>
            </a:r>
            <a:r>
              <a:rPr sz="2000"/>
              <a:t>사람의</a:t>
            </a:r>
            <a:r>
              <a:rPr sz="2000" spc="330"/>
              <a:t> </a:t>
            </a:r>
            <a:r>
              <a:rPr sz="2000"/>
              <a:t>초상권을</a:t>
            </a:r>
            <a:r>
              <a:rPr sz="2000" spc="330"/>
              <a:t> </a:t>
            </a:r>
            <a:r>
              <a:rPr sz="2000"/>
              <a:t>지키기</a:t>
            </a:r>
            <a:r>
              <a:rPr sz="2000" spc="330"/>
              <a:t> </a:t>
            </a:r>
            <a:r>
              <a:rPr sz="2000" spc="-20"/>
              <a:t>위해</a:t>
            </a:r>
            <a:endParaRPr lang="ko-KR" altLang="en-US" sz="2000"/>
          </a:p>
          <a:p>
            <a:pPr marL="12700" indent="0">
              <a:lnSpc>
                <a:spcPct val="100000"/>
              </a:lnSpc>
              <a:spcBef>
                <a:spcPts val="800"/>
              </a:spcBef>
              <a:buFontTx/>
              <a:buNone/>
            </a:pPr>
            <a:r>
              <a:rPr sz="2000" spc="-20"/>
              <a:t>1.</a:t>
            </a:r>
            <a:endParaRPr lang="ko-KR" altLang="en-US" sz="2000"/>
          </a:p>
          <a:p>
            <a:pPr marL="12700" indent="0">
              <a:lnSpc>
                <a:spcPct val="100000"/>
              </a:lnSpc>
              <a:spcBef>
                <a:spcPts val="800"/>
              </a:spcBef>
              <a:buFontTx/>
              <a:buNone/>
            </a:pPr>
            <a:r>
              <a:rPr sz="2000" spc="-20"/>
              <a:t>2.</a:t>
            </a:r>
            <a:endParaRPr lang="ko-KR" altLang="en-US" sz="2000"/>
          </a:p>
          <a:p>
            <a:pPr marL="12700" indent="0">
              <a:lnSpc>
                <a:spcPct val="100000"/>
              </a:lnSpc>
              <a:spcBef>
                <a:spcPts val="800"/>
              </a:spcBef>
              <a:buFontTx/>
              <a:buNone/>
            </a:pPr>
            <a:r>
              <a:rPr sz="2000" spc="-20"/>
              <a:t>3.</a:t>
            </a:r>
            <a:endParaRPr lang="ko-KR" altLang="en-US" sz="2000"/>
          </a:p>
          <a:p>
            <a:pPr marL="2141855" indent="0">
              <a:lnSpc>
                <a:spcPct val="100000"/>
              </a:lnSpc>
              <a:spcBef>
                <a:spcPts val="800"/>
              </a:spcBef>
              <a:buFontTx/>
              <a:buNone/>
            </a:pPr>
            <a:r>
              <a:rPr sz="2000"/>
              <a:t>실천하겠습니다.</a:t>
            </a:r>
            <a:endParaRPr lang="ko-KR" altLang="en-US" sz="2000"/>
          </a:p>
          <a:p>
            <a:pPr marL="0" indent="0">
              <a:lnSpc>
                <a:spcPct val="100000"/>
              </a:lnSpc>
              <a:spcBef>
                <a:spcPts val="600"/>
              </a:spcBef>
              <a:buFontTx/>
              <a:buNone/>
            </a:pPr>
            <a:endParaRPr lang="ko-KR" altLang="en-US" sz="2000"/>
          </a:p>
          <a:p>
            <a:pPr marL="1908810" marR="1697990" indent="0" algn="ctr">
              <a:lnSpc>
                <a:spcPct val="133300"/>
              </a:lnSpc>
              <a:spcBef>
                <a:spcPts val="5"/>
              </a:spcBef>
              <a:buFontTx/>
              <a:buNone/>
            </a:pPr>
            <a:r>
              <a:rPr sz="2000"/>
              <a:t>20○○년</a:t>
            </a:r>
            <a:r>
              <a:rPr sz="2000" spc="330"/>
              <a:t> </a:t>
            </a:r>
            <a:r>
              <a:rPr sz="2000"/>
              <a:t>○월</a:t>
            </a:r>
            <a:r>
              <a:rPr sz="2000" spc="340"/>
              <a:t> </a:t>
            </a:r>
            <a:r>
              <a:rPr sz="2000" spc="-20"/>
              <a:t>○일 </a:t>
            </a:r>
            <a:r>
              <a:rPr sz="2000"/>
              <a:t>내</a:t>
            </a:r>
            <a:r>
              <a:rPr sz="2000" spc="330"/>
              <a:t> </a:t>
            </a:r>
            <a:r>
              <a:rPr sz="2000"/>
              <a:t>권리뿐만</a:t>
            </a:r>
            <a:r>
              <a:rPr sz="2000" spc="330"/>
              <a:t> </a:t>
            </a:r>
            <a:r>
              <a:rPr sz="2000" spc="-20"/>
              <a:t>아니라</a:t>
            </a:r>
            <a:endParaRPr lang="ko-KR" altLang="en-US" sz="2000"/>
          </a:p>
          <a:p>
            <a:pPr marL="871855" marR="661035" indent="0" algn="ctr">
              <a:lnSpc>
                <a:spcPct val="133300"/>
              </a:lnSpc>
              <a:buFontTx/>
              <a:buNone/>
              <a:tabLst>
                <a:tab pos="4427855" algn="l"/>
              </a:tabLst>
            </a:pPr>
            <a:r>
              <a:rPr sz="2000"/>
              <a:t>다른</a:t>
            </a:r>
            <a:r>
              <a:rPr sz="2000" spc="330"/>
              <a:t> </a:t>
            </a:r>
            <a:r>
              <a:rPr sz="2000"/>
              <a:t>사람의</a:t>
            </a:r>
            <a:r>
              <a:rPr sz="2000" spc="330"/>
              <a:t> </a:t>
            </a:r>
            <a:r>
              <a:rPr sz="2000"/>
              <a:t>권리도</a:t>
            </a:r>
            <a:r>
              <a:rPr sz="2000" spc="330"/>
              <a:t> </a:t>
            </a:r>
            <a:r>
              <a:rPr sz="2000"/>
              <a:t>소중히</a:t>
            </a:r>
            <a:r>
              <a:rPr sz="2000" spc="330"/>
              <a:t> </a:t>
            </a:r>
            <a:r>
              <a:rPr sz="2000" spc="-20"/>
              <a:t>여기는 </a:t>
            </a:r>
            <a:endParaRPr lang="ko-KR" altLang="en-US" sz="2000"/>
          </a:p>
          <a:p>
            <a:pPr marL="871855" marR="661035" indent="0" algn="ctr">
              <a:lnSpc>
                <a:spcPct val="133300"/>
              </a:lnSpc>
              <a:buFontTx/>
              <a:buNone/>
              <a:tabLst>
                <a:tab pos="4427855" algn="l"/>
              </a:tabLst>
            </a:pPr>
            <a:r>
              <a:rPr sz="2000"/>
              <a:t>나는</a:t>
            </a:r>
            <a:r>
              <a:rPr sz="2000" spc="500"/>
              <a:t> </a:t>
            </a:r>
            <a:r>
              <a:rPr sz="2000"/>
              <a:t>초상권</a:t>
            </a:r>
            <a:r>
              <a:rPr sz="2000" spc="500"/>
              <a:t> </a:t>
            </a:r>
            <a:r>
              <a:rPr sz="2000"/>
              <a:t>실천가</a:t>
            </a:r>
            <a:r>
              <a:rPr sz="2000" spc="330"/>
              <a:t> </a:t>
            </a:r>
            <a:r>
              <a:rPr sz="2000" u="sng">
                <a:uFill>
                  <a:solidFill>
                    <a:srgbClr val="000000"/>
                  </a:solidFill>
                </a:uFill>
                <a:latin typeface="Times New Roman" charset="0"/>
                <a:cs typeface="Times New Roman" charset="0"/>
              </a:rPr>
              <a:t>	</a:t>
            </a:r>
            <a:r>
              <a:rPr sz="2000" spc="-10"/>
              <a:t>입니다.</a:t>
            </a:r>
            <a:endParaRPr lang="ko-KR" altLang="en-US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966" y="690033"/>
            <a:ext cx="73279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궁서"/>
                <a:cs typeface="궁서"/>
              </a:rPr>
              <a:t>【활동지11</a:t>
            </a:r>
            <a:r>
              <a:rPr dirty="0" sz="900" spc="-50">
                <a:solidFill>
                  <a:srgbClr val="0000FF"/>
                </a:solidFill>
                <a:latin typeface="궁서"/>
                <a:cs typeface="궁서"/>
              </a:rPr>
              <a:t>】</a:t>
            </a:r>
            <a:endParaRPr sz="900">
              <a:latin typeface="궁서"/>
              <a:cs typeface="궁서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967" y="889000"/>
            <a:ext cx="6134100" cy="982344"/>
            <a:chOff x="706967" y="889000"/>
            <a:chExt cx="6134100" cy="982344"/>
          </a:xfrm>
        </p:grpSpPr>
        <p:sp>
          <p:nvSpPr>
            <p:cNvPr id="4" name="object 4"/>
            <p:cNvSpPr/>
            <p:nvPr/>
          </p:nvSpPr>
          <p:spPr>
            <a:xfrm>
              <a:off x="719667" y="901700"/>
              <a:ext cx="6108700" cy="956944"/>
            </a:xfrm>
            <a:custGeom>
              <a:avLst/>
              <a:gdLst/>
              <a:ahLst/>
              <a:cxnLst/>
              <a:rect l="l" t="t" r="r" b="b"/>
              <a:pathLst>
                <a:path w="6108700" h="956944">
                  <a:moveTo>
                    <a:pt x="0" y="46567"/>
                  </a:moveTo>
                  <a:lnTo>
                    <a:pt x="3704" y="28575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2132" y="0"/>
                  </a:lnTo>
                  <a:lnTo>
                    <a:pt x="6080124" y="3704"/>
                  </a:lnTo>
                  <a:lnTo>
                    <a:pt x="6094940" y="13758"/>
                  </a:lnTo>
                  <a:lnTo>
                    <a:pt x="6104994" y="28575"/>
                  </a:lnTo>
                  <a:lnTo>
                    <a:pt x="6108698" y="46567"/>
                  </a:lnTo>
                  <a:lnTo>
                    <a:pt x="6108698" y="910165"/>
                  </a:lnTo>
                  <a:lnTo>
                    <a:pt x="6104994" y="928157"/>
                  </a:lnTo>
                  <a:lnTo>
                    <a:pt x="6094940" y="942975"/>
                  </a:lnTo>
                  <a:lnTo>
                    <a:pt x="6080124" y="953029"/>
                  </a:lnTo>
                  <a:lnTo>
                    <a:pt x="6062132" y="956734"/>
                  </a:lnTo>
                  <a:lnTo>
                    <a:pt x="46565" y="956734"/>
                  </a:lnTo>
                  <a:lnTo>
                    <a:pt x="28574" y="953029"/>
                  </a:lnTo>
                  <a:lnTo>
                    <a:pt x="13757" y="942975"/>
                  </a:lnTo>
                  <a:lnTo>
                    <a:pt x="3704" y="928157"/>
                  </a:lnTo>
                  <a:lnTo>
                    <a:pt x="0" y="910165"/>
                  </a:lnTo>
                  <a:lnTo>
                    <a:pt x="0" y="46567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4042" y="1028700"/>
              <a:ext cx="643972" cy="762000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2815166" y="1231900"/>
            <a:ext cx="199390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150" b="1">
                <a:latin typeface="맑은 고딕"/>
                <a:cs typeface="맑은 고딕"/>
              </a:rPr>
              <a:t>뒷이야기</a:t>
            </a:r>
            <a:r>
              <a:rPr dirty="0" sz="2000" spc="-5" b="1">
                <a:latin typeface="맑은 고딕"/>
                <a:cs typeface="맑은 고딕"/>
              </a:rPr>
              <a:t> </a:t>
            </a:r>
            <a:r>
              <a:rPr dirty="0" sz="2000" spc="-145" b="1">
                <a:latin typeface="맑은 고딕"/>
                <a:cs typeface="맑은 고딕"/>
              </a:rPr>
              <a:t>상상하기</a:t>
            </a:r>
            <a:endParaRPr sz="2000">
              <a:latin typeface="맑은 고딕"/>
              <a:cs typeface="맑은 고딕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57900" y="1016000"/>
            <a:ext cx="635000" cy="78740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983566" y="1926165"/>
            <a:ext cx="2853690" cy="266700"/>
          </a:xfrm>
          <a:custGeom>
            <a:avLst/>
            <a:gdLst/>
            <a:ahLst/>
            <a:cxnLst/>
            <a:rect l="l" t="t" r="r" b="b"/>
            <a:pathLst>
              <a:path w="2853690" h="266700">
                <a:moveTo>
                  <a:pt x="2810932" y="0"/>
                </a:moveTo>
                <a:lnTo>
                  <a:pt x="42332" y="0"/>
                </a:lnTo>
                <a:lnTo>
                  <a:pt x="26788" y="3638"/>
                </a:lnTo>
                <a:lnTo>
                  <a:pt x="13228" y="13229"/>
                </a:lnTo>
                <a:lnTo>
                  <a:pt x="3637" y="26790"/>
                </a:lnTo>
                <a:lnTo>
                  <a:pt x="0" y="42334"/>
                </a:lnTo>
                <a:lnTo>
                  <a:pt x="0" y="224368"/>
                </a:lnTo>
                <a:lnTo>
                  <a:pt x="3637" y="239912"/>
                </a:lnTo>
                <a:lnTo>
                  <a:pt x="13228" y="253471"/>
                </a:lnTo>
                <a:lnTo>
                  <a:pt x="26788" y="263062"/>
                </a:lnTo>
                <a:lnTo>
                  <a:pt x="42332" y="266700"/>
                </a:lnTo>
                <a:lnTo>
                  <a:pt x="2810932" y="266700"/>
                </a:lnTo>
                <a:lnTo>
                  <a:pt x="2828263" y="263062"/>
                </a:lnTo>
                <a:lnTo>
                  <a:pt x="2841625" y="253471"/>
                </a:lnTo>
                <a:lnTo>
                  <a:pt x="2850224" y="239912"/>
                </a:lnTo>
                <a:lnTo>
                  <a:pt x="2853267" y="224368"/>
                </a:lnTo>
                <a:lnTo>
                  <a:pt x="2853267" y="42334"/>
                </a:lnTo>
                <a:lnTo>
                  <a:pt x="2850224" y="26790"/>
                </a:lnTo>
                <a:lnTo>
                  <a:pt x="2841625" y="13229"/>
                </a:lnTo>
                <a:lnTo>
                  <a:pt x="2828263" y="3638"/>
                </a:lnTo>
                <a:lnTo>
                  <a:pt x="281093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453466" y="1955800"/>
            <a:ext cx="3048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endParaRPr sz="1100">
              <a:latin typeface="맑은 고딕"/>
              <a:cs typeface="맑은 고딕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79999" y="1955800"/>
            <a:ext cx="65659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</a:tabLst>
            </a:pP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188777" y="1949343"/>
            <a:ext cx="2523490" cy="207645"/>
            <a:chOff x="4188777" y="1949343"/>
            <a:chExt cx="2523490" cy="20764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777" y="1949343"/>
              <a:ext cx="207645" cy="20341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4944" y="1949343"/>
              <a:ext cx="207645" cy="203413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846233" y="196426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846233" y="196426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2476500"/>
            <a:ext cx="254000" cy="29210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956733" y="2505286"/>
            <a:ext cx="5455285" cy="800100"/>
          </a:xfrm>
          <a:prstGeom prst="rect">
            <a:avLst/>
          </a:prstGeom>
        </p:spPr>
        <p:txBody>
          <a:bodyPr wrap="square" lIns="0" tIns="76835" rIns="0" bIns="0" rtlCol="0" vert="horz">
            <a:spAutoFit/>
          </a:bodyPr>
          <a:lstStyle/>
          <a:p>
            <a:pPr marL="105410">
              <a:lnSpc>
                <a:spcPct val="100000"/>
              </a:lnSpc>
              <a:spcBef>
                <a:spcPts val="605"/>
              </a:spcBef>
            </a:pPr>
            <a:r>
              <a:rPr dirty="0" sz="1300" b="1">
                <a:latin typeface="맑은 고딕"/>
                <a:cs typeface="맑은 고딕"/>
              </a:rPr>
              <a:t>‘절친</a:t>
            </a:r>
            <a:r>
              <a:rPr dirty="0" sz="1300" spc="6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남매들’은</a:t>
            </a:r>
            <a:r>
              <a:rPr dirty="0" sz="1300" spc="6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어떻게</a:t>
            </a:r>
            <a:r>
              <a:rPr dirty="0" sz="1300" spc="7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지내고</a:t>
            </a:r>
            <a:r>
              <a:rPr dirty="0" sz="1300" spc="70" b="1">
                <a:latin typeface="맑은 고딕"/>
                <a:cs typeface="맑은 고딕"/>
              </a:rPr>
              <a:t> </a:t>
            </a:r>
            <a:r>
              <a:rPr dirty="0" sz="1300" spc="-10" b="1">
                <a:latin typeface="맑은 고딕"/>
                <a:cs typeface="맑은 고딕"/>
              </a:rPr>
              <a:t>있을까요?</a:t>
            </a:r>
            <a:endParaRPr sz="1300">
              <a:latin typeface="맑은 고딕"/>
              <a:cs typeface="맑은 고딕"/>
            </a:endParaRPr>
          </a:p>
          <a:p>
            <a:pPr marL="12700" marR="5080">
              <a:lnSpc>
                <a:spcPct val="126099"/>
              </a:lnSpc>
              <a:spcBef>
                <a:spcPts val="100"/>
              </a:spcBef>
            </a:pPr>
            <a:r>
              <a:rPr dirty="0" sz="1300" spc="-55" b="1">
                <a:latin typeface="맑은 고딕"/>
                <a:cs typeface="맑은 고딕"/>
              </a:rPr>
              <a:t>『</a:t>
            </a:r>
            <a:r>
              <a:rPr dirty="0" sz="1300" b="1">
                <a:latin typeface="맑은 고딕"/>
                <a:cs typeface="맑은 고딕"/>
              </a:rPr>
              <a:t>오늘도</a:t>
            </a:r>
            <a:r>
              <a:rPr dirty="0" sz="1300" spc="8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초상권</a:t>
            </a:r>
            <a:r>
              <a:rPr dirty="0" sz="1300" spc="8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전쟁</a:t>
            </a:r>
            <a:r>
              <a:rPr dirty="0" sz="1300" spc="80" b="1">
                <a:latin typeface="맑은 고딕"/>
                <a:cs typeface="맑은 고딕"/>
              </a:rPr>
              <a:t> </a:t>
            </a:r>
            <a:r>
              <a:rPr dirty="0" sz="1300" spc="-40" b="1">
                <a:latin typeface="맑은 고딕"/>
                <a:cs typeface="맑은 고딕"/>
              </a:rPr>
              <a:t>중</a:t>
            </a:r>
            <a:r>
              <a:rPr dirty="0" sz="1300" spc="-55" b="1">
                <a:latin typeface="맑은 고딕"/>
                <a:cs typeface="맑은 고딕"/>
              </a:rPr>
              <a:t>』</a:t>
            </a:r>
            <a:r>
              <a:rPr dirty="0" sz="1300" b="1">
                <a:latin typeface="맑은 고딕"/>
                <a:cs typeface="맑은 고딕"/>
              </a:rPr>
              <a:t>에</a:t>
            </a:r>
            <a:r>
              <a:rPr dirty="0" sz="1300" spc="7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나오지</a:t>
            </a:r>
            <a:r>
              <a:rPr dirty="0" sz="1300" spc="8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않는</a:t>
            </a:r>
            <a:r>
              <a:rPr dirty="0" sz="1300" spc="7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뒷이야기를</a:t>
            </a:r>
            <a:r>
              <a:rPr dirty="0" sz="1300" spc="9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상상하여</a:t>
            </a:r>
            <a:r>
              <a:rPr dirty="0" sz="1300" spc="5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써</a:t>
            </a:r>
            <a:r>
              <a:rPr dirty="0" sz="1300" spc="105" b="1">
                <a:latin typeface="맑은 고딕"/>
                <a:cs typeface="맑은 고딕"/>
              </a:rPr>
              <a:t> </a:t>
            </a:r>
            <a:r>
              <a:rPr dirty="0" sz="1300" spc="-35" b="1">
                <a:latin typeface="맑은 고딕"/>
                <a:cs typeface="맑은 고딕"/>
              </a:rPr>
              <a:t>봅시다. </a:t>
            </a:r>
            <a:r>
              <a:rPr dirty="0" sz="1300" b="1">
                <a:latin typeface="맑은 고딕"/>
                <a:cs typeface="맑은 고딕"/>
              </a:rPr>
              <a:t>글로</a:t>
            </a:r>
            <a:r>
              <a:rPr dirty="0" sz="1300" spc="4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표현하기</a:t>
            </a:r>
            <a:r>
              <a:rPr dirty="0" sz="1300" spc="3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어렵다면</a:t>
            </a:r>
            <a:r>
              <a:rPr dirty="0" sz="1300" spc="15" b="1">
                <a:latin typeface="맑은 고딕"/>
                <a:cs typeface="맑은 고딕"/>
              </a:rPr>
              <a:t>, </a:t>
            </a:r>
            <a:r>
              <a:rPr dirty="0" sz="1300" b="1">
                <a:latin typeface="맑은 고딕"/>
                <a:cs typeface="맑은 고딕"/>
              </a:rPr>
              <a:t>그림이나</a:t>
            </a:r>
            <a:r>
              <a:rPr dirty="0" sz="1300" spc="6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만화로</a:t>
            </a:r>
            <a:r>
              <a:rPr dirty="0" sz="1300" spc="5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표현해</a:t>
            </a:r>
            <a:r>
              <a:rPr dirty="0" sz="1300" spc="55" b="1">
                <a:latin typeface="맑은 고딕"/>
                <a:cs typeface="맑은 고딕"/>
              </a:rPr>
              <a:t> </a:t>
            </a:r>
            <a:r>
              <a:rPr dirty="0" sz="1300" spc="-20" b="1">
                <a:latin typeface="맑은 고딕"/>
                <a:cs typeface="맑은 고딕"/>
              </a:rPr>
              <a:t>봅시다.</a:t>
            </a:r>
            <a:endParaRPr sz="1300">
              <a:latin typeface="맑은 고딕"/>
              <a:cs typeface="맑은 고딕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32367" y="3378200"/>
            <a:ext cx="6124575" cy="6220460"/>
          </a:xfrm>
          <a:custGeom>
            <a:avLst/>
            <a:gdLst/>
            <a:ahLst/>
            <a:cxnLst/>
            <a:rect l="l" t="t" r="r" b="b"/>
            <a:pathLst>
              <a:path w="6124575" h="6220459">
                <a:moveTo>
                  <a:pt x="0" y="0"/>
                </a:moveTo>
                <a:lnTo>
                  <a:pt x="0" y="6220035"/>
                </a:lnTo>
              </a:path>
              <a:path w="6124575" h="6220459">
                <a:moveTo>
                  <a:pt x="6117165" y="0"/>
                </a:moveTo>
                <a:lnTo>
                  <a:pt x="6117165" y="6206065"/>
                </a:lnTo>
              </a:path>
              <a:path w="6124575" h="6220459">
                <a:moveTo>
                  <a:pt x="6985" y="6984"/>
                </a:moveTo>
                <a:lnTo>
                  <a:pt x="6124152" y="6984"/>
                </a:lnTo>
              </a:path>
              <a:path w="6124575" h="6220459">
                <a:moveTo>
                  <a:pt x="6985" y="6213050"/>
                </a:moveTo>
                <a:lnTo>
                  <a:pt x="6124152" y="6213050"/>
                </a:lnTo>
              </a:path>
            </a:pathLst>
          </a:custGeom>
          <a:ln w="1397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755" y="690245"/>
            <a:ext cx="73279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궁서"/>
                <a:cs typeface="궁서"/>
              </a:rPr>
              <a:t>【활동지12</a:t>
            </a:r>
            <a:r>
              <a:rPr dirty="0" sz="900" spc="-50">
                <a:solidFill>
                  <a:srgbClr val="0000FF"/>
                </a:solidFill>
                <a:latin typeface="궁서"/>
                <a:cs typeface="궁서"/>
              </a:rPr>
              <a:t>】</a:t>
            </a:r>
            <a:endParaRPr sz="900">
              <a:latin typeface="궁서"/>
              <a:cs typeface="궁서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755" y="889000"/>
            <a:ext cx="6134100" cy="982345"/>
            <a:chOff x="706755" y="889000"/>
            <a:chExt cx="6134100" cy="982345"/>
          </a:xfrm>
        </p:grpSpPr>
        <p:sp>
          <p:nvSpPr>
            <p:cNvPr id="4" name="object 4"/>
            <p:cNvSpPr/>
            <p:nvPr/>
          </p:nvSpPr>
          <p:spPr>
            <a:xfrm>
              <a:off x="719455" y="901700"/>
              <a:ext cx="6108700" cy="956945"/>
            </a:xfrm>
            <a:custGeom>
              <a:avLst/>
              <a:gdLst/>
              <a:ahLst/>
              <a:cxnLst/>
              <a:rect l="l" t="t" r="r" b="b"/>
              <a:pathLst>
                <a:path w="6108700" h="956944">
                  <a:moveTo>
                    <a:pt x="0" y="46567"/>
                  </a:moveTo>
                  <a:lnTo>
                    <a:pt x="3704" y="28575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2132" y="0"/>
                  </a:lnTo>
                  <a:lnTo>
                    <a:pt x="6080124" y="3704"/>
                  </a:lnTo>
                  <a:lnTo>
                    <a:pt x="6094940" y="13758"/>
                  </a:lnTo>
                  <a:lnTo>
                    <a:pt x="6104994" y="28575"/>
                  </a:lnTo>
                  <a:lnTo>
                    <a:pt x="6108698" y="46567"/>
                  </a:lnTo>
                  <a:lnTo>
                    <a:pt x="6108698" y="910165"/>
                  </a:lnTo>
                  <a:lnTo>
                    <a:pt x="6104994" y="928157"/>
                  </a:lnTo>
                  <a:lnTo>
                    <a:pt x="6094940" y="942975"/>
                  </a:lnTo>
                  <a:lnTo>
                    <a:pt x="6080124" y="953029"/>
                  </a:lnTo>
                  <a:lnTo>
                    <a:pt x="6062132" y="956734"/>
                  </a:lnTo>
                  <a:lnTo>
                    <a:pt x="46565" y="956734"/>
                  </a:lnTo>
                  <a:lnTo>
                    <a:pt x="28574" y="953029"/>
                  </a:lnTo>
                  <a:lnTo>
                    <a:pt x="13757" y="942975"/>
                  </a:lnTo>
                  <a:lnTo>
                    <a:pt x="3704" y="928157"/>
                  </a:lnTo>
                  <a:lnTo>
                    <a:pt x="0" y="910165"/>
                  </a:lnTo>
                  <a:lnTo>
                    <a:pt x="0" y="46567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4235" y="1028700"/>
              <a:ext cx="643890" cy="762000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/>
          </p:cNvSpPr>
          <p:nvPr/>
        </p:nvSpPr>
        <p:spPr>
          <a:xfrm rot="0">
            <a:off x="2870200" y="1231900"/>
            <a:ext cx="2025650" cy="320675"/>
          </a:xfrm>
          <a:prstGeom prst="rect"/>
        </p:spPr>
        <p:txBody>
          <a:bodyPr wrap="square" lIns="0" tIns="12700" rIns="0" bIns="0" numCol="1" vert="horz" anchor="t">
            <a:spAutoFit/>
          </a:bodyPr>
          <a:lstStyle/>
          <a:p>
            <a:pPr marL="12700" indent="0">
              <a:lnSpc>
                <a:spcPct val="100000"/>
              </a:lnSpc>
              <a:spcBef>
                <a:spcPts val="100"/>
              </a:spcBef>
              <a:buFontTx/>
              <a:buNone/>
            </a:pPr>
            <a:r>
              <a:rPr sz="2000" spc="-30" b="1">
                <a:latin typeface="맑은 고딕" charset="0"/>
                <a:cs typeface="맑은 고딕" charset="0"/>
              </a:rPr>
              <a:t>독서</a:t>
            </a:r>
            <a:r>
              <a:rPr sz="2000" spc="-120" b="1">
                <a:latin typeface="맑은 고딕" charset="0"/>
                <a:cs typeface="맑은 고딕" charset="0"/>
              </a:rPr>
              <a:t> </a:t>
            </a:r>
            <a:r>
              <a:rPr sz="2000" spc="-110" b="1">
                <a:latin typeface="맑은 고딕" charset="0"/>
                <a:cs typeface="맑은 고딕" charset="0"/>
              </a:rPr>
              <a:t>감상문</a:t>
            </a:r>
            <a:r>
              <a:rPr sz="2000" spc="-50" b="1">
                <a:latin typeface="맑은 고딕" charset="0"/>
                <a:cs typeface="맑은 고딕" charset="0"/>
              </a:rPr>
              <a:t> </a:t>
            </a:r>
            <a:r>
              <a:rPr sz="2000" spc="-60" b="1">
                <a:latin typeface="맑은 고딕" charset="0"/>
                <a:cs typeface="맑은 고딕" charset="0"/>
              </a:rPr>
              <a:t>쓰기</a:t>
            </a:r>
            <a:endParaRPr lang="ko-KR" altLang="en-US" sz="2000" b="1">
              <a:latin typeface="맑은 고딕" charset="0"/>
              <a:cs typeface="맑은 고딕" charset="0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57900" y="1016000"/>
            <a:ext cx="635000" cy="78740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983355" y="1925955"/>
            <a:ext cx="2853690" cy="266700"/>
          </a:xfrm>
          <a:custGeom>
            <a:avLst/>
            <a:gdLst/>
            <a:ahLst/>
            <a:cxnLst/>
            <a:rect l="l" t="t" r="r" b="b"/>
            <a:pathLst>
              <a:path w="2853690" h="266700">
                <a:moveTo>
                  <a:pt x="2810932" y="0"/>
                </a:moveTo>
                <a:lnTo>
                  <a:pt x="42332" y="0"/>
                </a:lnTo>
                <a:lnTo>
                  <a:pt x="26788" y="3638"/>
                </a:lnTo>
                <a:lnTo>
                  <a:pt x="13228" y="13229"/>
                </a:lnTo>
                <a:lnTo>
                  <a:pt x="3637" y="26790"/>
                </a:lnTo>
                <a:lnTo>
                  <a:pt x="0" y="42334"/>
                </a:lnTo>
                <a:lnTo>
                  <a:pt x="0" y="224368"/>
                </a:lnTo>
                <a:lnTo>
                  <a:pt x="3637" y="239912"/>
                </a:lnTo>
                <a:lnTo>
                  <a:pt x="13228" y="253471"/>
                </a:lnTo>
                <a:lnTo>
                  <a:pt x="26788" y="263062"/>
                </a:lnTo>
                <a:lnTo>
                  <a:pt x="42332" y="266700"/>
                </a:lnTo>
                <a:lnTo>
                  <a:pt x="2810932" y="266700"/>
                </a:lnTo>
                <a:lnTo>
                  <a:pt x="2828263" y="263062"/>
                </a:lnTo>
                <a:lnTo>
                  <a:pt x="2841625" y="253471"/>
                </a:lnTo>
                <a:lnTo>
                  <a:pt x="2850224" y="239912"/>
                </a:lnTo>
                <a:lnTo>
                  <a:pt x="2853267" y="224368"/>
                </a:lnTo>
                <a:lnTo>
                  <a:pt x="2853267" y="42334"/>
                </a:lnTo>
                <a:lnTo>
                  <a:pt x="2850224" y="26790"/>
                </a:lnTo>
                <a:lnTo>
                  <a:pt x="2841625" y="13229"/>
                </a:lnTo>
                <a:lnTo>
                  <a:pt x="2828263" y="3638"/>
                </a:lnTo>
                <a:lnTo>
                  <a:pt x="281093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453255" y="1955800"/>
            <a:ext cx="3048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endParaRPr sz="1100">
              <a:latin typeface="맑은 고딕"/>
              <a:cs typeface="맑은 고딕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80000" y="1955800"/>
            <a:ext cx="65659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</a:tabLst>
            </a:pP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188460" y="1949450"/>
            <a:ext cx="2523490" cy="207645"/>
            <a:chOff x="4188460" y="1949450"/>
            <a:chExt cx="2523490" cy="20764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460" y="1949450"/>
              <a:ext cx="207645" cy="2032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5050" y="1949450"/>
              <a:ext cx="207645" cy="20320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846445" y="196405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846445" y="196405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2476500"/>
            <a:ext cx="254000" cy="29210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1049655" y="2569845"/>
            <a:ext cx="5582285" cy="2235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55" b="1">
                <a:latin typeface="맑은 고딕"/>
                <a:cs typeface="맑은 고딕"/>
              </a:rPr>
              <a:t>『</a:t>
            </a:r>
            <a:r>
              <a:rPr dirty="0" sz="1300" b="1">
                <a:latin typeface="맑은 고딕"/>
                <a:cs typeface="맑은 고딕"/>
              </a:rPr>
              <a:t>오늘도</a:t>
            </a:r>
            <a:r>
              <a:rPr dirty="0" sz="1300" spc="9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초상권</a:t>
            </a:r>
            <a:r>
              <a:rPr dirty="0" sz="1300" spc="9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전쟁</a:t>
            </a:r>
            <a:r>
              <a:rPr dirty="0" sz="1300" spc="85" b="1">
                <a:latin typeface="맑은 고딕"/>
                <a:cs typeface="맑은 고딕"/>
              </a:rPr>
              <a:t> </a:t>
            </a:r>
            <a:r>
              <a:rPr dirty="0" sz="1300" spc="-40" b="1">
                <a:latin typeface="맑은 고딕"/>
                <a:cs typeface="맑은 고딕"/>
              </a:rPr>
              <a:t>중</a:t>
            </a:r>
            <a:r>
              <a:rPr dirty="0" sz="1300" spc="-55" b="1">
                <a:latin typeface="맑은 고딕"/>
                <a:cs typeface="맑은 고딕"/>
              </a:rPr>
              <a:t>』</a:t>
            </a:r>
            <a:r>
              <a:rPr dirty="0" sz="1300" b="1">
                <a:latin typeface="맑은 고딕"/>
                <a:cs typeface="맑은 고딕"/>
              </a:rPr>
              <a:t>을</a:t>
            </a:r>
            <a:r>
              <a:rPr dirty="0" sz="1300" spc="11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읽고</a:t>
            </a:r>
            <a:r>
              <a:rPr dirty="0" sz="1300" spc="50" b="1">
                <a:latin typeface="맑은 고딕"/>
                <a:cs typeface="맑은 고딕"/>
              </a:rPr>
              <a:t>, </a:t>
            </a:r>
            <a:r>
              <a:rPr dirty="0" sz="1300" b="1">
                <a:latin typeface="맑은 고딕"/>
                <a:cs typeface="맑은 고딕"/>
              </a:rPr>
              <a:t>독서</a:t>
            </a:r>
            <a:r>
              <a:rPr dirty="0" sz="1300" spc="8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감상문에</a:t>
            </a:r>
            <a:r>
              <a:rPr dirty="0" sz="1300" spc="9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쓸</a:t>
            </a:r>
            <a:r>
              <a:rPr dirty="0" sz="1300" spc="8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내용을</a:t>
            </a:r>
            <a:r>
              <a:rPr dirty="0" sz="1300" spc="9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정리해</a:t>
            </a:r>
            <a:r>
              <a:rPr dirty="0" sz="1300" spc="95" b="1">
                <a:latin typeface="맑은 고딕"/>
                <a:cs typeface="맑은 고딕"/>
              </a:rPr>
              <a:t> </a:t>
            </a:r>
            <a:r>
              <a:rPr dirty="0" sz="1300" spc="-20" b="1">
                <a:latin typeface="맑은 고딕"/>
                <a:cs typeface="맑은 고딕"/>
              </a:rPr>
              <a:t>봅시다.</a:t>
            </a:r>
            <a:endParaRPr sz="1300">
              <a:latin typeface="맑은 고딕"/>
              <a:cs typeface="맑은 고딕"/>
            </a:endParaRPr>
          </a:p>
        </p:txBody>
      </p:sp>
      <p:graphicFrame>
        <p:nvGraphicFramePr>
          <p:cNvPr id="18" name="object 18"/>
          <p:cNvGraphicFramePr>
            <a:graphicFrameLocks noGrp="1"/>
          </p:cNvGraphicFramePr>
          <p:nvPr/>
        </p:nvGraphicFramePr>
        <p:xfrm>
          <a:off x="725382" y="2882900"/>
          <a:ext cx="6173470" cy="67252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73455"/>
                <a:gridCol w="5109210"/>
              </a:tblGrid>
              <a:tr h="520700"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1200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독서</a:t>
                      </a:r>
                      <a:r>
                        <a:rPr dirty="0" sz="1200" spc="105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200" spc="-25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감상문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dirty="0" sz="1200" spc="-25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제목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B="0" marT="34925">
                    <a:lnL w="19050">
                      <a:solidFill>
                        <a:srgbClr val="1B206F"/>
                      </a:solidFill>
                      <a:prstDash val="solid"/>
                    </a:lnL>
                    <a:lnT w="19050">
                      <a:solidFill>
                        <a:srgbClr val="1B206F"/>
                      </a:solidFill>
                      <a:prstDash val="solid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19050">
                      <a:solidFill>
                        <a:srgbClr val="1B206F"/>
                      </a:solidFill>
                      <a:prstDash val="solid"/>
                    </a:lnR>
                    <a:lnT w="19050">
                      <a:solidFill>
                        <a:srgbClr val="1B206F"/>
                      </a:solidFill>
                      <a:prstDash val="solid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</a:tcPr>
                </a:tc>
              </a:tr>
              <a:tr h="11385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38455" marR="144780" indent="-186690">
                        <a:lnSpc>
                          <a:spcPct val="134300"/>
                        </a:lnSpc>
                        <a:spcBef>
                          <a:spcPts val="5"/>
                        </a:spcBef>
                      </a:pPr>
                      <a:r>
                        <a:rPr dirty="0" sz="1200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책을</a:t>
                      </a:r>
                      <a:r>
                        <a:rPr dirty="0" sz="1200" spc="105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200" spc="-60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읽은 </a:t>
                      </a:r>
                      <a:r>
                        <a:rPr dirty="0" sz="1200" spc="-25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까닭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B="0" marT="105410">
                    <a:lnL w="19050">
                      <a:solidFill>
                        <a:srgbClr val="1B206F"/>
                      </a:solidFill>
                      <a:prstDash val="solid"/>
                    </a:lnL>
                    <a:lnT w="9525">
                      <a:solidFill>
                        <a:srgbClr val="B5E1E9"/>
                      </a:solidFill>
                      <a:prstDash val="dot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19050">
                      <a:solidFill>
                        <a:srgbClr val="1B206F"/>
                      </a:solidFill>
                      <a:prstDash val="solid"/>
                    </a:lnR>
                    <a:lnT w="9525">
                      <a:solidFill>
                        <a:srgbClr val="B5E1E9"/>
                      </a:solidFill>
                      <a:prstDash val="dot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</a:tcPr>
                </a:tc>
              </a:tr>
              <a:tr h="19977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51765">
                        <a:lnSpc>
                          <a:spcPct val="100000"/>
                        </a:lnSpc>
                      </a:pPr>
                      <a:r>
                        <a:rPr dirty="0" sz="1200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책의</a:t>
                      </a:r>
                      <a:r>
                        <a:rPr dirty="0" sz="1200" spc="105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200" spc="-35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내용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B="0" marT="0">
                    <a:lnL w="19050">
                      <a:solidFill>
                        <a:srgbClr val="1B206F"/>
                      </a:solidFill>
                      <a:prstDash val="solid"/>
                    </a:lnL>
                    <a:lnT w="9525">
                      <a:solidFill>
                        <a:srgbClr val="B5E1E9"/>
                      </a:solidFill>
                      <a:prstDash val="dot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19050">
                      <a:solidFill>
                        <a:srgbClr val="1B206F"/>
                      </a:solidFill>
                      <a:prstDash val="solid"/>
                    </a:lnR>
                    <a:lnT w="9525">
                      <a:solidFill>
                        <a:srgbClr val="B5E1E9"/>
                      </a:solidFill>
                      <a:prstDash val="dot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</a:tcPr>
                </a:tc>
              </a:tr>
              <a:tr h="19977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38455" marR="144780" indent="-186690">
                        <a:lnSpc>
                          <a:spcPct val="134300"/>
                        </a:lnSpc>
                        <a:spcBef>
                          <a:spcPts val="5"/>
                        </a:spcBef>
                      </a:pPr>
                      <a:r>
                        <a:rPr dirty="0" sz="1200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인상</a:t>
                      </a:r>
                      <a:r>
                        <a:rPr dirty="0" sz="1200" spc="105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200" spc="-60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깊은 </a:t>
                      </a:r>
                      <a:r>
                        <a:rPr dirty="0" sz="1200" spc="-25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장면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B="0" marT="0">
                    <a:lnL w="19050">
                      <a:solidFill>
                        <a:srgbClr val="1B206F"/>
                      </a:solidFill>
                      <a:prstDash val="solid"/>
                    </a:lnL>
                    <a:lnT w="9525">
                      <a:solidFill>
                        <a:srgbClr val="B5E1E9"/>
                      </a:solidFill>
                      <a:prstDash val="dot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19050">
                      <a:solidFill>
                        <a:srgbClr val="1B206F"/>
                      </a:solidFill>
                      <a:prstDash val="solid"/>
                    </a:lnR>
                    <a:lnT w="9525">
                      <a:solidFill>
                        <a:srgbClr val="B5E1E9"/>
                      </a:solidFill>
                      <a:prstDash val="dot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</a:tcPr>
                </a:tc>
              </a:tr>
              <a:tr h="1070610">
                <a:tc>
                  <a:txBody>
                    <a:bodyPr/>
                    <a:lstStyle/>
                    <a:p>
                      <a:pPr algn="ctr" marL="151765" marR="144780">
                        <a:lnSpc>
                          <a:spcPct val="133500"/>
                        </a:lnSpc>
                        <a:spcBef>
                          <a:spcPts val="25"/>
                        </a:spcBef>
                      </a:pPr>
                      <a:r>
                        <a:rPr dirty="0" sz="1200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책을</a:t>
                      </a:r>
                      <a:r>
                        <a:rPr dirty="0" sz="1200" spc="105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200" spc="-60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읽고 </a:t>
                      </a:r>
                      <a:r>
                        <a:rPr dirty="0" sz="1200" spc="-25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떠오른 </a:t>
                      </a:r>
                      <a:r>
                        <a:rPr dirty="0" sz="1200" spc="-20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장면이나 </a:t>
                      </a:r>
                      <a:r>
                        <a:rPr dirty="0" sz="1200" spc="-25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느낌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B="0" marT="3175">
                    <a:lnL w="19050">
                      <a:solidFill>
                        <a:srgbClr val="1B206F"/>
                      </a:solidFill>
                      <a:prstDash val="solid"/>
                    </a:lnL>
                    <a:lnT w="9525">
                      <a:solidFill>
                        <a:srgbClr val="B5E1E9"/>
                      </a:solidFill>
                      <a:prstDash val="dot"/>
                    </a:lnT>
                    <a:lnB w="19050">
                      <a:solidFill>
                        <a:srgbClr val="1B206F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19050">
                      <a:solidFill>
                        <a:srgbClr val="1B206F"/>
                      </a:solidFill>
                      <a:prstDash val="solid"/>
                    </a:lnR>
                    <a:lnT w="9525">
                      <a:solidFill>
                        <a:srgbClr val="B5E1E9"/>
                      </a:solidFill>
                      <a:prstDash val="dot"/>
                    </a:lnT>
                    <a:lnB w="19050">
                      <a:solidFill>
                        <a:srgbClr val="1B206F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755" y="690245"/>
            <a:ext cx="6648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궁서"/>
                <a:cs typeface="궁서"/>
              </a:rPr>
              <a:t>【</a:t>
            </a:r>
            <a:r>
              <a:rPr dirty="0" sz="900" spc="-10">
                <a:solidFill>
                  <a:srgbClr val="0000FF"/>
                </a:solidFill>
                <a:latin typeface="궁서"/>
                <a:cs typeface="궁서"/>
              </a:rPr>
              <a:t>활동지2</a:t>
            </a:r>
            <a:r>
              <a:rPr dirty="0" sz="900" spc="-50">
                <a:solidFill>
                  <a:srgbClr val="0000FF"/>
                </a:solidFill>
                <a:latin typeface="궁서"/>
                <a:cs typeface="궁서"/>
              </a:rPr>
              <a:t>】</a:t>
            </a:r>
            <a:endParaRPr sz="900">
              <a:latin typeface="궁서"/>
              <a:cs typeface="궁서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755" y="889000"/>
            <a:ext cx="6134100" cy="982345"/>
            <a:chOff x="706755" y="889000"/>
            <a:chExt cx="6134100" cy="982345"/>
          </a:xfrm>
        </p:grpSpPr>
        <p:sp>
          <p:nvSpPr>
            <p:cNvPr id="4" name="object 4"/>
            <p:cNvSpPr/>
            <p:nvPr/>
          </p:nvSpPr>
          <p:spPr>
            <a:xfrm>
              <a:off x="719455" y="901700"/>
              <a:ext cx="6108700" cy="956945"/>
            </a:xfrm>
            <a:custGeom>
              <a:avLst/>
              <a:gdLst/>
              <a:ahLst/>
              <a:cxnLst/>
              <a:rect l="l" t="t" r="r" b="b"/>
              <a:pathLst>
                <a:path w="6108700" h="956944">
                  <a:moveTo>
                    <a:pt x="0" y="46567"/>
                  </a:moveTo>
                  <a:lnTo>
                    <a:pt x="3704" y="28575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2132" y="0"/>
                  </a:lnTo>
                  <a:lnTo>
                    <a:pt x="6080124" y="3704"/>
                  </a:lnTo>
                  <a:lnTo>
                    <a:pt x="6094940" y="13758"/>
                  </a:lnTo>
                  <a:lnTo>
                    <a:pt x="6104994" y="28575"/>
                  </a:lnTo>
                  <a:lnTo>
                    <a:pt x="6108698" y="46567"/>
                  </a:lnTo>
                  <a:lnTo>
                    <a:pt x="6108698" y="910165"/>
                  </a:lnTo>
                  <a:lnTo>
                    <a:pt x="6104994" y="928157"/>
                  </a:lnTo>
                  <a:lnTo>
                    <a:pt x="6094940" y="942975"/>
                  </a:lnTo>
                  <a:lnTo>
                    <a:pt x="6080124" y="953029"/>
                  </a:lnTo>
                  <a:lnTo>
                    <a:pt x="6062132" y="956734"/>
                  </a:lnTo>
                  <a:lnTo>
                    <a:pt x="46565" y="956734"/>
                  </a:lnTo>
                  <a:lnTo>
                    <a:pt x="28574" y="953029"/>
                  </a:lnTo>
                  <a:lnTo>
                    <a:pt x="13757" y="942975"/>
                  </a:lnTo>
                  <a:lnTo>
                    <a:pt x="3704" y="928157"/>
                  </a:lnTo>
                  <a:lnTo>
                    <a:pt x="0" y="910165"/>
                  </a:lnTo>
                  <a:lnTo>
                    <a:pt x="0" y="46567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900" y="1078865"/>
              <a:ext cx="619125" cy="699135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/>
          </p:cNvSpPr>
          <p:nvPr/>
        </p:nvSpPr>
        <p:spPr>
          <a:xfrm rot="0">
            <a:off x="2129155" y="1231900"/>
            <a:ext cx="3442970" cy="320675"/>
          </a:xfrm>
          <a:prstGeom prst="rect"/>
        </p:spPr>
        <p:txBody>
          <a:bodyPr wrap="square" lIns="0" tIns="12700" rIns="0" bIns="0" numCol="1" vert="horz" anchor="t">
            <a:spAutoFit/>
          </a:bodyPr>
          <a:lstStyle/>
          <a:p>
            <a:pPr marL="12700" indent="0">
              <a:lnSpc>
                <a:spcPct val="100000"/>
              </a:lnSpc>
              <a:spcBef>
                <a:spcPts val="100"/>
              </a:spcBef>
              <a:buFontTx/>
              <a:buNone/>
            </a:pPr>
            <a:r>
              <a:rPr sz="2000" b="1">
                <a:latin typeface="맑은 고딕" charset="0"/>
                <a:cs typeface="맑은 고딕" charset="0"/>
              </a:rPr>
              <a:t>각</a:t>
            </a:r>
            <a:r>
              <a:rPr sz="2000" spc="-100" b="1">
                <a:latin typeface="맑은 고딕" charset="0"/>
                <a:cs typeface="맑은 고딕" charset="0"/>
              </a:rPr>
              <a:t> </a:t>
            </a:r>
            <a:r>
              <a:rPr sz="2000" spc="-30" b="1">
                <a:latin typeface="맑은 고딕" charset="0"/>
                <a:cs typeface="맑은 고딕" charset="0"/>
              </a:rPr>
              <a:t>장의</a:t>
            </a:r>
            <a:r>
              <a:rPr sz="2000" spc="-100" b="1">
                <a:latin typeface="맑은 고딕" charset="0"/>
                <a:cs typeface="맑은 고딕" charset="0"/>
              </a:rPr>
              <a:t> </a:t>
            </a:r>
            <a:r>
              <a:rPr sz="2000" spc="-30" b="1">
                <a:latin typeface="맑은 고딕" charset="0"/>
                <a:cs typeface="맑은 고딕" charset="0"/>
              </a:rPr>
              <a:t>제목</a:t>
            </a:r>
            <a:r>
              <a:rPr sz="2000" spc="-100" b="1">
                <a:latin typeface="맑은 고딕" charset="0"/>
                <a:cs typeface="맑은 고딕" charset="0"/>
              </a:rPr>
              <a:t> </a:t>
            </a:r>
            <a:r>
              <a:rPr sz="2000" spc="-30" b="1">
                <a:latin typeface="맑은 고딕" charset="0"/>
                <a:cs typeface="맑은 고딕" charset="0"/>
              </a:rPr>
              <a:t>넣어</a:t>
            </a:r>
            <a:r>
              <a:rPr sz="2000" spc="-100" b="1">
                <a:latin typeface="맑은 고딕" charset="0"/>
                <a:cs typeface="맑은 고딕" charset="0"/>
              </a:rPr>
              <a:t> </a:t>
            </a:r>
            <a:r>
              <a:rPr sz="2000" spc="-30" b="1">
                <a:latin typeface="맑은 고딕" charset="0"/>
                <a:cs typeface="맑은 고딕" charset="0"/>
              </a:rPr>
              <a:t>짧은</a:t>
            </a:r>
            <a:r>
              <a:rPr sz="2000" spc="-100" b="1">
                <a:latin typeface="맑은 고딕" charset="0"/>
                <a:cs typeface="맑은 고딕" charset="0"/>
              </a:rPr>
              <a:t> 글쓰기</a:t>
            </a:r>
            <a:endParaRPr lang="ko-KR" altLang="en-US" sz="2000" b="1">
              <a:latin typeface="맑은 고딕" charset="0"/>
              <a:cs typeface="맑은 고딕" charset="0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57900" y="1016000"/>
            <a:ext cx="635000" cy="78740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983355" y="1925955"/>
            <a:ext cx="2853690" cy="266700"/>
          </a:xfrm>
          <a:custGeom>
            <a:avLst/>
            <a:gdLst/>
            <a:ahLst/>
            <a:cxnLst/>
            <a:rect l="l" t="t" r="r" b="b"/>
            <a:pathLst>
              <a:path w="2853690" h="266700">
                <a:moveTo>
                  <a:pt x="2810932" y="0"/>
                </a:moveTo>
                <a:lnTo>
                  <a:pt x="42332" y="0"/>
                </a:lnTo>
                <a:lnTo>
                  <a:pt x="26788" y="3638"/>
                </a:lnTo>
                <a:lnTo>
                  <a:pt x="13228" y="13229"/>
                </a:lnTo>
                <a:lnTo>
                  <a:pt x="3637" y="26790"/>
                </a:lnTo>
                <a:lnTo>
                  <a:pt x="0" y="42334"/>
                </a:lnTo>
                <a:lnTo>
                  <a:pt x="0" y="224368"/>
                </a:lnTo>
                <a:lnTo>
                  <a:pt x="3637" y="239912"/>
                </a:lnTo>
                <a:lnTo>
                  <a:pt x="13228" y="253471"/>
                </a:lnTo>
                <a:lnTo>
                  <a:pt x="26788" y="263062"/>
                </a:lnTo>
                <a:lnTo>
                  <a:pt x="42332" y="266700"/>
                </a:lnTo>
                <a:lnTo>
                  <a:pt x="2810932" y="266700"/>
                </a:lnTo>
                <a:lnTo>
                  <a:pt x="2828263" y="263062"/>
                </a:lnTo>
                <a:lnTo>
                  <a:pt x="2841625" y="253471"/>
                </a:lnTo>
                <a:lnTo>
                  <a:pt x="2850224" y="239912"/>
                </a:lnTo>
                <a:lnTo>
                  <a:pt x="2853267" y="224368"/>
                </a:lnTo>
                <a:lnTo>
                  <a:pt x="2853267" y="42334"/>
                </a:lnTo>
                <a:lnTo>
                  <a:pt x="2850224" y="26790"/>
                </a:lnTo>
                <a:lnTo>
                  <a:pt x="2841625" y="13229"/>
                </a:lnTo>
                <a:lnTo>
                  <a:pt x="2828263" y="3638"/>
                </a:lnTo>
                <a:lnTo>
                  <a:pt x="281093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453255" y="1955800"/>
            <a:ext cx="3048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endParaRPr sz="1100">
              <a:latin typeface="맑은 고딕"/>
              <a:cs typeface="맑은 고딕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80000" y="1955800"/>
            <a:ext cx="65659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</a:tabLst>
            </a:pP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188460" y="1949450"/>
            <a:ext cx="2523490" cy="207645"/>
            <a:chOff x="4188460" y="1949450"/>
            <a:chExt cx="2523490" cy="20764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460" y="1949450"/>
              <a:ext cx="207645" cy="2032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5050" y="1949450"/>
              <a:ext cx="207645" cy="20320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846445" y="196405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846445" y="196405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5994400"/>
            <a:ext cx="279400" cy="30480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1036955" y="6035675"/>
            <a:ext cx="4807585" cy="550545"/>
          </a:xfrm>
          <a:prstGeom prst="rect">
            <a:avLst/>
          </a:prstGeom>
        </p:spPr>
        <p:txBody>
          <a:bodyPr wrap="square" lIns="0" tIns="76835" rIns="0" bIns="0" rtlCol="0" vert="horz">
            <a:spAutoFit/>
          </a:bodyPr>
          <a:lstStyle/>
          <a:p>
            <a:pPr marL="46355">
              <a:lnSpc>
                <a:spcPct val="100000"/>
              </a:lnSpc>
              <a:spcBef>
                <a:spcPts val="605"/>
              </a:spcBef>
            </a:pPr>
            <a:r>
              <a:rPr dirty="0" sz="1300" spc="-10" b="1">
                <a:latin typeface="맑은 고딕"/>
                <a:cs typeface="맑은 고딕"/>
              </a:rPr>
              <a:t>차례에서</a:t>
            </a:r>
            <a:r>
              <a:rPr dirty="0" sz="1300" spc="9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각</a:t>
            </a:r>
            <a:r>
              <a:rPr dirty="0" sz="1300" spc="10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장의</a:t>
            </a:r>
            <a:r>
              <a:rPr dirty="0" sz="1300" spc="10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제목</a:t>
            </a:r>
            <a:r>
              <a:rPr dirty="0" sz="1300" spc="10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몇</a:t>
            </a:r>
            <a:r>
              <a:rPr dirty="0" sz="1300" spc="10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개를</a:t>
            </a:r>
            <a:r>
              <a:rPr dirty="0" sz="1300" spc="13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넣어</a:t>
            </a:r>
            <a:r>
              <a:rPr dirty="0" sz="1300" spc="10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짧은</a:t>
            </a:r>
            <a:r>
              <a:rPr dirty="0" sz="1300" spc="10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글을</a:t>
            </a:r>
            <a:r>
              <a:rPr dirty="0" sz="1300" spc="10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써</a:t>
            </a:r>
            <a:r>
              <a:rPr dirty="0" sz="1300" spc="95" b="1">
                <a:latin typeface="맑은 고딕"/>
                <a:cs typeface="맑은 고딕"/>
              </a:rPr>
              <a:t> </a:t>
            </a:r>
            <a:r>
              <a:rPr dirty="0" sz="1300" spc="-20" b="1">
                <a:latin typeface="맑은 고딕"/>
                <a:cs typeface="맑은 고딕"/>
              </a:rPr>
              <a:t>봅시다.</a:t>
            </a:r>
            <a:endParaRPr sz="1300">
              <a:latin typeface="맑은 고딕"/>
              <a:cs typeface="맑은 고딕"/>
            </a:endParaRP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dirty="0" sz="1300" b="1">
                <a:latin typeface="맑은 고딕"/>
                <a:cs typeface="맑은 고딕"/>
              </a:rPr>
              <a:t>각</a:t>
            </a:r>
            <a:r>
              <a:rPr dirty="0" sz="1300" spc="4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장의</a:t>
            </a:r>
            <a:r>
              <a:rPr dirty="0" sz="1300" spc="4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제목은</a:t>
            </a:r>
            <a:r>
              <a:rPr dirty="0" sz="1300" spc="5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따옴표로</a:t>
            </a:r>
            <a:r>
              <a:rPr dirty="0" sz="1300" spc="6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표시하거나</a:t>
            </a:r>
            <a:r>
              <a:rPr dirty="0" sz="1300" spc="6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형광펜으로</a:t>
            </a:r>
            <a:r>
              <a:rPr dirty="0" sz="1300" spc="4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색칠해</a:t>
            </a:r>
            <a:r>
              <a:rPr dirty="0" sz="1300" spc="55" b="1">
                <a:latin typeface="맑은 고딕"/>
                <a:cs typeface="맑은 고딕"/>
              </a:rPr>
              <a:t> </a:t>
            </a:r>
            <a:r>
              <a:rPr dirty="0" sz="1300" spc="-20" b="1">
                <a:latin typeface="맑은 고딕"/>
                <a:cs typeface="맑은 고딕"/>
              </a:rPr>
              <a:t>봅시다.</a:t>
            </a:r>
            <a:endParaRPr sz="1300">
              <a:latin typeface="맑은 고딕"/>
              <a:cs typeface="맑은 고딕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32155" y="7104380"/>
            <a:ext cx="5905500" cy="0"/>
          </a:xfrm>
          <a:custGeom>
            <a:avLst/>
            <a:gdLst/>
            <a:ahLst/>
            <a:cxnLst/>
            <a:rect l="l" t="t" r="r" b="b"/>
            <a:pathLst>
              <a:path w="5905500" h="0">
                <a:moveTo>
                  <a:pt x="0" y="0"/>
                </a:moveTo>
                <a:lnTo>
                  <a:pt x="5905500" y="0"/>
                </a:lnTo>
              </a:path>
            </a:pathLst>
          </a:custGeom>
          <a:ln w="10795">
            <a:solidFill>
              <a:srgbClr val="2F57B9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732155" y="7548880"/>
            <a:ext cx="5905500" cy="0"/>
          </a:xfrm>
          <a:custGeom>
            <a:avLst/>
            <a:gdLst/>
            <a:ahLst/>
            <a:cxnLst/>
            <a:rect l="l" t="t" r="r" b="b"/>
            <a:pathLst>
              <a:path w="5905500" h="0">
                <a:moveTo>
                  <a:pt x="0" y="0"/>
                </a:moveTo>
                <a:lnTo>
                  <a:pt x="5905500" y="0"/>
                </a:lnTo>
              </a:path>
            </a:pathLst>
          </a:custGeom>
          <a:ln w="10795">
            <a:solidFill>
              <a:srgbClr val="2F57B9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732155" y="7993380"/>
            <a:ext cx="5905500" cy="0"/>
          </a:xfrm>
          <a:custGeom>
            <a:avLst/>
            <a:gdLst/>
            <a:ahLst/>
            <a:cxnLst/>
            <a:rect l="l" t="t" r="r" b="b"/>
            <a:pathLst>
              <a:path w="5905500" h="0">
                <a:moveTo>
                  <a:pt x="0" y="0"/>
                </a:moveTo>
                <a:lnTo>
                  <a:pt x="5905500" y="0"/>
                </a:lnTo>
              </a:path>
            </a:pathLst>
          </a:custGeom>
          <a:ln w="10795">
            <a:solidFill>
              <a:srgbClr val="2F57B9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732155" y="8437880"/>
            <a:ext cx="5905500" cy="0"/>
          </a:xfrm>
          <a:custGeom>
            <a:avLst/>
            <a:gdLst/>
            <a:ahLst/>
            <a:cxnLst/>
            <a:rect l="l" t="t" r="r" b="b"/>
            <a:pathLst>
              <a:path w="5905500" h="0">
                <a:moveTo>
                  <a:pt x="0" y="0"/>
                </a:moveTo>
                <a:lnTo>
                  <a:pt x="5905500" y="0"/>
                </a:lnTo>
              </a:path>
            </a:pathLst>
          </a:custGeom>
          <a:ln w="10795">
            <a:solidFill>
              <a:srgbClr val="2F57B9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732155" y="8882380"/>
            <a:ext cx="5905500" cy="0"/>
          </a:xfrm>
          <a:custGeom>
            <a:avLst/>
            <a:gdLst/>
            <a:ahLst/>
            <a:cxnLst/>
            <a:rect l="l" t="t" r="r" b="b"/>
            <a:pathLst>
              <a:path w="5905500" h="0">
                <a:moveTo>
                  <a:pt x="0" y="0"/>
                </a:moveTo>
                <a:lnTo>
                  <a:pt x="5905500" y="0"/>
                </a:lnTo>
              </a:path>
            </a:pathLst>
          </a:custGeom>
          <a:ln w="10795">
            <a:solidFill>
              <a:srgbClr val="2F57B9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732155" y="9326880"/>
            <a:ext cx="5905500" cy="0"/>
          </a:xfrm>
          <a:custGeom>
            <a:avLst/>
            <a:gdLst/>
            <a:ahLst/>
            <a:cxnLst/>
            <a:rect l="l" t="t" r="r" b="b"/>
            <a:pathLst>
              <a:path w="5905500" h="0">
                <a:moveTo>
                  <a:pt x="0" y="0"/>
                </a:moveTo>
                <a:lnTo>
                  <a:pt x="5905500" y="0"/>
                </a:lnTo>
              </a:path>
            </a:pathLst>
          </a:custGeom>
          <a:ln w="10795">
            <a:solidFill>
              <a:srgbClr val="2F57B9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732155" y="9771380"/>
            <a:ext cx="5905500" cy="0"/>
          </a:xfrm>
          <a:custGeom>
            <a:avLst/>
            <a:gdLst/>
            <a:ahLst/>
            <a:cxnLst/>
            <a:rect l="l" t="t" r="r" b="b"/>
            <a:pathLst>
              <a:path w="5905500" h="0">
                <a:moveTo>
                  <a:pt x="0" y="0"/>
                </a:moveTo>
                <a:lnTo>
                  <a:pt x="5905500" y="0"/>
                </a:lnTo>
              </a:path>
            </a:pathLst>
          </a:custGeom>
          <a:ln w="10795">
            <a:solidFill>
              <a:srgbClr val="2F57B9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pic>
        <p:nvPicPr>
          <p:cNvPr id="25" name="object 2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52500" y="2501900"/>
            <a:ext cx="2590800" cy="3251200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987800" y="2527300"/>
            <a:ext cx="2565400" cy="3213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755" y="690245"/>
            <a:ext cx="6648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궁서"/>
                <a:cs typeface="궁서"/>
              </a:rPr>
              <a:t>【</a:t>
            </a:r>
            <a:r>
              <a:rPr dirty="0" sz="900" spc="-10">
                <a:solidFill>
                  <a:srgbClr val="0000FF"/>
                </a:solidFill>
                <a:latin typeface="궁서"/>
                <a:cs typeface="궁서"/>
              </a:rPr>
              <a:t>활동지3</a:t>
            </a:r>
            <a:r>
              <a:rPr dirty="0" sz="900" spc="-50">
                <a:solidFill>
                  <a:srgbClr val="0000FF"/>
                </a:solidFill>
                <a:latin typeface="궁서"/>
                <a:cs typeface="궁서"/>
              </a:rPr>
              <a:t>】</a:t>
            </a:r>
            <a:endParaRPr sz="900">
              <a:latin typeface="궁서"/>
              <a:cs typeface="궁서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755" y="889000"/>
            <a:ext cx="6134100" cy="982345"/>
            <a:chOff x="706755" y="889000"/>
            <a:chExt cx="6134100" cy="982345"/>
          </a:xfrm>
        </p:grpSpPr>
        <p:sp>
          <p:nvSpPr>
            <p:cNvPr id="4" name="object 4"/>
            <p:cNvSpPr/>
            <p:nvPr/>
          </p:nvSpPr>
          <p:spPr>
            <a:xfrm>
              <a:off x="719455" y="901700"/>
              <a:ext cx="6108700" cy="956945"/>
            </a:xfrm>
            <a:custGeom>
              <a:avLst/>
              <a:gdLst/>
              <a:ahLst/>
              <a:cxnLst/>
              <a:rect l="l" t="t" r="r" b="b"/>
              <a:pathLst>
                <a:path w="6108700" h="956944">
                  <a:moveTo>
                    <a:pt x="0" y="46567"/>
                  </a:moveTo>
                  <a:lnTo>
                    <a:pt x="3704" y="28575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2132" y="0"/>
                  </a:lnTo>
                  <a:lnTo>
                    <a:pt x="6080124" y="3704"/>
                  </a:lnTo>
                  <a:lnTo>
                    <a:pt x="6094940" y="13758"/>
                  </a:lnTo>
                  <a:lnTo>
                    <a:pt x="6104994" y="28575"/>
                  </a:lnTo>
                  <a:lnTo>
                    <a:pt x="6108698" y="46567"/>
                  </a:lnTo>
                  <a:lnTo>
                    <a:pt x="6108698" y="910165"/>
                  </a:lnTo>
                  <a:lnTo>
                    <a:pt x="6104994" y="928157"/>
                  </a:lnTo>
                  <a:lnTo>
                    <a:pt x="6094940" y="942975"/>
                  </a:lnTo>
                  <a:lnTo>
                    <a:pt x="6080124" y="953029"/>
                  </a:lnTo>
                  <a:lnTo>
                    <a:pt x="6062132" y="956734"/>
                  </a:lnTo>
                  <a:lnTo>
                    <a:pt x="46565" y="956734"/>
                  </a:lnTo>
                  <a:lnTo>
                    <a:pt x="28574" y="953029"/>
                  </a:lnTo>
                  <a:lnTo>
                    <a:pt x="13757" y="942975"/>
                  </a:lnTo>
                  <a:lnTo>
                    <a:pt x="3704" y="928157"/>
                  </a:lnTo>
                  <a:lnTo>
                    <a:pt x="0" y="910165"/>
                  </a:lnTo>
                  <a:lnTo>
                    <a:pt x="0" y="46567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900" y="1041400"/>
              <a:ext cx="631825" cy="736600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/>
          </p:cNvSpPr>
          <p:nvPr/>
        </p:nvSpPr>
        <p:spPr>
          <a:xfrm rot="0">
            <a:off x="3157855" y="1231900"/>
            <a:ext cx="1405890" cy="320675"/>
          </a:xfrm>
          <a:prstGeom prst="rect"/>
        </p:spPr>
        <p:txBody>
          <a:bodyPr wrap="square" lIns="0" tIns="12700" rIns="0" bIns="0" numCol="1" vert="horz" anchor="t">
            <a:spAutoFit/>
          </a:bodyPr>
          <a:lstStyle/>
          <a:p>
            <a:pPr marL="12700" indent="0">
              <a:lnSpc>
                <a:spcPct val="100000"/>
              </a:lnSpc>
              <a:spcBef>
                <a:spcPts val="100"/>
              </a:spcBef>
              <a:buFontTx/>
              <a:buNone/>
            </a:pPr>
            <a:r>
              <a:rPr sz="2000" spc="-30" b="1">
                <a:latin typeface="맑은 고딕" charset="0"/>
                <a:cs typeface="맑은 고딕" charset="0"/>
              </a:rPr>
              <a:t>질문</a:t>
            </a:r>
            <a:r>
              <a:rPr sz="2000" spc="-130" b="1">
                <a:latin typeface="맑은 고딕" charset="0"/>
                <a:cs typeface="맑은 고딕" charset="0"/>
              </a:rPr>
              <a:t> </a:t>
            </a:r>
            <a:r>
              <a:rPr sz="2000" spc="-100" b="1">
                <a:latin typeface="맑은 고딕" charset="0"/>
                <a:cs typeface="맑은 고딕" charset="0"/>
              </a:rPr>
              <a:t>만들기</a:t>
            </a:r>
            <a:endParaRPr lang="ko-KR" altLang="en-US" sz="2000" b="1">
              <a:latin typeface="맑은 고딕" charset="0"/>
              <a:cs typeface="맑은 고딕" charset="0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57900" y="1016000"/>
            <a:ext cx="635000" cy="78740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983355" y="1925955"/>
            <a:ext cx="2853690" cy="266700"/>
          </a:xfrm>
          <a:custGeom>
            <a:avLst/>
            <a:gdLst/>
            <a:ahLst/>
            <a:cxnLst/>
            <a:rect l="l" t="t" r="r" b="b"/>
            <a:pathLst>
              <a:path w="2853690" h="266700">
                <a:moveTo>
                  <a:pt x="2810932" y="0"/>
                </a:moveTo>
                <a:lnTo>
                  <a:pt x="42332" y="0"/>
                </a:lnTo>
                <a:lnTo>
                  <a:pt x="26788" y="3638"/>
                </a:lnTo>
                <a:lnTo>
                  <a:pt x="13228" y="13229"/>
                </a:lnTo>
                <a:lnTo>
                  <a:pt x="3637" y="26790"/>
                </a:lnTo>
                <a:lnTo>
                  <a:pt x="0" y="42334"/>
                </a:lnTo>
                <a:lnTo>
                  <a:pt x="0" y="224368"/>
                </a:lnTo>
                <a:lnTo>
                  <a:pt x="3637" y="239912"/>
                </a:lnTo>
                <a:lnTo>
                  <a:pt x="13228" y="253471"/>
                </a:lnTo>
                <a:lnTo>
                  <a:pt x="26788" y="263062"/>
                </a:lnTo>
                <a:lnTo>
                  <a:pt x="42332" y="266700"/>
                </a:lnTo>
                <a:lnTo>
                  <a:pt x="2810932" y="266700"/>
                </a:lnTo>
                <a:lnTo>
                  <a:pt x="2828263" y="263062"/>
                </a:lnTo>
                <a:lnTo>
                  <a:pt x="2841625" y="253471"/>
                </a:lnTo>
                <a:lnTo>
                  <a:pt x="2850224" y="239912"/>
                </a:lnTo>
                <a:lnTo>
                  <a:pt x="2853267" y="224368"/>
                </a:lnTo>
                <a:lnTo>
                  <a:pt x="2853267" y="42334"/>
                </a:lnTo>
                <a:lnTo>
                  <a:pt x="2850224" y="26790"/>
                </a:lnTo>
                <a:lnTo>
                  <a:pt x="2841625" y="13229"/>
                </a:lnTo>
                <a:lnTo>
                  <a:pt x="2828263" y="3638"/>
                </a:lnTo>
                <a:lnTo>
                  <a:pt x="281093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453255" y="1955800"/>
            <a:ext cx="3048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endParaRPr sz="1100">
              <a:latin typeface="맑은 고딕"/>
              <a:cs typeface="맑은 고딕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80000" y="1955800"/>
            <a:ext cx="65659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</a:tabLst>
            </a:pP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188460" y="1949450"/>
            <a:ext cx="2523490" cy="207645"/>
            <a:chOff x="4188460" y="1949450"/>
            <a:chExt cx="2523490" cy="20764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460" y="1949450"/>
              <a:ext cx="207645" cy="2032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5050" y="1949450"/>
              <a:ext cx="207645" cy="20320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846445" y="196405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846445" y="196405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2476500"/>
            <a:ext cx="254000" cy="29210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1049655" y="2569845"/>
            <a:ext cx="4168140" cy="2235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b="1">
                <a:latin typeface="맑은 고딕"/>
                <a:cs typeface="맑은 고딕"/>
              </a:rPr>
              <a:t>여러</a:t>
            </a:r>
            <a:r>
              <a:rPr dirty="0" sz="1300" spc="7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방법으로</a:t>
            </a:r>
            <a:r>
              <a:rPr dirty="0" sz="1300" spc="8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질문을</a:t>
            </a:r>
            <a:r>
              <a:rPr dirty="0" sz="1300" spc="8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만들고</a:t>
            </a:r>
            <a:r>
              <a:rPr dirty="0" sz="1300" spc="5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답하며</a:t>
            </a:r>
            <a:r>
              <a:rPr dirty="0" sz="1300" spc="8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책을</a:t>
            </a:r>
            <a:r>
              <a:rPr dirty="0" sz="1300" spc="7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읽어</a:t>
            </a:r>
            <a:r>
              <a:rPr dirty="0" sz="1300" spc="100" b="1">
                <a:latin typeface="맑은 고딕"/>
                <a:cs typeface="맑은 고딕"/>
              </a:rPr>
              <a:t> </a:t>
            </a:r>
            <a:r>
              <a:rPr dirty="0" sz="1300" spc="-20" b="1">
                <a:latin typeface="맑은 고딕"/>
                <a:cs typeface="맑은 고딕"/>
              </a:rPr>
              <a:t>봅시다.</a:t>
            </a:r>
            <a:endParaRPr sz="1300">
              <a:latin typeface="맑은 고딕"/>
              <a:cs typeface="맑은 고딕"/>
            </a:endParaRPr>
          </a:p>
        </p:txBody>
      </p:sp>
      <p:graphicFrame>
        <p:nvGraphicFramePr>
          <p:cNvPr id="18" name="object 18"/>
          <p:cNvGraphicFramePr>
            <a:graphicFrameLocks noGrp="1"/>
          </p:cNvGraphicFramePr>
          <p:nvPr/>
        </p:nvGraphicFramePr>
        <p:xfrm>
          <a:off x="727922" y="2882900"/>
          <a:ext cx="6164580" cy="68014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64945"/>
                <a:gridCol w="2307589"/>
                <a:gridCol w="2307590"/>
              </a:tblGrid>
              <a:tr h="473709">
                <a:tc>
                  <a:txBody>
                    <a:bodyPr/>
                    <a:lstStyle/>
                    <a:p>
                      <a:pPr marL="427355">
                        <a:lnSpc>
                          <a:spcPct val="100000"/>
                        </a:lnSpc>
                        <a:spcBef>
                          <a:spcPts val="1130"/>
                        </a:spcBef>
                      </a:pPr>
                      <a:r>
                        <a:rPr dirty="0" sz="1100" b="1">
                          <a:latin typeface="맑은 고딕"/>
                          <a:cs typeface="맑은 고딕"/>
                        </a:rPr>
                        <a:t>질문</a:t>
                      </a:r>
                      <a:r>
                        <a:rPr dirty="0" sz="1100" spc="70" b="1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spc="-25" b="1">
                          <a:latin typeface="맑은 고딕"/>
                          <a:cs typeface="맑은 고딕"/>
                        </a:rPr>
                        <a:t>방법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14351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30"/>
                        </a:spcBef>
                      </a:pPr>
                      <a:r>
                        <a:rPr dirty="0" sz="1100" spc="-25" b="1">
                          <a:latin typeface="맑은 고딕"/>
                          <a:cs typeface="맑은 고딕"/>
                        </a:rPr>
                        <a:t>질문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14351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30"/>
                        </a:spcBef>
                      </a:pPr>
                      <a:r>
                        <a:rPr dirty="0" sz="1100" spc="-50" b="1">
                          <a:latin typeface="맑은 고딕"/>
                          <a:cs typeface="맑은 고딕"/>
                        </a:rPr>
                        <a:t>답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14351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</a:tr>
              <a:tr h="15830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 marL="359410" marR="350520">
                        <a:lnSpc>
                          <a:spcPct val="131300"/>
                        </a:lnSpc>
                      </a:pPr>
                      <a:r>
                        <a:rPr dirty="0" sz="1100">
                          <a:latin typeface="맑은 고딕"/>
                          <a:cs typeface="맑은 고딕"/>
                        </a:rPr>
                        <a:t>책</a:t>
                      </a:r>
                      <a:r>
                        <a:rPr dirty="0" sz="1100" spc="11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spc="-45">
                          <a:latin typeface="맑은 고딕"/>
                          <a:cs typeface="맑은 고딕"/>
                        </a:rPr>
                        <a:t>내용에서 </a:t>
                      </a:r>
                      <a:r>
                        <a:rPr dirty="0" sz="1100">
                          <a:latin typeface="맑은 고딕"/>
                          <a:cs typeface="맑은 고딕"/>
                        </a:rPr>
                        <a:t>바로</a:t>
                      </a:r>
                      <a:r>
                        <a:rPr dirty="0" sz="1100" spc="7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spc="-25">
                          <a:latin typeface="맑은 고딕"/>
                          <a:cs typeface="맑은 고딕"/>
                        </a:rPr>
                        <a:t>답을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dirty="0" sz="1100">
                          <a:latin typeface="맑은 고딕"/>
                          <a:cs typeface="맑은 고딕"/>
                        </a:rPr>
                        <a:t>찾을</a:t>
                      </a:r>
                      <a:r>
                        <a:rPr dirty="0" sz="1100" spc="114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>
                          <a:latin typeface="맑은 고딕"/>
                          <a:cs typeface="맑은 고딕"/>
                        </a:rPr>
                        <a:t>수</a:t>
                      </a:r>
                      <a:r>
                        <a:rPr dirty="0" sz="1100" spc="9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>
                          <a:latin typeface="맑은 고딕"/>
                          <a:cs typeface="맑은 고딕"/>
                        </a:rPr>
                        <a:t>있는</a:t>
                      </a:r>
                      <a:r>
                        <a:rPr dirty="0" sz="1100" spc="12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spc="-25">
                          <a:latin typeface="맑은 고딕"/>
                          <a:cs typeface="맑은 고딕"/>
                        </a:rPr>
                        <a:t>질문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830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84455" marR="76200" indent="274955">
                        <a:lnSpc>
                          <a:spcPct val="133800"/>
                        </a:lnSpc>
                      </a:pPr>
                      <a:r>
                        <a:rPr dirty="0" sz="1100">
                          <a:latin typeface="맑은 고딕"/>
                          <a:cs typeface="맑은 고딕"/>
                        </a:rPr>
                        <a:t>책</a:t>
                      </a:r>
                      <a:r>
                        <a:rPr dirty="0" sz="1100" spc="11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spc="-20">
                          <a:latin typeface="맑은 고딕"/>
                          <a:cs typeface="맑은 고딕"/>
                        </a:rPr>
                        <a:t>내용에서 </a:t>
                      </a:r>
                      <a:r>
                        <a:rPr dirty="0" sz="1100">
                          <a:latin typeface="맑은 고딕"/>
                          <a:cs typeface="맑은 고딕"/>
                        </a:rPr>
                        <a:t>답을</a:t>
                      </a:r>
                      <a:r>
                        <a:rPr dirty="0" sz="1100" spc="10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>
                          <a:latin typeface="맑은 고딕"/>
                          <a:cs typeface="맑은 고딕"/>
                        </a:rPr>
                        <a:t>짐작할</a:t>
                      </a:r>
                      <a:r>
                        <a:rPr dirty="0" sz="1100" spc="7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>
                          <a:latin typeface="맑은 고딕"/>
                          <a:cs typeface="맑은 고딕"/>
                        </a:rPr>
                        <a:t>수</a:t>
                      </a:r>
                      <a:r>
                        <a:rPr dirty="0" sz="1100" spc="11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spc="-45">
                          <a:latin typeface="맑은 고딕"/>
                          <a:cs typeface="맑은 고딕"/>
                        </a:rPr>
                        <a:t>있는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  <a:p>
                      <a:pPr marL="596265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dirty="0" sz="1100" spc="-25">
                          <a:latin typeface="맑은 고딕"/>
                          <a:cs typeface="맑은 고딕"/>
                        </a:rPr>
                        <a:t>질문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830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 marL="186055" marR="177165">
                        <a:lnSpc>
                          <a:spcPct val="132600"/>
                        </a:lnSpc>
                      </a:pPr>
                      <a:r>
                        <a:rPr dirty="0" sz="1100">
                          <a:latin typeface="맑은 고딕"/>
                          <a:cs typeface="맑은 고딕"/>
                        </a:rPr>
                        <a:t>책을</a:t>
                      </a:r>
                      <a:r>
                        <a:rPr dirty="0" sz="1100" spc="105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>
                          <a:latin typeface="맑은 고딕"/>
                          <a:cs typeface="맑은 고딕"/>
                        </a:rPr>
                        <a:t>읽고</a:t>
                      </a:r>
                      <a:r>
                        <a:rPr dirty="0" sz="1100" spc="11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spc="-45">
                          <a:latin typeface="맑은 고딕"/>
                          <a:cs typeface="맑은 고딕"/>
                        </a:rPr>
                        <a:t>떠오른 </a:t>
                      </a:r>
                      <a:r>
                        <a:rPr dirty="0" sz="1100">
                          <a:latin typeface="맑은 고딕"/>
                          <a:cs typeface="맑은 고딕"/>
                        </a:rPr>
                        <a:t>생각이나 </a:t>
                      </a:r>
                      <a:r>
                        <a:rPr dirty="0" sz="1100" spc="-25">
                          <a:latin typeface="맑은 고딕"/>
                          <a:cs typeface="맑은 고딕"/>
                        </a:rPr>
                        <a:t>느낌에 </a:t>
                      </a:r>
                      <a:r>
                        <a:rPr dirty="0" sz="1100">
                          <a:latin typeface="맑은 고딕"/>
                          <a:cs typeface="맑은 고딕"/>
                        </a:rPr>
                        <a:t>대한</a:t>
                      </a:r>
                      <a:r>
                        <a:rPr dirty="0" sz="1100" spc="7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spc="-25">
                          <a:latin typeface="맑은 고딕"/>
                          <a:cs typeface="맑은 고딕"/>
                        </a:rPr>
                        <a:t>질문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786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91465" marR="283845" indent="135255">
                        <a:lnSpc>
                          <a:spcPct val="133800"/>
                        </a:lnSpc>
                      </a:pPr>
                      <a:r>
                        <a:rPr dirty="0" sz="1100">
                          <a:latin typeface="맑은 고딕"/>
                          <a:cs typeface="맑은 고딕"/>
                        </a:rPr>
                        <a:t>자기</a:t>
                      </a:r>
                      <a:r>
                        <a:rPr dirty="0" sz="1100" spc="70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spc="-25">
                          <a:latin typeface="맑은 고딕"/>
                          <a:cs typeface="맑은 고딕"/>
                        </a:rPr>
                        <a:t>삶과 </a:t>
                      </a:r>
                      <a:r>
                        <a:rPr dirty="0" sz="1100">
                          <a:latin typeface="맑은 고딕"/>
                          <a:cs typeface="맑은 고딕"/>
                        </a:rPr>
                        <a:t>관련짓는 </a:t>
                      </a:r>
                      <a:r>
                        <a:rPr dirty="0" sz="1100" spc="-50">
                          <a:latin typeface="맑은 고딕"/>
                          <a:cs typeface="맑은 고딕"/>
                        </a:rPr>
                        <a:t>질문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755" y="690245"/>
            <a:ext cx="6648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궁서"/>
                <a:cs typeface="궁서"/>
              </a:rPr>
              <a:t>【</a:t>
            </a:r>
            <a:r>
              <a:rPr dirty="0" sz="900" spc="-10">
                <a:solidFill>
                  <a:srgbClr val="0000FF"/>
                </a:solidFill>
                <a:latin typeface="궁서"/>
                <a:cs typeface="궁서"/>
              </a:rPr>
              <a:t>활동지4</a:t>
            </a:r>
            <a:r>
              <a:rPr dirty="0" sz="900" spc="-50">
                <a:solidFill>
                  <a:srgbClr val="0000FF"/>
                </a:solidFill>
                <a:latin typeface="궁서"/>
                <a:cs typeface="궁서"/>
              </a:rPr>
              <a:t>】</a:t>
            </a:r>
            <a:endParaRPr sz="900">
              <a:latin typeface="궁서"/>
              <a:cs typeface="궁서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755" y="889000"/>
            <a:ext cx="6134100" cy="982345"/>
            <a:chOff x="706755" y="889000"/>
            <a:chExt cx="6134100" cy="982345"/>
          </a:xfrm>
        </p:grpSpPr>
        <p:sp>
          <p:nvSpPr>
            <p:cNvPr id="4" name="object 4"/>
            <p:cNvSpPr/>
            <p:nvPr/>
          </p:nvSpPr>
          <p:spPr>
            <a:xfrm>
              <a:off x="719455" y="901700"/>
              <a:ext cx="6108700" cy="956945"/>
            </a:xfrm>
            <a:custGeom>
              <a:avLst/>
              <a:gdLst/>
              <a:ahLst/>
              <a:cxnLst/>
              <a:rect l="l" t="t" r="r" b="b"/>
              <a:pathLst>
                <a:path w="6108700" h="956944">
                  <a:moveTo>
                    <a:pt x="0" y="46567"/>
                  </a:moveTo>
                  <a:lnTo>
                    <a:pt x="3704" y="28575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2132" y="0"/>
                  </a:lnTo>
                  <a:lnTo>
                    <a:pt x="6080124" y="3704"/>
                  </a:lnTo>
                  <a:lnTo>
                    <a:pt x="6094940" y="13758"/>
                  </a:lnTo>
                  <a:lnTo>
                    <a:pt x="6104994" y="28575"/>
                  </a:lnTo>
                  <a:lnTo>
                    <a:pt x="6108698" y="46567"/>
                  </a:lnTo>
                  <a:lnTo>
                    <a:pt x="6108698" y="910165"/>
                  </a:lnTo>
                  <a:lnTo>
                    <a:pt x="6104994" y="928157"/>
                  </a:lnTo>
                  <a:lnTo>
                    <a:pt x="6094940" y="942975"/>
                  </a:lnTo>
                  <a:lnTo>
                    <a:pt x="6080124" y="953029"/>
                  </a:lnTo>
                  <a:lnTo>
                    <a:pt x="6062132" y="956734"/>
                  </a:lnTo>
                  <a:lnTo>
                    <a:pt x="46565" y="956734"/>
                  </a:lnTo>
                  <a:lnTo>
                    <a:pt x="28574" y="953029"/>
                  </a:lnTo>
                  <a:lnTo>
                    <a:pt x="13757" y="942975"/>
                  </a:lnTo>
                  <a:lnTo>
                    <a:pt x="3704" y="928157"/>
                  </a:lnTo>
                  <a:lnTo>
                    <a:pt x="0" y="910165"/>
                  </a:lnTo>
                  <a:lnTo>
                    <a:pt x="0" y="46567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900" y="1041400"/>
              <a:ext cx="631825" cy="736600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/>
          </p:cNvSpPr>
          <p:nvPr/>
        </p:nvSpPr>
        <p:spPr>
          <a:xfrm rot="0">
            <a:off x="2586355" y="1231900"/>
            <a:ext cx="2587625" cy="320675"/>
          </a:xfrm>
          <a:prstGeom prst="rect"/>
        </p:spPr>
        <p:txBody>
          <a:bodyPr wrap="square" lIns="0" tIns="12700" rIns="0" bIns="0" numCol="1" vert="horz" anchor="t">
            <a:spAutoFit/>
          </a:bodyPr>
          <a:lstStyle/>
          <a:p>
            <a:pPr marL="12700" indent="0">
              <a:lnSpc>
                <a:spcPct val="100000"/>
              </a:lnSpc>
              <a:spcBef>
                <a:spcPts val="100"/>
              </a:spcBef>
              <a:buFontTx/>
              <a:buNone/>
            </a:pPr>
            <a:r>
              <a:rPr sz="2000" spc="-30" b="1">
                <a:latin typeface="맑은 고딕" charset="0"/>
                <a:cs typeface="맑은 고딕" charset="0"/>
              </a:rPr>
              <a:t>낱말</a:t>
            </a:r>
            <a:r>
              <a:rPr sz="2000" spc="-140" b="1">
                <a:latin typeface="맑은 고딕" charset="0"/>
                <a:cs typeface="맑은 고딕" charset="0"/>
              </a:rPr>
              <a:t> </a:t>
            </a:r>
            <a:r>
              <a:rPr sz="2000" spc="-110" b="1">
                <a:latin typeface="맑은 고딕" charset="0"/>
                <a:cs typeface="맑은 고딕" charset="0"/>
              </a:rPr>
              <a:t>사이의</a:t>
            </a:r>
            <a:r>
              <a:rPr sz="2000" spc="-50" b="1">
                <a:latin typeface="맑은 고딕" charset="0"/>
                <a:cs typeface="맑은 고딕" charset="0"/>
              </a:rPr>
              <a:t> </a:t>
            </a:r>
            <a:r>
              <a:rPr sz="2000" spc="-30" b="1">
                <a:latin typeface="맑은 고딕" charset="0"/>
                <a:cs typeface="맑은 고딕" charset="0"/>
              </a:rPr>
              <a:t>관계</a:t>
            </a:r>
            <a:r>
              <a:rPr sz="2000" spc="-110" b="1">
                <a:latin typeface="맑은 고딕" charset="0"/>
                <a:cs typeface="맑은 고딕" charset="0"/>
              </a:rPr>
              <a:t> </a:t>
            </a:r>
            <a:r>
              <a:rPr sz="2000" spc="-70" b="1">
                <a:latin typeface="맑은 고딕" charset="0"/>
                <a:cs typeface="맑은 고딕" charset="0"/>
              </a:rPr>
              <a:t>알기</a:t>
            </a:r>
            <a:endParaRPr lang="ko-KR" altLang="en-US" sz="2000" b="1">
              <a:latin typeface="맑은 고딕" charset="0"/>
              <a:cs typeface="맑은 고딕" charset="0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57900" y="1016000"/>
            <a:ext cx="635000" cy="78740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983355" y="1925955"/>
            <a:ext cx="2853690" cy="266700"/>
          </a:xfrm>
          <a:custGeom>
            <a:avLst/>
            <a:gdLst/>
            <a:ahLst/>
            <a:cxnLst/>
            <a:rect l="l" t="t" r="r" b="b"/>
            <a:pathLst>
              <a:path w="2853690" h="266700">
                <a:moveTo>
                  <a:pt x="2810932" y="0"/>
                </a:moveTo>
                <a:lnTo>
                  <a:pt x="42332" y="0"/>
                </a:lnTo>
                <a:lnTo>
                  <a:pt x="26788" y="3638"/>
                </a:lnTo>
                <a:lnTo>
                  <a:pt x="13228" y="13229"/>
                </a:lnTo>
                <a:lnTo>
                  <a:pt x="3637" y="26790"/>
                </a:lnTo>
                <a:lnTo>
                  <a:pt x="0" y="42334"/>
                </a:lnTo>
                <a:lnTo>
                  <a:pt x="0" y="224368"/>
                </a:lnTo>
                <a:lnTo>
                  <a:pt x="3637" y="239912"/>
                </a:lnTo>
                <a:lnTo>
                  <a:pt x="13228" y="253471"/>
                </a:lnTo>
                <a:lnTo>
                  <a:pt x="26788" y="263062"/>
                </a:lnTo>
                <a:lnTo>
                  <a:pt x="42332" y="266700"/>
                </a:lnTo>
                <a:lnTo>
                  <a:pt x="2810932" y="266700"/>
                </a:lnTo>
                <a:lnTo>
                  <a:pt x="2828263" y="263062"/>
                </a:lnTo>
                <a:lnTo>
                  <a:pt x="2841625" y="253471"/>
                </a:lnTo>
                <a:lnTo>
                  <a:pt x="2850224" y="239912"/>
                </a:lnTo>
                <a:lnTo>
                  <a:pt x="2853267" y="224368"/>
                </a:lnTo>
                <a:lnTo>
                  <a:pt x="2853267" y="42334"/>
                </a:lnTo>
                <a:lnTo>
                  <a:pt x="2850224" y="26790"/>
                </a:lnTo>
                <a:lnTo>
                  <a:pt x="2841625" y="13229"/>
                </a:lnTo>
                <a:lnTo>
                  <a:pt x="2828263" y="3638"/>
                </a:lnTo>
                <a:lnTo>
                  <a:pt x="281093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453255" y="1955800"/>
            <a:ext cx="3048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endParaRPr sz="1100">
              <a:latin typeface="맑은 고딕"/>
              <a:cs typeface="맑은 고딕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80000" y="1955800"/>
            <a:ext cx="65659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</a:tabLst>
            </a:pP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188460" y="1949450"/>
            <a:ext cx="2523490" cy="207645"/>
            <a:chOff x="4188460" y="1949450"/>
            <a:chExt cx="2523490" cy="20764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460" y="1949450"/>
              <a:ext cx="207645" cy="2032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5050" y="1949450"/>
              <a:ext cx="207645" cy="20320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846445" y="196405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846445" y="196405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2476500"/>
            <a:ext cx="254000" cy="29210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871855" y="2505075"/>
            <a:ext cx="5908040" cy="817245"/>
          </a:xfrm>
          <a:prstGeom prst="rect">
            <a:avLst/>
          </a:prstGeom>
        </p:spPr>
        <p:txBody>
          <a:bodyPr wrap="square" lIns="0" tIns="76835" rIns="0" bIns="0" rtlCol="0" vert="horz">
            <a:spAutoFit/>
          </a:bodyPr>
          <a:lstStyle/>
          <a:p>
            <a:pPr marL="190500">
              <a:lnSpc>
                <a:spcPct val="100000"/>
              </a:lnSpc>
              <a:spcBef>
                <a:spcPts val="605"/>
              </a:spcBef>
            </a:pPr>
            <a:r>
              <a:rPr dirty="0" sz="1300" b="1">
                <a:latin typeface="맑은 고딕"/>
                <a:cs typeface="맑은 고딕"/>
              </a:rPr>
              <a:t>국어사전을</a:t>
            </a:r>
            <a:r>
              <a:rPr dirty="0" sz="1300" spc="4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활용해</a:t>
            </a:r>
            <a:r>
              <a:rPr dirty="0" sz="1300" spc="6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낱말</a:t>
            </a:r>
            <a:r>
              <a:rPr dirty="0" sz="1300" spc="5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사이의</a:t>
            </a:r>
            <a:r>
              <a:rPr dirty="0" sz="1300" spc="5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관계를</a:t>
            </a:r>
            <a:r>
              <a:rPr dirty="0" sz="1300" spc="60" b="1">
                <a:latin typeface="맑은 고딕"/>
                <a:cs typeface="맑은 고딕"/>
              </a:rPr>
              <a:t> </a:t>
            </a:r>
            <a:r>
              <a:rPr dirty="0" sz="1300" spc="-10" b="1">
                <a:latin typeface="맑은 고딕"/>
                <a:cs typeface="맑은 고딕"/>
              </a:rPr>
              <a:t>알아봅시다.</a:t>
            </a:r>
            <a:endParaRPr sz="1300">
              <a:latin typeface="맑은 고딕"/>
              <a:cs typeface="맑은 고딕"/>
            </a:endParaRPr>
          </a:p>
          <a:p>
            <a:pPr marL="12700" marR="5080">
              <a:lnSpc>
                <a:spcPts val="2100"/>
              </a:lnSpc>
              <a:spcBef>
                <a:spcPts val="65"/>
              </a:spcBef>
            </a:pPr>
            <a:r>
              <a:rPr dirty="0" sz="1300" spc="-10" b="1">
                <a:latin typeface="맑은 고딕"/>
                <a:cs typeface="맑은 고딕"/>
              </a:rPr>
              <a:t>국어사전에서</a:t>
            </a:r>
            <a:r>
              <a:rPr dirty="0" sz="1300" spc="15" b="1">
                <a:latin typeface="맑은 고딕"/>
                <a:cs typeface="맑은 고딕"/>
              </a:rPr>
              <a:t> </a:t>
            </a:r>
            <a:r>
              <a:rPr dirty="0" sz="1300" spc="-30" b="1">
                <a:latin typeface="맑은 고딕"/>
                <a:cs typeface="맑은 고딕"/>
              </a:rPr>
              <a:t>유의어/반의어가</a:t>
            </a:r>
            <a:r>
              <a:rPr dirty="0" sz="1300" spc="3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목록이나</a:t>
            </a:r>
            <a:r>
              <a:rPr dirty="0" sz="1300" spc="3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방사형으로</a:t>
            </a:r>
            <a:r>
              <a:rPr dirty="0" sz="1300" spc="1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제시된</a:t>
            </a:r>
            <a:r>
              <a:rPr dirty="0" sz="1300" spc="3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부분을</a:t>
            </a:r>
            <a:r>
              <a:rPr dirty="0" sz="1300" spc="30" b="1">
                <a:latin typeface="맑은 고딕"/>
                <a:cs typeface="맑은 고딕"/>
              </a:rPr>
              <a:t> </a:t>
            </a:r>
            <a:r>
              <a:rPr dirty="0" sz="1300" spc="-35" b="1">
                <a:latin typeface="맑은 고딕"/>
                <a:cs typeface="맑은 고딕"/>
              </a:rPr>
              <a:t>찾아봅시다. </a:t>
            </a:r>
            <a:r>
              <a:rPr dirty="0" sz="1300" b="1">
                <a:latin typeface="맑은 고딕"/>
                <a:cs typeface="맑은 고딕"/>
              </a:rPr>
              <a:t>유의어</a:t>
            </a:r>
            <a:r>
              <a:rPr dirty="0" sz="1300" spc="4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사전이나</a:t>
            </a:r>
            <a:r>
              <a:rPr dirty="0" sz="1300" spc="5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반의어</a:t>
            </a:r>
            <a:r>
              <a:rPr dirty="0" sz="1300" spc="5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사전을</a:t>
            </a:r>
            <a:r>
              <a:rPr dirty="0" sz="1300" spc="2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활용해도</a:t>
            </a:r>
            <a:r>
              <a:rPr dirty="0" sz="1300" spc="55" b="1">
                <a:latin typeface="맑은 고딕"/>
                <a:cs typeface="맑은 고딕"/>
              </a:rPr>
              <a:t> </a:t>
            </a:r>
            <a:r>
              <a:rPr dirty="0" sz="1300" spc="-10" b="1">
                <a:latin typeface="맑은 고딕"/>
                <a:cs typeface="맑은 고딕"/>
              </a:rPr>
              <a:t>좋습니다.</a:t>
            </a:r>
            <a:endParaRPr sz="1300">
              <a:latin typeface="맑은 고딕"/>
              <a:cs typeface="맑은 고딕"/>
            </a:endParaRPr>
          </a:p>
        </p:txBody>
      </p:sp>
      <p:graphicFrame>
        <p:nvGraphicFramePr>
          <p:cNvPr id="18" name="object 18"/>
          <p:cNvGraphicFramePr>
            <a:graphicFrameLocks noGrp="1"/>
          </p:cNvGraphicFramePr>
          <p:nvPr/>
        </p:nvGraphicFramePr>
        <p:xfrm>
          <a:off x="727922" y="3412066"/>
          <a:ext cx="6164580" cy="18408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43000"/>
                <a:gridCol w="2468245"/>
                <a:gridCol w="2468245"/>
              </a:tblGrid>
              <a:tr h="473709">
                <a:tc>
                  <a:txBody>
                    <a:bodyPr/>
                    <a:lstStyle/>
                    <a:p>
                      <a:pPr marL="253365">
                        <a:lnSpc>
                          <a:spcPct val="100000"/>
                        </a:lnSpc>
                        <a:spcBef>
                          <a:spcPts val="1130"/>
                        </a:spcBef>
                      </a:pPr>
                      <a:r>
                        <a:rPr dirty="0" sz="1100" spc="-10" b="1">
                          <a:latin typeface="맑은 고딕"/>
                          <a:cs typeface="맑은 고딕"/>
                        </a:rPr>
                        <a:t>낱말(쪽수)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14351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 marL="554355">
                        <a:lnSpc>
                          <a:spcPct val="100000"/>
                        </a:lnSpc>
                        <a:spcBef>
                          <a:spcPts val="1130"/>
                        </a:spcBef>
                      </a:pPr>
                      <a:r>
                        <a:rPr dirty="0" sz="1100" spc="-10" b="1">
                          <a:latin typeface="맑은 고딕"/>
                          <a:cs typeface="맑은 고딕"/>
                        </a:rPr>
                        <a:t>국어사전에서</a:t>
                      </a:r>
                      <a:r>
                        <a:rPr dirty="0" sz="1100" spc="55" b="1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b="1">
                          <a:latin typeface="맑은 고딕"/>
                          <a:cs typeface="맑은 고딕"/>
                        </a:rPr>
                        <a:t>찾은</a:t>
                      </a:r>
                      <a:r>
                        <a:rPr dirty="0" sz="1100" spc="40" b="1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spc="-50" b="1">
                          <a:latin typeface="맑은 고딕"/>
                          <a:cs typeface="맑은 고딕"/>
                        </a:rPr>
                        <a:t>뜻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14351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 marL="689610">
                        <a:lnSpc>
                          <a:spcPct val="100000"/>
                        </a:lnSpc>
                        <a:spcBef>
                          <a:spcPts val="1130"/>
                        </a:spcBef>
                      </a:pPr>
                      <a:r>
                        <a:rPr dirty="0" sz="1100" b="1">
                          <a:latin typeface="맑은 고딕"/>
                          <a:cs typeface="맑은 고딕"/>
                        </a:rPr>
                        <a:t>뜻이</a:t>
                      </a:r>
                      <a:r>
                        <a:rPr dirty="0" sz="1100" spc="55" b="1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b="1">
                          <a:latin typeface="맑은 고딕"/>
                          <a:cs typeface="맑은 고딕"/>
                        </a:rPr>
                        <a:t>비슷한</a:t>
                      </a:r>
                      <a:r>
                        <a:rPr dirty="0" sz="1100" spc="90" b="1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spc="-35" b="1">
                          <a:latin typeface="맑은 고딕"/>
                          <a:cs typeface="맑은 고딕"/>
                        </a:rPr>
                        <a:t>낱말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14351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</a:tr>
              <a:tr h="13671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object 19"/>
          <p:cNvGraphicFramePr>
            <a:graphicFrameLocks noGrp="1"/>
          </p:cNvGraphicFramePr>
          <p:nvPr/>
        </p:nvGraphicFramePr>
        <p:xfrm>
          <a:off x="727922" y="5621866"/>
          <a:ext cx="6164580" cy="18408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43000"/>
                <a:gridCol w="2468245"/>
                <a:gridCol w="2468245"/>
              </a:tblGrid>
              <a:tr h="473709">
                <a:tc>
                  <a:txBody>
                    <a:bodyPr/>
                    <a:lstStyle/>
                    <a:p>
                      <a:pPr marL="253365">
                        <a:lnSpc>
                          <a:spcPct val="100000"/>
                        </a:lnSpc>
                        <a:spcBef>
                          <a:spcPts val="1130"/>
                        </a:spcBef>
                      </a:pPr>
                      <a:r>
                        <a:rPr dirty="0" sz="1100" spc="-10" b="1">
                          <a:latin typeface="맑은 고딕"/>
                          <a:cs typeface="맑은 고딕"/>
                        </a:rPr>
                        <a:t>낱말(쪽수)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14351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 marL="554355">
                        <a:lnSpc>
                          <a:spcPct val="100000"/>
                        </a:lnSpc>
                        <a:spcBef>
                          <a:spcPts val="1130"/>
                        </a:spcBef>
                      </a:pPr>
                      <a:r>
                        <a:rPr dirty="0" sz="1100" spc="-10" b="1">
                          <a:latin typeface="맑은 고딕"/>
                          <a:cs typeface="맑은 고딕"/>
                        </a:rPr>
                        <a:t>국어사전에서</a:t>
                      </a:r>
                      <a:r>
                        <a:rPr dirty="0" sz="1100" spc="55" b="1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b="1">
                          <a:latin typeface="맑은 고딕"/>
                          <a:cs typeface="맑은 고딕"/>
                        </a:rPr>
                        <a:t>찾은</a:t>
                      </a:r>
                      <a:r>
                        <a:rPr dirty="0" sz="1100" spc="40" b="1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spc="-50" b="1">
                          <a:latin typeface="맑은 고딕"/>
                          <a:cs typeface="맑은 고딕"/>
                        </a:rPr>
                        <a:t>뜻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14351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 marL="689610">
                        <a:lnSpc>
                          <a:spcPct val="100000"/>
                        </a:lnSpc>
                        <a:spcBef>
                          <a:spcPts val="1130"/>
                        </a:spcBef>
                      </a:pPr>
                      <a:r>
                        <a:rPr dirty="0" sz="1100" b="1">
                          <a:latin typeface="맑은 고딕"/>
                          <a:cs typeface="맑은 고딕"/>
                        </a:rPr>
                        <a:t>뜻이</a:t>
                      </a:r>
                      <a:r>
                        <a:rPr dirty="0" sz="1100" spc="55" b="1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b="1">
                          <a:latin typeface="맑은 고딕"/>
                          <a:cs typeface="맑은 고딕"/>
                        </a:rPr>
                        <a:t>반대인</a:t>
                      </a:r>
                      <a:r>
                        <a:rPr dirty="0" sz="1100" spc="90" b="1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spc="-35" b="1">
                          <a:latin typeface="맑은 고딕"/>
                          <a:cs typeface="맑은 고딕"/>
                        </a:rPr>
                        <a:t>낱말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14351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</a:tr>
              <a:tr h="13671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object 20"/>
          <p:cNvGraphicFramePr>
            <a:graphicFrameLocks noGrp="1"/>
          </p:cNvGraphicFramePr>
          <p:nvPr/>
        </p:nvGraphicFramePr>
        <p:xfrm>
          <a:off x="727922" y="7827433"/>
          <a:ext cx="6164580" cy="18408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43000"/>
                <a:gridCol w="2468245"/>
                <a:gridCol w="2468245"/>
              </a:tblGrid>
              <a:tr h="473709">
                <a:tc>
                  <a:txBody>
                    <a:bodyPr/>
                    <a:lstStyle/>
                    <a:p>
                      <a:pPr marL="253365">
                        <a:lnSpc>
                          <a:spcPct val="100000"/>
                        </a:lnSpc>
                        <a:spcBef>
                          <a:spcPts val="1130"/>
                        </a:spcBef>
                      </a:pPr>
                      <a:r>
                        <a:rPr dirty="0" sz="1100" spc="-10" b="1">
                          <a:latin typeface="맑은 고딕"/>
                          <a:cs typeface="맑은 고딕"/>
                        </a:rPr>
                        <a:t>낱말(쪽수)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14351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 marL="554355">
                        <a:lnSpc>
                          <a:spcPct val="100000"/>
                        </a:lnSpc>
                        <a:spcBef>
                          <a:spcPts val="1130"/>
                        </a:spcBef>
                      </a:pPr>
                      <a:r>
                        <a:rPr dirty="0" sz="1100" spc="-10" b="1">
                          <a:latin typeface="맑은 고딕"/>
                          <a:cs typeface="맑은 고딕"/>
                        </a:rPr>
                        <a:t>국어사전에서</a:t>
                      </a:r>
                      <a:r>
                        <a:rPr dirty="0" sz="1100" spc="55" b="1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b="1">
                          <a:latin typeface="맑은 고딕"/>
                          <a:cs typeface="맑은 고딕"/>
                        </a:rPr>
                        <a:t>찾은</a:t>
                      </a:r>
                      <a:r>
                        <a:rPr dirty="0" sz="1100" spc="40" b="1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spc="-50" b="1">
                          <a:latin typeface="맑은 고딕"/>
                          <a:cs typeface="맑은 고딕"/>
                        </a:rPr>
                        <a:t>뜻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14351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 marL="622300">
                        <a:lnSpc>
                          <a:spcPct val="100000"/>
                        </a:lnSpc>
                        <a:spcBef>
                          <a:spcPts val="1130"/>
                        </a:spcBef>
                      </a:pPr>
                      <a:r>
                        <a:rPr dirty="0" sz="1100" b="1">
                          <a:latin typeface="맑은 고딕"/>
                          <a:cs typeface="맑은 고딕"/>
                        </a:rPr>
                        <a:t>뜻에</a:t>
                      </a:r>
                      <a:r>
                        <a:rPr dirty="0" sz="1100" spc="40" b="1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b="1">
                          <a:latin typeface="맑은 고딕"/>
                          <a:cs typeface="맑은 고딕"/>
                        </a:rPr>
                        <a:t>포함되는</a:t>
                      </a:r>
                      <a:r>
                        <a:rPr dirty="0" sz="1100" spc="65" b="1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spc="-25" b="1">
                          <a:latin typeface="맑은 고딕"/>
                          <a:cs typeface="맑은 고딕"/>
                        </a:rPr>
                        <a:t>낱말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14351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</a:tr>
              <a:tr h="13671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755" y="690245"/>
            <a:ext cx="6648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궁서"/>
                <a:cs typeface="궁서"/>
              </a:rPr>
              <a:t>【</a:t>
            </a:r>
            <a:r>
              <a:rPr dirty="0" sz="900" spc="-10">
                <a:solidFill>
                  <a:srgbClr val="0000FF"/>
                </a:solidFill>
                <a:latin typeface="궁서"/>
                <a:cs typeface="궁서"/>
              </a:rPr>
              <a:t>활동지5</a:t>
            </a:r>
            <a:r>
              <a:rPr dirty="0" sz="900" spc="-50">
                <a:solidFill>
                  <a:srgbClr val="0000FF"/>
                </a:solidFill>
                <a:latin typeface="궁서"/>
                <a:cs typeface="궁서"/>
              </a:rPr>
              <a:t>】</a:t>
            </a:r>
            <a:endParaRPr sz="900">
              <a:latin typeface="궁서"/>
              <a:cs typeface="궁서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755" y="889000"/>
            <a:ext cx="6134100" cy="982345"/>
            <a:chOff x="706755" y="889000"/>
            <a:chExt cx="6134100" cy="982345"/>
          </a:xfrm>
        </p:grpSpPr>
        <p:sp>
          <p:nvSpPr>
            <p:cNvPr id="4" name="object 4"/>
            <p:cNvSpPr/>
            <p:nvPr/>
          </p:nvSpPr>
          <p:spPr>
            <a:xfrm>
              <a:off x="719455" y="901700"/>
              <a:ext cx="6108700" cy="956945"/>
            </a:xfrm>
            <a:custGeom>
              <a:avLst/>
              <a:gdLst/>
              <a:ahLst/>
              <a:cxnLst/>
              <a:rect l="l" t="t" r="r" b="b"/>
              <a:pathLst>
                <a:path w="6108700" h="956944">
                  <a:moveTo>
                    <a:pt x="0" y="46567"/>
                  </a:moveTo>
                  <a:lnTo>
                    <a:pt x="3704" y="28575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2132" y="0"/>
                  </a:lnTo>
                  <a:lnTo>
                    <a:pt x="6080124" y="3704"/>
                  </a:lnTo>
                  <a:lnTo>
                    <a:pt x="6094940" y="13758"/>
                  </a:lnTo>
                  <a:lnTo>
                    <a:pt x="6104994" y="28575"/>
                  </a:lnTo>
                  <a:lnTo>
                    <a:pt x="6108698" y="46567"/>
                  </a:lnTo>
                  <a:lnTo>
                    <a:pt x="6108698" y="910165"/>
                  </a:lnTo>
                  <a:lnTo>
                    <a:pt x="6104994" y="928157"/>
                  </a:lnTo>
                  <a:lnTo>
                    <a:pt x="6094940" y="942975"/>
                  </a:lnTo>
                  <a:lnTo>
                    <a:pt x="6080124" y="953029"/>
                  </a:lnTo>
                  <a:lnTo>
                    <a:pt x="6062132" y="956734"/>
                  </a:lnTo>
                  <a:lnTo>
                    <a:pt x="46565" y="956734"/>
                  </a:lnTo>
                  <a:lnTo>
                    <a:pt x="28574" y="953029"/>
                  </a:lnTo>
                  <a:lnTo>
                    <a:pt x="13757" y="942975"/>
                  </a:lnTo>
                  <a:lnTo>
                    <a:pt x="3704" y="928157"/>
                  </a:lnTo>
                  <a:lnTo>
                    <a:pt x="0" y="910165"/>
                  </a:lnTo>
                  <a:lnTo>
                    <a:pt x="0" y="46567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900" y="1041400"/>
              <a:ext cx="631825" cy="736600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/>
          </p:cNvSpPr>
          <p:nvPr/>
        </p:nvSpPr>
        <p:spPr>
          <a:xfrm rot="0">
            <a:off x="2243455" y="1231900"/>
            <a:ext cx="3275330" cy="320675"/>
          </a:xfrm>
          <a:prstGeom prst="rect"/>
        </p:spPr>
        <p:txBody>
          <a:bodyPr wrap="square" lIns="0" tIns="12700" rIns="0" bIns="0" numCol="1" vert="horz" anchor="t">
            <a:spAutoFit/>
          </a:bodyPr>
          <a:lstStyle/>
          <a:p>
            <a:pPr marL="12700" indent="0">
              <a:lnSpc>
                <a:spcPct val="100000"/>
              </a:lnSpc>
              <a:spcBef>
                <a:spcPts val="100"/>
              </a:spcBef>
              <a:buFontTx/>
              <a:buNone/>
            </a:pPr>
            <a:r>
              <a:rPr sz="2000" spc="-110" b="1">
                <a:latin typeface="맑은 고딕" charset="0"/>
                <a:cs typeface="맑은 고딕" charset="0"/>
              </a:rPr>
              <a:t>인물의</a:t>
            </a:r>
            <a:r>
              <a:rPr sz="2000" spc="-50" b="1">
                <a:latin typeface="맑은 고딕" charset="0"/>
                <a:cs typeface="맑은 고딕" charset="0"/>
              </a:rPr>
              <a:t> </a:t>
            </a:r>
            <a:r>
              <a:rPr sz="2000" spc="-110" b="1">
                <a:latin typeface="맑은 고딕" charset="0"/>
                <a:cs typeface="맑은 고딕" charset="0"/>
              </a:rPr>
              <a:t>성격과</a:t>
            </a:r>
            <a:r>
              <a:rPr sz="2000" spc="-50" b="1">
                <a:latin typeface="맑은 고딕" charset="0"/>
                <a:cs typeface="맑은 고딕" charset="0"/>
              </a:rPr>
              <a:t> </a:t>
            </a:r>
            <a:r>
              <a:rPr sz="2000" spc="-30" b="1">
                <a:latin typeface="맑은 고딕" charset="0"/>
                <a:cs typeface="맑은 고딕" charset="0"/>
              </a:rPr>
              <a:t>역할</a:t>
            </a:r>
            <a:r>
              <a:rPr sz="2000" spc="-100" b="1">
                <a:latin typeface="맑은 고딕" charset="0"/>
                <a:cs typeface="맑은 고딕" charset="0"/>
              </a:rPr>
              <a:t> </a:t>
            </a:r>
            <a:r>
              <a:rPr sz="2000" spc="-130" b="1">
                <a:latin typeface="맑은 고딕" charset="0"/>
                <a:cs typeface="맑은 고딕" charset="0"/>
              </a:rPr>
              <a:t>파악하기</a:t>
            </a:r>
            <a:endParaRPr lang="ko-KR" altLang="en-US" sz="2000" b="1">
              <a:latin typeface="맑은 고딕" charset="0"/>
              <a:cs typeface="맑은 고딕" charset="0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57900" y="1016000"/>
            <a:ext cx="635000" cy="78740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983355" y="1925955"/>
            <a:ext cx="2853690" cy="266700"/>
          </a:xfrm>
          <a:custGeom>
            <a:avLst/>
            <a:gdLst/>
            <a:ahLst/>
            <a:cxnLst/>
            <a:rect l="l" t="t" r="r" b="b"/>
            <a:pathLst>
              <a:path w="2853690" h="266700">
                <a:moveTo>
                  <a:pt x="2810932" y="0"/>
                </a:moveTo>
                <a:lnTo>
                  <a:pt x="42332" y="0"/>
                </a:lnTo>
                <a:lnTo>
                  <a:pt x="26788" y="3638"/>
                </a:lnTo>
                <a:lnTo>
                  <a:pt x="13228" y="13229"/>
                </a:lnTo>
                <a:lnTo>
                  <a:pt x="3637" y="26790"/>
                </a:lnTo>
                <a:lnTo>
                  <a:pt x="0" y="42334"/>
                </a:lnTo>
                <a:lnTo>
                  <a:pt x="0" y="224368"/>
                </a:lnTo>
                <a:lnTo>
                  <a:pt x="3637" y="239912"/>
                </a:lnTo>
                <a:lnTo>
                  <a:pt x="13228" y="253471"/>
                </a:lnTo>
                <a:lnTo>
                  <a:pt x="26788" y="263062"/>
                </a:lnTo>
                <a:lnTo>
                  <a:pt x="42332" y="266700"/>
                </a:lnTo>
                <a:lnTo>
                  <a:pt x="2810932" y="266700"/>
                </a:lnTo>
                <a:lnTo>
                  <a:pt x="2828263" y="263062"/>
                </a:lnTo>
                <a:lnTo>
                  <a:pt x="2841625" y="253471"/>
                </a:lnTo>
                <a:lnTo>
                  <a:pt x="2850224" y="239912"/>
                </a:lnTo>
                <a:lnTo>
                  <a:pt x="2853267" y="224368"/>
                </a:lnTo>
                <a:lnTo>
                  <a:pt x="2853267" y="42334"/>
                </a:lnTo>
                <a:lnTo>
                  <a:pt x="2850224" y="26790"/>
                </a:lnTo>
                <a:lnTo>
                  <a:pt x="2841625" y="13229"/>
                </a:lnTo>
                <a:lnTo>
                  <a:pt x="2828263" y="3638"/>
                </a:lnTo>
                <a:lnTo>
                  <a:pt x="281093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453255" y="1955800"/>
            <a:ext cx="3048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endParaRPr sz="1100">
              <a:latin typeface="맑은 고딕"/>
              <a:cs typeface="맑은 고딕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80000" y="1955800"/>
            <a:ext cx="65659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</a:tabLst>
            </a:pP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188460" y="1949450"/>
            <a:ext cx="2523490" cy="207645"/>
            <a:chOff x="4188460" y="1949450"/>
            <a:chExt cx="2523490" cy="20764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460" y="1949450"/>
              <a:ext cx="207645" cy="2032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5050" y="1949450"/>
              <a:ext cx="207645" cy="20320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846445" y="196405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846445" y="196405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2476500"/>
            <a:ext cx="254000" cy="29210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965200" y="2505075"/>
            <a:ext cx="5888355" cy="5505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84455">
              <a:lnSpc>
                <a:spcPct val="132500"/>
              </a:lnSpc>
              <a:spcBef>
                <a:spcPts val="100"/>
              </a:spcBef>
            </a:pPr>
            <a:r>
              <a:rPr dirty="0" sz="1300" b="1">
                <a:latin typeface="맑은 고딕"/>
                <a:cs typeface="맑은 고딕"/>
              </a:rPr>
              <a:t>한</a:t>
            </a:r>
            <a:r>
              <a:rPr dirty="0" sz="1300" spc="10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챕터를</a:t>
            </a:r>
            <a:r>
              <a:rPr dirty="0" sz="1300" spc="114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골라</a:t>
            </a:r>
            <a:r>
              <a:rPr dirty="0" sz="1300" spc="11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다시</a:t>
            </a:r>
            <a:r>
              <a:rPr dirty="0" sz="1300" spc="8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읽고,</a:t>
            </a:r>
            <a:r>
              <a:rPr dirty="0" sz="1300" spc="9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이야기</a:t>
            </a:r>
            <a:r>
              <a:rPr dirty="0" sz="1300" spc="8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나오는</a:t>
            </a:r>
            <a:r>
              <a:rPr dirty="0" sz="1300" spc="114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인물들의</a:t>
            </a:r>
            <a:r>
              <a:rPr dirty="0" sz="1300" spc="9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성격과</a:t>
            </a:r>
            <a:r>
              <a:rPr dirty="0" sz="1300" spc="8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역할을</a:t>
            </a:r>
            <a:r>
              <a:rPr dirty="0" sz="1300" spc="114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정리해</a:t>
            </a:r>
            <a:r>
              <a:rPr dirty="0" sz="1300" spc="90" b="1">
                <a:latin typeface="맑은 고딕"/>
                <a:cs typeface="맑은 고딕"/>
              </a:rPr>
              <a:t> </a:t>
            </a:r>
            <a:r>
              <a:rPr dirty="0" sz="1300" spc="-60" b="1">
                <a:latin typeface="맑은 고딕"/>
                <a:cs typeface="맑은 고딕"/>
              </a:rPr>
              <a:t>봅 </a:t>
            </a:r>
            <a:r>
              <a:rPr dirty="0" sz="1300" spc="-25" b="1">
                <a:latin typeface="맑은 고딕"/>
                <a:cs typeface="맑은 고딕"/>
              </a:rPr>
              <a:t>시다.</a:t>
            </a:r>
            <a:endParaRPr sz="1300">
              <a:latin typeface="맑은 고딕"/>
              <a:cs typeface="맑은 고딕"/>
            </a:endParaRPr>
          </a:p>
        </p:txBody>
      </p:sp>
      <p:graphicFrame>
        <p:nvGraphicFramePr>
          <p:cNvPr id="18" name="object 18"/>
          <p:cNvGraphicFramePr>
            <a:graphicFrameLocks noGrp="1"/>
          </p:cNvGraphicFramePr>
          <p:nvPr/>
        </p:nvGraphicFramePr>
        <p:xfrm>
          <a:off x="727922" y="3149600"/>
          <a:ext cx="6164580" cy="68014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64945"/>
                <a:gridCol w="1824989"/>
                <a:gridCol w="2790190"/>
              </a:tblGrid>
              <a:tr h="4737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30"/>
                        </a:spcBef>
                      </a:pPr>
                      <a:r>
                        <a:rPr dirty="0" sz="1100" spc="-25" b="1">
                          <a:latin typeface="맑은 고딕"/>
                          <a:cs typeface="맑은 고딕"/>
                        </a:rPr>
                        <a:t>인물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14351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 marL="537210">
                        <a:lnSpc>
                          <a:spcPct val="100000"/>
                        </a:lnSpc>
                        <a:spcBef>
                          <a:spcPts val="1130"/>
                        </a:spcBef>
                      </a:pPr>
                      <a:r>
                        <a:rPr dirty="0" sz="1100" b="1">
                          <a:latin typeface="맑은 고딕"/>
                          <a:cs typeface="맑은 고딕"/>
                        </a:rPr>
                        <a:t>말이나</a:t>
                      </a:r>
                      <a:r>
                        <a:rPr dirty="0" sz="1100" spc="70" b="1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spc="-25" b="1">
                          <a:latin typeface="맑은 고딕"/>
                          <a:cs typeface="맑은 고딕"/>
                        </a:rPr>
                        <a:t>행동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14351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30"/>
                        </a:spcBef>
                      </a:pPr>
                      <a:r>
                        <a:rPr dirty="0" sz="1100" b="1">
                          <a:latin typeface="맑은 고딕"/>
                          <a:cs typeface="맑은 고딕"/>
                        </a:rPr>
                        <a:t>성격과</a:t>
                      </a:r>
                      <a:r>
                        <a:rPr dirty="0" sz="1100" spc="70" b="1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spc="-25" b="1">
                          <a:latin typeface="맑은 고딕"/>
                          <a:cs typeface="맑은 고딕"/>
                        </a:rPr>
                        <a:t>역할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14351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</a:tr>
              <a:tr h="15830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830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830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786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755" y="690245"/>
            <a:ext cx="6648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궁서"/>
                <a:cs typeface="궁서"/>
              </a:rPr>
              <a:t>【</a:t>
            </a:r>
            <a:r>
              <a:rPr dirty="0" sz="900" spc="-10">
                <a:solidFill>
                  <a:srgbClr val="0000FF"/>
                </a:solidFill>
                <a:latin typeface="궁서"/>
                <a:cs typeface="궁서"/>
              </a:rPr>
              <a:t>활동지6</a:t>
            </a:r>
            <a:r>
              <a:rPr dirty="0" sz="900" spc="-50">
                <a:solidFill>
                  <a:srgbClr val="0000FF"/>
                </a:solidFill>
                <a:latin typeface="궁서"/>
                <a:cs typeface="궁서"/>
              </a:rPr>
              <a:t>】</a:t>
            </a:r>
            <a:endParaRPr sz="900">
              <a:latin typeface="궁서"/>
              <a:cs typeface="궁서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755" y="889000"/>
            <a:ext cx="6134100" cy="982345"/>
            <a:chOff x="706755" y="889000"/>
            <a:chExt cx="6134100" cy="982345"/>
          </a:xfrm>
        </p:grpSpPr>
        <p:sp>
          <p:nvSpPr>
            <p:cNvPr id="4" name="object 4"/>
            <p:cNvSpPr/>
            <p:nvPr/>
          </p:nvSpPr>
          <p:spPr>
            <a:xfrm>
              <a:off x="719455" y="901700"/>
              <a:ext cx="6108700" cy="956945"/>
            </a:xfrm>
            <a:custGeom>
              <a:avLst/>
              <a:gdLst/>
              <a:ahLst/>
              <a:cxnLst/>
              <a:rect l="l" t="t" r="r" b="b"/>
              <a:pathLst>
                <a:path w="6108700" h="956944">
                  <a:moveTo>
                    <a:pt x="0" y="46567"/>
                  </a:moveTo>
                  <a:lnTo>
                    <a:pt x="3704" y="28575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2132" y="0"/>
                  </a:lnTo>
                  <a:lnTo>
                    <a:pt x="6080124" y="3704"/>
                  </a:lnTo>
                  <a:lnTo>
                    <a:pt x="6094940" y="13758"/>
                  </a:lnTo>
                  <a:lnTo>
                    <a:pt x="6104994" y="28575"/>
                  </a:lnTo>
                  <a:lnTo>
                    <a:pt x="6108698" y="46567"/>
                  </a:lnTo>
                  <a:lnTo>
                    <a:pt x="6108698" y="910165"/>
                  </a:lnTo>
                  <a:lnTo>
                    <a:pt x="6104994" y="928157"/>
                  </a:lnTo>
                  <a:lnTo>
                    <a:pt x="6094940" y="942975"/>
                  </a:lnTo>
                  <a:lnTo>
                    <a:pt x="6080124" y="953029"/>
                  </a:lnTo>
                  <a:lnTo>
                    <a:pt x="6062132" y="956734"/>
                  </a:lnTo>
                  <a:lnTo>
                    <a:pt x="46565" y="956734"/>
                  </a:lnTo>
                  <a:lnTo>
                    <a:pt x="28574" y="953029"/>
                  </a:lnTo>
                  <a:lnTo>
                    <a:pt x="13757" y="942975"/>
                  </a:lnTo>
                  <a:lnTo>
                    <a:pt x="3704" y="928157"/>
                  </a:lnTo>
                  <a:lnTo>
                    <a:pt x="0" y="910165"/>
                  </a:lnTo>
                  <a:lnTo>
                    <a:pt x="0" y="46567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900" y="1041400"/>
              <a:ext cx="631825" cy="736600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/>
          </p:cNvSpPr>
          <p:nvPr/>
        </p:nvSpPr>
        <p:spPr>
          <a:xfrm rot="0">
            <a:off x="2641600" y="1231900"/>
            <a:ext cx="2399665" cy="320675"/>
          </a:xfrm>
          <a:prstGeom prst="rect"/>
        </p:spPr>
        <p:txBody>
          <a:bodyPr wrap="square" lIns="0" tIns="12700" rIns="0" bIns="0" numCol="1" vert="horz" anchor="t">
            <a:spAutoFit/>
          </a:bodyPr>
          <a:lstStyle/>
          <a:p>
            <a:pPr marL="12700" indent="0">
              <a:lnSpc>
                <a:spcPct val="100000"/>
              </a:lnSpc>
              <a:spcBef>
                <a:spcPts val="100"/>
              </a:spcBef>
              <a:buFontTx/>
              <a:buNone/>
            </a:pPr>
            <a:r>
              <a:rPr sz="2000" spc="-110" b="1">
                <a:latin typeface="맑은 고딕" charset="0"/>
                <a:cs typeface="맑은 고딕" charset="0"/>
              </a:rPr>
              <a:t>이야기</a:t>
            </a:r>
            <a:r>
              <a:rPr sz="2000" spc="-50" b="1">
                <a:latin typeface="맑은 고딕" charset="0"/>
                <a:cs typeface="맑은 고딕" charset="0"/>
              </a:rPr>
              <a:t> </a:t>
            </a:r>
            <a:r>
              <a:rPr sz="2000" spc="-30" b="1">
                <a:latin typeface="맑은 고딕" charset="0"/>
                <a:cs typeface="맑은 고딕" charset="0"/>
              </a:rPr>
              <a:t>흐름</a:t>
            </a:r>
            <a:r>
              <a:rPr sz="2000" spc="-120" b="1">
                <a:latin typeface="맑은 고딕" charset="0"/>
                <a:cs typeface="맑은 고딕" charset="0"/>
              </a:rPr>
              <a:t> </a:t>
            </a:r>
            <a:r>
              <a:rPr sz="2000" spc="-130" b="1">
                <a:latin typeface="맑은 고딕" charset="0"/>
                <a:cs typeface="맑은 고딕" charset="0"/>
              </a:rPr>
              <a:t>파악하기</a:t>
            </a:r>
            <a:endParaRPr lang="ko-KR" altLang="en-US" sz="2000" b="1">
              <a:latin typeface="맑은 고딕" charset="0"/>
              <a:cs typeface="맑은 고딕" charset="0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57900" y="1016000"/>
            <a:ext cx="635000" cy="787400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3983355" y="1925955"/>
            <a:ext cx="2853690" cy="266700"/>
            <a:chOff x="3983355" y="1925955"/>
            <a:chExt cx="2853690" cy="266700"/>
          </a:xfrm>
        </p:grpSpPr>
        <p:sp>
          <p:nvSpPr>
            <p:cNvPr id="9" name="object 9"/>
            <p:cNvSpPr/>
            <p:nvPr/>
          </p:nvSpPr>
          <p:spPr>
            <a:xfrm>
              <a:off x="3983355" y="1925955"/>
              <a:ext cx="2853690" cy="266700"/>
            </a:xfrm>
            <a:custGeom>
              <a:avLst/>
              <a:gdLst/>
              <a:ahLst/>
              <a:cxnLst/>
              <a:rect l="l" t="t" r="r" b="b"/>
              <a:pathLst>
                <a:path w="2853690" h="266700">
                  <a:moveTo>
                    <a:pt x="2810932" y="0"/>
                  </a:moveTo>
                  <a:lnTo>
                    <a:pt x="42332" y="0"/>
                  </a:lnTo>
                  <a:lnTo>
                    <a:pt x="26788" y="3638"/>
                  </a:lnTo>
                  <a:lnTo>
                    <a:pt x="13228" y="13229"/>
                  </a:lnTo>
                  <a:lnTo>
                    <a:pt x="3637" y="26790"/>
                  </a:lnTo>
                  <a:lnTo>
                    <a:pt x="0" y="42334"/>
                  </a:lnTo>
                  <a:lnTo>
                    <a:pt x="0" y="224368"/>
                  </a:lnTo>
                  <a:lnTo>
                    <a:pt x="3637" y="239912"/>
                  </a:lnTo>
                  <a:lnTo>
                    <a:pt x="13228" y="253471"/>
                  </a:lnTo>
                  <a:lnTo>
                    <a:pt x="26788" y="263062"/>
                  </a:lnTo>
                  <a:lnTo>
                    <a:pt x="42332" y="266700"/>
                  </a:lnTo>
                  <a:lnTo>
                    <a:pt x="2810932" y="266700"/>
                  </a:lnTo>
                  <a:lnTo>
                    <a:pt x="2828263" y="263062"/>
                  </a:lnTo>
                  <a:lnTo>
                    <a:pt x="2841625" y="253471"/>
                  </a:lnTo>
                  <a:lnTo>
                    <a:pt x="2850224" y="239912"/>
                  </a:lnTo>
                  <a:lnTo>
                    <a:pt x="2853267" y="224368"/>
                  </a:lnTo>
                  <a:lnTo>
                    <a:pt x="2853267" y="42334"/>
                  </a:lnTo>
                  <a:lnTo>
                    <a:pt x="2850224" y="26790"/>
                  </a:lnTo>
                  <a:lnTo>
                    <a:pt x="2841625" y="13229"/>
                  </a:lnTo>
                  <a:lnTo>
                    <a:pt x="2828263" y="3638"/>
                  </a:lnTo>
                  <a:lnTo>
                    <a:pt x="2810932" y="0"/>
                  </a:lnTo>
                  <a:close/>
                </a:path>
              </a:pathLst>
            </a:custGeom>
            <a:solidFill>
              <a:srgbClr val="FAF2D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460" y="1949450"/>
              <a:ext cx="207645" cy="2032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5050" y="1949450"/>
              <a:ext cx="207645" cy="20320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5846445" y="196405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5846445" y="196405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2273300"/>
            <a:ext cx="254000" cy="292100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706755" y="1955800"/>
            <a:ext cx="6148070" cy="1163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759200">
              <a:lnSpc>
                <a:spcPct val="100000"/>
              </a:lnSpc>
              <a:spcBef>
                <a:spcPts val="100"/>
              </a:spcBef>
              <a:tabLst>
                <a:tab pos="4385310" algn="l"/>
                <a:tab pos="4736465" algn="l"/>
              </a:tabLst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  <a:p>
            <a:pPr algn="just" marL="12700" marR="5080" indent="363855">
              <a:lnSpc>
                <a:spcPct val="133500"/>
              </a:lnSpc>
              <a:spcBef>
                <a:spcPts val="1390"/>
              </a:spcBef>
            </a:pPr>
            <a:r>
              <a:rPr dirty="0" sz="1300" b="1">
                <a:latin typeface="맑은 고딕"/>
                <a:cs typeface="맑은 고딕"/>
              </a:rPr>
              <a:t>한</a:t>
            </a:r>
            <a:r>
              <a:rPr dirty="0" sz="1300" spc="22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챕터를</a:t>
            </a:r>
            <a:r>
              <a:rPr dirty="0" sz="1300" spc="21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골라</a:t>
            </a:r>
            <a:r>
              <a:rPr dirty="0" sz="1300" spc="229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다시</a:t>
            </a:r>
            <a:r>
              <a:rPr dirty="0" sz="1300" spc="21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읽고,</a:t>
            </a:r>
            <a:r>
              <a:rPr dirty="0" sz="1300" spc="21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이야기에서</a:t>
            </a:r>
            <a:r>
              <a:rPr dirty="0" sz="1300" spc="22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인물들의</a:t>
            </a:r>
            <a:r>
              <a:rPr dirty="0" sz="1300" spc="21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관계를</a:t>
            </a:r>
            <a:r>
              <a:rPr dirty="0" sz="1300" spc="21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중심으로</a:t>
            </a:r>
            <a:r>
              <a:rPr dirty="0" sz="1300" spc="245" b="1">
                <a:latin typeface="맑은 고딕"/>
                <a:cs typeface="맑은 고딕"/>
              </a:rPr>
              <a:t> </a:t>
            </a:r>
            <a:r>
              <a:rPr dirty="0" sz="1300" spc="-55" b="1">
                <a:latin typeface="맑은 고딕"/>
                <a:cs typeface="맑은 고딕"/>
              </a:rPr>
              <a:t>이야기의 </a:t>
            </a:r>
            <a:r>
              <a:rPr dirty="0" sz="1300" b="1">
                <a:latin typeface="맑은 고딕"/>
                <a:cs typeface="맑은 고딕"/>
              </a:rPr>
              <a:t>흐름을</a:t>
            </a:r>
            <a:r>
              <a:rPr dirty="0" sz="1300" spc="12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정리해</a:t>
            </a:r>
            <a:r>
              <a:rPr dirty="0" sz="1300" spc="15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봅시다.</a:t>
            </a:r>
            <a:r>
              <a:rPr dirty="0" sz="1300" spc="12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(인물들의</a:t>
            </a:r>
            <a:r>
              <a:rPr dirty="0" sz="1300" spc="13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관계는</a:t>
            </a:r>
            <a:r>
              <a:rPr dirty="0" sz="1300" spc="13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‘도와주는</a:t>
            </a:r>
            <a:r>
              <a:rPr dirty="0" sz="1300" spc="13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관계’,</a:t>
            </a:r>
            <a:r>
              <a:rPr dirty="0" sz="1300" spc="13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‘갈등하는</a:t>
            </a:r>
            <a:r>
              <a:rPr dirty="0" sz="1300" spc="13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관계’</a:t>
            </a:r>
            <a:r>
              <a:rPr dirty="0" sz="1300" spc="135" b="1">
                <a:latin typeface="맑은 고딕"/>
                <a:cs typeface="맑은 고딕"/>
              </a:rPr>
              <a:t> </a:t>
            </a:r>
            <a:r>
              <a:rPr dirty="0" sz="1300" spc="-40" b="1">
                <a:latin typeface="맑은 고딕"/>
                <a:cs typeface="맑은 고딕"/>
              </a:rPr>
              <a:t>이외에 </a:t>
            </a:r>
            <a:r>
              <a:rPr dirty="0" sz="1300" b="1">
                <a:latin typeface="맑은 고딕"/>
                <a:cs typeface="맑은 고딕"/>
              </a:rPr>
              <a:t>도</a:t>
            </a:r>
            <a:r>
              <a:rPr dirty="0" sz="1300" spc="5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다양합니다.</a:t>
            </a:r>
            <a:r>
              <a:rPr dirty="0" sz="1300" spc="6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또,</a:t>
            </a:r>
            <a:r>
              <a:rPr dirty="0" sz="1300" spc="7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이야기의</a:t>
            </a:r>
            <a:r>
              <a:rPr dirty="0" sz="1300" spc="4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흐름에</a:t>
            </a:r>
            <a:r>
              <a:rPr dirty="0" sz="1300" spc="7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따라</a:t>
            </a:r>
            <a:r>
              <a:rPr dirty="0" sz="1300" spc="6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인물들의</a:t>
            </a:r>
            <a:r>
              <a:rPr dirty="0" sz="1300" spc="7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관계가</a:t>
            </a:r>
            <a:r>
              <a:rPr dirty="0" sz="1300" spc="6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변하기도</a:t>
            </a:r>
            <a:r>
              <a:rPr dirty="0" sz="1300" spc="75" b="1">
                <a:latin typeface="맑은 고딕"/>
                <a:cs typeface="맑은 고딕"/>
              </a:rPr>
              <a:t> </a:t>
            </a:r>
            <a:r>
              <a:rPr dirty="0" sz="1300" spc="-10" b="1">
                <a:latin typeface="맑은 고딕"/>
                <a:cs typeface="맑은 고딕"/>
              </a:rPr>
              <a:t>합니다.)</a:t>
            </a:r>
            <a:endParaRPr sz="1300">
              <a:latin typeface="맑은 고딕"/>
              <a:cs typeface="맑은 고딕"/>
            </a:endParaRPr>
          </a:p>
        </p:txBody>
      </p:sp>
      <p:graphicFrame>
        <p:nvGraphicFramePr>
          <p:cNvPr id="16" name="object 16"/>
          <p:cNvGraphicFramePr>
            <a:graphicFrameLocks noGrp="1"/>
          </p:cNvGraphicFramePr>
          <p:nvPr/>
        </p:nvGraphicFramePr>
        <p:xfrm>
          <a:off x="727922" y="3208867"/>
          <a:ext cx="6236335" cy="62299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87145"/>
                <a:gridCol w="1503045"/>
                <a:gridCol w="3361690"/>
              </a:tblGrid>
              <a:tr h="4737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30"/>
                        </a:spcBef>
                      </a:pPr>
                      <a:r>
                        <a:rPr dirty="0" sz="1100" spc="-25" b="1">
                          <a:latin typeface="맑은 고딕"/>
                          <a:cs typeface="맑은 고딕"/>
                        </a:rPr>
                        <a:t>인물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14351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 marL="308610">
                        <a:lnSpc>
                          <a:spcPct val="100000"/>
                        </a:lnSpc>
                        <a:spcBef>
                          <a:spcPts val="1130"/>
                        </a:spcBef>
                      </a:pPr>
                      <a:r>
                        <a:rPr dirty="0" sz="1100" b="1">
                          <a:latin typeface="맑은 고딕"/>
                          <a:cs typeface="맑은 고딕"/>
                        </a:rPr>
                        <a:t>인물들의</a:t>
                      </a:r>
                      <a:r>
                        <a:rPr dirty="0" sz="1100" spc="30" b="1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spc="-25" b="1">
                          <a:latin typeface="맑은 고딕"/>
                          <a:cs typeface="맑은 고딕"/>
                        </a:rPr>
                        <a:t>관계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14351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1130"/>
                        </a:spcBef>
                      </a:pPr>
                      <a:r>
                        <a:rPr dirty="0" sz="1100" b="1">
                          <a:latin typeface="맑은 고딕"/>
                          <a:cs typeface="맑은 고딕"/>
                        </a:rPr>
                        <a:t>이야기의</a:t>
                      </a:r>
                      <a:r>
                        <a:rPr dirty="0" sz="1100" spc="30" b="1"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100" spc="-25" b="1">
                          <a:latin typeface="맑은 고딕"/>
                          <a:cs typeface="맑은 고딕"/>
                        </a:rPr>
                        <a:t>흐름</a:t>
                      </a:r>
                      <a:endParaRPr sz="1100">
                        <a:latin typeface="맑은 고딕"/>
                        <a:cs typeface="맑은 고딕"/>
                      </a:endParaRPr>
                    </a:p>
                  </a:txBody>
                  <a:tcPr marL="0" marR="0" marB="0" marT="14351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</a:tr>
              <a:tr h="11512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512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512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512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512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ysDot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ysDot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966" y="690033"/>
            <a:ext cx="6648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궁서"/>
                <a:cs typeface="궁서"/>
              </a:rPr>
              <a:t>【</a:t>
            </a:r>
            <a:r>
              <a:rPr dirty="0" sz="900" spc="-10">
                <a:solidFill>
                  <a:srgbClr val="0000FF"/>
                </a:solidFill>
                <a:latin typeface="궁서"/>
                <a:cs typeface="궁서"/>
              </a:rPr>
              <a:t>활동지7</a:t>
            </a:r>
            <a:r>
              <a:rPr dirty="0" sz="900" spc="-50">
                <a:solidFill>
                  <a:srgbClr val="0000FF"/>
                </a:solidFill>
                <a:latin typeface="궁서"/>
                <a:cs typeface="궁서"/>
              </a:rPr>
              <a:t>】</a:t>
            </a:r>
            <a:endParaRPr sz="900">
              <a:latin typeface="궁서"/>
              <a:cs typeface="궁서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967" y="889000"/>
            <a:ext cx="6134100" cy="982344"/>
            <a:chOff x="706967" y="889000"/>
            <a:chExt cx="6134100" cy="982344"/>
          </a:xfrm>
        </p:grpSpPr>
        <p:sp>
          <p:nvSpPr>
            <p:cNvPr id="4" name="object 4"/>
            <p:cNvSpPr/>
            <p:nvPr/>
          </p:nvSpPr>
          <p:spPr>
            <a:xfrm>
              <a:off x="719667" y="901700"/>
              <a:ext cx="6108700" cy="956944"/>
            </a:xfrm>
            <a:custGeom>
              <a:avLst/>
              <a:gdLst/>
              <a:ahLst/>
              <a:cxnLst/>
              <a:rect l="l" t="t" r="r" b="b"/>
              <a:pathLst>
                <a:path w="6108700" h="956944">
                  <a:moveTo>
                    <a:pt x="0" y="46567"/>
                  </a:moveTo>
                  <a:lnTo>
                    <a:pt x="3704" y="28575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2132" y="0"/>
                  </a:lnTo>
                  <a:lnTo>
                    <a:pt x="6080124" y="3704"/>
                  </a:lnTo>
                  <a:lnTo>
                    <a:pt x="6094940" y="13758"/>
                  </a:lnTo>
                  <a:lnTo>
                    <a:pt x="6104994" y="28575"/>
                  </a:lnTo>
                  <a:lnTo>
                    <a:pt x="6108698" y="46567"/>
                  </a:lnTo>
                  <a:lnTo>
                    <a:pt x="6108698" y="910165"/>
                  </a:lnTo>
                  <a:lnTo>
                    <a:pt x="6104994" y="928157"/>
                  </a:lnTo>
                  <a:lnTo>
                    <a:pt x="6094940" y="942975"/>
                  </a:lnTo>
                  <a:lnTo>
                    <a:pt x="6080124" y="953029"/>
                  </a:lnTo>
                  <a:lnTo>
                    <a:pt x="6062132" y="956734"/>
                  </a:lnTo>
                  <a:lnTo>
                    <a:pt x="46565" y="956734"/>
                  </a:lnTo>
                  <a:lnTo>
                    <a:pt x="28574" y="953029"/>
                  </a:lnTo>
                  <a:lnTo>
                    <a:pt x="13757" y="942975"/>
                  </a:lnTo>
                  <a:lnTo>
                    <a:pt x="3704" y="928157"/>
                  </a:lnTo>
                  <a:lnTo>
                    <a:pt x="0" y="910165"/>
                  </a:lnTo>
                  <a:lnTo>
                    <a:pt x="0" y="46567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899" y="1041400"/>
              <a:ext cx="631840" cy="736600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3441700" y="1231900"/>
            <a:ext cx="73660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125" b="1">
                <a:latin typeface="맑은 고딕"/>
                <a:cs typeface="맑은 고딕"/>
              </a:rPr>
              <a:t>핫시팅</a:t>
            </a:r>
            <a:endParaRPr sz="2000">
              <a:latin typeface="맑은 고딕"/>
              <a:cs typeface="맑은 고딕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57900" y="1016000"/>
            <a:ext cx="635000" cy="78740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983566" y="1926165"/>
            <a:ext cx="2853690" cy="266700"/>
          </a:xfrm>
          <a:custGeom>
            <a:avLst/>
            <a:gdLst/>
            <a:ahLst/>
            <a:cxnLst/>
            <a:rect l="l" t="t" r="r" b="b"/>
            <a:pathLst>
              <a:path w="2853690" h="266700">
                <a:moveTo>
                  <a:pt x="2810932" y="0"/>
                </a:moveTo>
                <a:lnTo>
                  <a:pt x="42332" y="0"/>
                </a:lnTo>
                <a:lnTo>
                  <a:pt x="26788" y="3638"/>
                </a:lnTo>
                <a:lnTo>
                  <a:pt x="13228" y="13229"/>
                </a:lnTo>
                <a:lnTo>
                  <a:pt x="3637" y="26790"/>
                </a:lnTo>
                <a:lnTo>
                  <a:pt x="0" y="42334"/>
                </a:lnTo>
                <a:lnTo>
                  <a:pt x="0" y="224368"/>
                </a:lnTo>
                <a:lnTo>
                  <a:pt x="3637" y="239912"/>
                </a:lnTo>
                <a:lnTo>
                  <a:pt x="13228" y="253471"/>
                </a:lnTo>
                <a:lnTo>
                  <a:pt x="26788" y="263062"/>
                </a:lnTo>
                <a:lnTo>
                  <a:pt x="42332" y="266700"/>
                </a:lnTo>
                <a:lnTo>
                  <a:pt x="2810932" y="266700"/>
                </a:lnTo>
                <a:lnTo>
                  <a:pt x="2828263" y="263062"/>
                </a:lnTo>
                <a:lnTo>
                  <a:pt x="2841625" y="253471"/>
                </a:lnTo>
                <a:lnTo>
                  <a:pt x="2850224" y="239912"/>
                </a:lnTo>
                <a:lnTo>
                  <a:pt x="2853267" y="224368"/>
                </a:lnTo>
                <a:lnTo>
                  <a:pt x="2853267" y="42334"/>
                </a:lnTo>
                <a:lnTo>
                  <a:pt x="2850224" y="26790"/>
                </a:lnTo>
                <a:lnTo>
                  <a:pt x="2841625" y="13229"/>
                </a:lnTo>
                <a:lnTo>
                  <a:pt x="2828263" y="3638"/>
                </a:lnTo>
                <a:lnTo>
                  <a:pt x="281093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453466" y="1955800"/>
            <a:ext cx="3048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endParaRPr sz="1100">
              <a:latin typeface="맑은 고딕"/>
              <a:cs typeface="맑은 고딕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79999" y="1955800"/>
            <a:ext cx="65659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</a:tabLst>
            </a:pP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188777" y="1949343"/>
            <a:ext cx="2523490" cy="207645"/>
            <a:chOff x="4188777" y="1949343"/>
            <a:chExt cx="2523490" cy="20764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777" y="1949343"/>
              <a:ext cx="207645" cy="20341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4944" y="1949343"/>
              <a:ext cx="207645" cy="203413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846233" y="196426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846233" y="196426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2476500"/>
            <a:ext cx="254000" cy="29210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965200" y="2505286"/>
            <a:ext cx="5887085" cy="5505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165100">
              <a:lnSpc>
                <a:spcPct val="132500"/>
              </a:lnSpc>
              <a:spcBef>
                <a:spcPts val="100"/>
              </a:spcBef>
            </a:pPr>
            <a:r>
              <a:rPr dirty="0" sz="1300" spc="-55" b="1">
                <a:latin typeface="맑은 고딕"/>
                <a:cs typeface="맑은 고딕"/>
              </a:rPr>
              <a:t>『</a:t>
            </a:r>
            <a:r>
              <a:rPr dirty="0" sz="1300" b="1">
                <a:latin typeface="맑은 고딕"/>
                <a:cs typeface="맑은 고딕"/>
              </a:rPr>
              <a:t>오늘도</a:t>
            </a:r>
            <a:r>
              <a:rPr dirty="0" sz="1300" spc="11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초상권</a:t>
            </a:r>
            <a:r>
              <a:rPr dirty="0" sz="1300" spc="8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전쟁</a:t>
            </a:r>
            <a:r>
              <a:rPr dirty="0" sz="1300" spc="105" b="1">
                <a:latin typeface="맑은 고딕"/>
                <a:cs typeface="맑은 고딕"/>
              </a:rPr>
              <a:t> </a:t>
            </a:r>
            <a:r>
              <a:rPr dirty="0" sz="1300" spc="-40" b="1">
                <a:latin typeface="맑은 고딕"/>
                <a:cs typeface="맑은 고딕"/>
              </a:rPr>
              <a:t>중</a:t>
            </a:r>
            <a:r>
              <a:rPr dirty="0" sz="1300" spc="40" b="1">
                <a:latin typeface="맑은 고딕"/>
                <a:cs typeface="맑은 고딕"/>
              </a:rPr>
              <a:t>』 </a:t>
            </a:r>
            <a:r>
              <a:rPr dirty="0" sz="1300" b="1">
                <a:latin typeface="맑은 고딕"/>
                <a:cs typeface="맑은 고딕"/>
              </a:rPr>
              <a:t>작가나</a:t>
            </a:r>
            <a:r>
              <a:rPr dirty="0" sz="1300" spc="11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등장하는</a:t>
            </a:r>
            <a:r>
              <a:rPr dirty="0" sz="1300" spc="9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인물에게</a:t>
            </a:r>
            <a:r>
              <a:rPr dirty="0" sz="1300" spc="8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궁금한</a:t>
            </a:r>
            <a:r>
              <a:rPr dirty="0" sz="1300" spc="114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점을</a:t>
            </a:r>
            <a:r>
              <a:rPr dirty="0" sz="1300" spc="10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쓰고</a:t>
            </a:r>
            <a:r>
              <a:rPr dirty="0" sz="1300" spc="45" b="1">
                <a:latin typeface="맑은 고딕"/>
                <a:cs typeface="맑은 고딕"/>
              </a:rPr>
              <a:t>, </a:t>
            </a:r>
            <a:r>
              <a:rPr dirty="0" sz="1300" spc="-50" b="1">
                <a:latin typeface="맑은 고딕"/>
                <a:cs typeface="맑은 고딕"/>
              </a:rPr>
              <a:t>질문 </a:t>
            </a:r>
            <a:r>
              <a:rPr dirty="0" sz="1300" b="1">
                <a:latin typeface="맑은 고딕"/>
                <a:cs typeface="맑은 고딕"/>
              </a:rPr>
              <a:t>해</a:t>
            </a:r>
            <a:r>
              <a:rPr dirty="0" sz="1300" spc="140" b="1">
                <a:latin typeface="맑은 고딕"/>
                <a:cs typeface="맑은 고딕"/>
              </a:rPr>
              <a:t> </a:t>
            </a:r>
            <a:r>
              <a:rPr dirty="0" sz="1300" spc="-20" b="1">
                <a:latin typeface="맑은 고딕"/>
                <a:cs typeface="맑은 고딕"/>
              </a:rPr>
              <a:t>봅시다.</a:t>
            </a:r>
            <a:endParaRPr sz="1300">
              <a:latin typeface="맑은 고딕"/>
              <a:cs typeface="맑은 고딕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97932" y="3412066"/>
            <a:ext cx="3285490" cy="2607945"/>
          </a:xfrm>
          <a:custGeom>
            <a:avLst/>
            <a:gdLst/>
            <a:ahLst/>
            <a:cxnLst/>
            <a:rect l="l" t="t" r="r" b="b"/>
            <a:pathLst>
              <a:path w="3285490" h="2607945">
                <a:moveTo>
                  <a:pt x="2760134" y="0"/>
                </a:moveTo>
                <a:lnTo>
                  <a:pt x="520699" y="0"/>
                </a:lnTo>
                <a:lnTo>
                  <a:pt x="473262" y="2125"/>
                </a:lnTo>
                <a:lnTo>
                  <a:pt x="427026" y="8379"/>
                </a:lnTo>
                <a:lnTo>
                  <a:pt x="382176" y="18579"/>
                </a:lnTo>
                <a:lnTo>
                  <a:pt x="338893" y="32542"/>
                </a:lnTo>
                <a:lnTo>
                  <a:pt x="297361" y="50085"/>
                </a:lnTo>
                <a:lnTo>
                  <a:pt x="257763" y="71025"/>
                </a:lnTo>
                <a:lnTo>
                  <a:pt x="220281" y="95180"/>
                </a:lnTo>
                <a:lnTo>
                  <a:pt x="185099" y="122365"/>
                </a:lnTo>
                <a:lnTo>
                  <a:pt x="152400" y="152399"/>
                </a:lnTo>
                <a:lnTo>
                  <a:pt x="122366" y="185099"/>
                </a:lnTo>
                <a:lnTo>
                  <a:pt x="95180" y="220280"/>
                </a:lnTo>
                <a:lnTo>
                  <a:pt x="71026" y="257762"/>
                </a:lnTo>
                <a:lnTo>
                  <a:pt x="50085" y="297360"/>
                </a:lnTo>
                <a:lnTo>
                  <a:pt x="32542" y="338892"/>
                </a:lnTo>
                <a:lnTo>
                  <a:pt x="18579" y="382175"/>
                </a:lnTo>
                <a:lnTo>
                  <a:pt x="8379" y="427025"/>
                </a:lnTo>
                <a:lnTo>
                  <a:pt x="2125" y="473261"/>
                </a:lnTo>
                <a:lnTo>
                  <a:pt x="0" y="520698"/>
                </a:lnTo>
                <a:lnTo>
                  <a:pt x="0" y="2087032"/>
                </a:lnTo>
                <a:lnTo>
                  <a:pt x="2125" y="2134470"/>
                </a:lnTo>
                <a:lnTo>
                  <a:pt x="8379" y="2180706"/>
                </a:lnTo>
                <a:lnTo>
                  <a:pt x="18579" y="2225557"/>
                </a:lnTo>
                <a:lnTo>
                  <a:pt x="32542" y="2268839"/>
                </a:lnTo>
                <a:lnTo>
                  <a:pt x="50085" y="2310371"/>
                </a:lnTo>
                <a:lnTo>
                  <a:pt x="71026" y="2349970"/>
                </a:lnTo>
                <a:lnTo>
                  <a:pt x="95180" y="2387451"/>
                </a:lnTo>
                <a:lnTo>
                  <a:pt x="122366" y="2422633"/>
                </a:lnTo>
                <a:lnTo>
                  <a:pt x="152400" y="2455333"/>
                </a:lnTo>
                <a:lnTo>
                  <a:pt x="185099" y="2485367"/>
                </a:lnTo>
                <a:lnTo>
                  <a:pt x="220281" y="2512552"/>
                </a:lnTo>
                <a:lnTo>
                  <a:pt x="257763" y="2536707"/>
                </a:lnTo>
                <a:lnTo>
                  <a:pt x="297361" y="2557647"/>
                </a:lnTo>
                <a:lnTo>
                  <a:pt x="338893" y="2575190"/>
                </a:lnTo>
                <a:lnTo>
                  <a:pt x="382176" y="2589153"/>
                </a:lnTo>
                <a:lnTo>
                  <a:pt x="427026" y="2599353"/>
                </a:lnTo>
                <a:lnTo>
                  <a:pt x="473262" y="2605607"/>
                </a:lnTo>
                <a:lnTo>
                  <a:pt x="520699" y="2607732"/>
                </a:lnTo>
                <a:lnTo>
                  <a:pt x="2760134" y="2607732"/>
                </a:lnTo>
                <a:lnTo>
                  <a:pt x="2807609" y="2605607"/>
                </a:lnTo>
                <a:lnTo>
                  <a:pt x="2853952" y="2599353"/>
                </a:lnTo>
                <a:lnTo>
                  <a:pt x="2898971" y="2589153"/>
                </a:lnTo>
                <a:lnTo>
                  <a:pt x="2942474" y="2575190"/>
                </a:lnTo>
                <a:lnTo>
                  <a:pt x="2984271" y="2557647"/>
                </a:lnTo>
                <a:lnTo>
                  <a:pt x="3024168" y="2536707"/>
                </a:lnTo>
                <a:lnTo>
                  <a:pt x="3061974" y="2512552"/>
                </a:lnTo>
                <a:lnTo>
                  <a:pt x="3097499" y="2485367"/>
                </a:lnTo>
                <a:lnTo>
                  <a:pt x="3130550" y="2455333"/>
                </a:lnTo>
                <a:lnTo>
                  <a:pt x="3160935" y="2422633"/>
                </a:lnTo>
                <a:lnTo>
                  <a:pt x="3188463" y="2387451"/>
                </a:lnTo>
                <a:lnTo>
                  <a:pt x="3212943" y="2349970"/>
                </a:lnTo>
                <a:lnTo>
                  <a:pt x="3234182" y="2310371"/>
                </a:lnTo>
                <a:lnTo>
                  <a:pt x="3251990" y="2268839"/>
                </a:lnTo>
                <a:lnTo>
                  <a:pt x="3266173" y="2225557"/>
                </a:lnTo>
                <a:lnTo>
                  <a:pt x="3276542" y="2180706"/>
                </a:lnTo>
                <a:lnTo>
                  <a:pt x="3282903" y="2134470"/>
                </a:lnTo>
                <a:lnTo>
                  <a:pt x="3285067" y="2087032"/>
                </a:lnTo>
                <a:lnTo>
                  <a:pt x="3285067" y="520698"/>
                </a:lnTo>
                <a:lnTo>
                  <a:pt x="3282903" y="473261"/>
                </a:lnTo>
                <a:lnTo>
                  <a:pt x="3276542" y="427025"/>
                </a:lnTo>
                <a:lnTo>
                  <a:pt x="3266173" y="382175"/>
                </a:lnTo>
                <a:lnTo>
                  <a:pt x="3251990" y="338892"/>
                </a:lnTo>
                <a:lnTo>
                  <a:pt x="3234182" y="297360"/>
                </a:lnTo>
                <a:lnTo>
                  <a:pt x="3212943" y="257762"/>
                </a:lnTo>
                <a:lnTo>
                  <a:pt x="3188463" y="220280"/>
                </a:lnTo>
                <a:lnTo>
                  <a:pt x="3160935" y="185099"/>
                </a:lnTo>
                <a:lnTo>
                  <a:pt x="3130550" y="152399"/>
                </a:lnTo>
                <a:lnTo>
                  <a:pt x="3097499" y="122365"/>
                </a:lnTo>
                <a:lnTo>
                  <a:pt x="3061974" y="95180"/>
                </a:lnTo>
                <a:lnTo>
                  <a:pt x="3024168" y="71025"/>
                </a:lnTo>
                <a:lnTo>
                  <a:pt x="2984271" y="50085"/>
                </a:lnTo>
                <a:lnTo>
                  <a:pt x="2942474" y="32542"/>
                </a:lnTo>
                <a:lnTo>
                  <a:pt x="2898971" y="18579"/>
                </a:lnTo>
                <a:lnTo>
                  <a:pt x="2853952" y="8379"/>
                </a:lnTo>
                <a:lnTo>
                  <a:pt x="2807609" y="2125"/>
                </a:lnTo>
                <a:lnTo>
                  <a:pt x="2760134" y="0"/>
                </a:lnTo>
                <a:close/>
              </a:path>
            </a:pathLst>
          </a:custGeom>
          <a:solidFill>
            <a:srgbClr val="C8E3ED">
              <a:alpha val="749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1282700" y="3754966"/>
            <a:ext cx="15151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05865" algn="l"/>
              </a:tabLst>
            </a:pPr>
            <a:r>
              <a:rPr dirty="0" u="sng" sz="1200">
                <a:solidFill>
                  <a:srgbClr val="203A7B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dirty="0" u="none" sz="1200" spc="-25">
                <a:solidFill>
                  <a:srgbClr val="203A7B"/>
                </a:solidFill>
                <a:latin typeface="맑은 고딕"/>
                <a:cs typeface="맑은 고딕"/>
              </a:rPr>
              <a:t>에게</a:t>
            </a:r>
            <a:endParaRPr sz="1200">
              <a:latin typeface="맑은 고딕"/>
              <a:cs typeface="맑은 고딕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839633" y="6608233"/>
            <a:ext cx="3285490" cy="2607945"/>
          </a:xfrm>
          <a:custGeom>
            <a:avLst/>
            <a:gdLst/>
            <a:ahLst/>
            <a:cxnLst/>
            <a:rect l="l" t="t" r="r" b="b"/>
            <a:pathLst>
              <a:path w="3285490" h="2607945">
                <a:moveTo>
                  <a:pt x="2760134" y="0"/>
                </a:moveTo>
                <a:lnTo>
                  <a:pt x="520700" y="0"/>
                </a:lnTo>
                <a:lnTo>
                  <a:pt x="473262" y="2125"/>
                </a:lnTo>
                <a:lnTo>
                  <a:pt x="427026" y="8379"/>
                </a:lnTo>
                <a:lnTo>
                  <a:pt x="382176" y="18579"/>
                </a:lnTo>
                <a:lnTo>
                  <a:pt x="338893" y="32542"/>
                </a:lnTo>
                <a:lnTo>
                  <a:pt x="297361" y="50085"/>
                </a:lnTo>
                <a:lnTo>
                  <a:pt x="257763" y="71025"/>
                </a:lnTo>
                <a:lnTo>
                  <a:pt x="220281" y="95180"/>
                </a:lnTo>
                <a:lnTo>
                  <a:pt x="185099" y="122365"/>
                </a:lnTo>
                <a:lnTo>
                  <a:pt x="152400" y="152400"/>
                </a:lnTo>
                <a:lnTo>
                  <a:pt x="122366" y="185099"/>
                </a:lnTo>
                <a:lnTo>
                  <a:pt x="95180" y="220281"/>
                </a:lnTo>
                <a:lnTo>
                  <a:pt x="71026" y="257763"/>
                </a:lnTo>
                <a:lnTo>
                  <a:pt x="50085" y="297361"/>
                </a:lnTo>
                <a:lnTo>
                  <a:pt x="32542" y="338893"/>
                </a:lnTo>
                <a:lnTo>
                  <a:pt x="18579" y="382176"/>
                </a:lnTo>
                <a:lnTo>
                  <a:pt x="8379" y="427027"/>
                </a:lnTo>
                <a:lnTo>
                  <a:pt x="2125" y="473263"/>
                </a:lnTo>
                <a:lnTo>
                  <a:pt x="0" y="520701"/>
                </a:lnTo>
                <a:lnTo>
                  <a:pt x="0" y="2087034"/>
                </a:lnTo>
                <a:lnTo>
                  <a:pt x="2125" y="2134471"/>
                </a:lnTo>
                <a:lnTo>
                  <a:pt x="8379" y="2180707"/>
                </a:lnTo>
                <a:lnTo>
                  <a:pt x="18579" y="2225557"/>
                </a:lnTo>
                <a:lnTo>
                  <a:pt x="32542" y="2268840"/>
                </a:lnTo>
                <a:lnTo>
                  <a:pt x="50085" y="2310372"/>
                </a:lnTo>
                <a:lnTo>
                  <a:pt x="71026" y="2349970"/>
                </a:lnTo>
                <a:lnTo>
                  <a:pt x="95180" y="2387451"/>
                </a:lnTo>
                <a:lnTo>
                  <a:pt x="122366" y="2422633"/>
                </a:lnTo>
                <a:lnTo>
                  <a:pt x="152400" y="2455333"/>
                </a:lnTo>
                <a:lnTo>
                  <a:pt x="185099" y="2485367"/>
                </a:lnTo>
                <a:lnTo>
                  <a:pt x="220281" y="2512552"/>
                </a:lnTo>
                <a:lnTo>
                  <a:pt x="257763" y="2536707"/>
                </a:lnTo>
                <a:lnTo>
                  <a:pt x="297361" y="2557647"/>
                </a:lnTo>
                <a:lnTo>
                  <a:pt x="338893" y="2575190"/>
                </a:lnTo>
                <a:lnTo>
                  <a:pt x="382176" y="2589153"/>
                </a:lnTo>
                <a:lnTo>
                  <a:pt x="427026" y="2599353"/>
                </a:lnTo>
                <a:lnTo>
                  <a:pt x="473262" y="2605607"/>
                </a:lnTo>
                <a:lnTo>
                  <a:pt x="520700" y="2607732"/>
                </a:lnTo>
                <a:lnTo>
                  <a:pt x="2760134" y="2607732"/>
                </a:lnTo>
                <a:lnTo>
                  <a:pt x="2807609" y="2605607"/>
                </a:lnTo>
                <a:lnTo>
                  <a:pt x="2853952" y="2599353"/>
                </a:lnTo>
                <a:lnTo>
                  <a:pt x="2898971" y="2589153"/>
                </a:lnTo>
                <a:lnTo>
                  <a:pt x="2942475" y="2575190"/>
                </a:lnTo>
                <a:lnTo>
                  <a:pt x="2984271" y="2557647"/>
                </a:lnTo>
                <a:lnTo>
                  <a:pt x="3024168" y="2536707"/>
                </a:lnTo>
                <a:lnTo>
                  <a:pt x="3061975" y="2512552"/>
                </a:lnTo>
                <a:lnTo>
                  <a:pt x="3097500" y="2485367"/>
                </a:lnTo>
                <a:lnTo>
                  <a:pt x="3130550" y="2455333"/>
                </a:lnTo>
                <a:lnTo>
                  <a:pt x="3160936" y="2422633"/>
                </a:lnTo>
                <a:lnTo>
                  <a:pt x="3188464" y="2387451"/>
                </a:lnTo>
                <a:lnTo>
                  <a:pt x="3212943" y="2349970"/>
                </a:lnTo>
                <a:lnTo>
                  <a:pt x="3234183" y="2310372"/>
                </a:lnTo>
                <a:lnTo>
                  <a:pt x="3251990" y="2268840"/>
                </a:lnTo>
                <a:lnTo>
                  <a:pt x="3266173" y="2225557"/>
                </a:lnTo>
                <a:lnTo>
                  <a:pt x="3276542" y="2180707"/>
                </a:lnTo>
                <a:lnTo>
                  <a:pt x="3282903" y="2134471"/>
                </a:lnTo>
                <a:lnTo>
                  <a:pt x="3285067" y="2087034"/>
                </a:lnTo>
                <a:lnTo>
                  <a:pt x="3285067" y="520701"/>
                </a:lnTo>
                <a:lnTo>
                  <a:pt x="3282903" y="473263"/>
                </a:lnTo>
                <a:lnTo>
                  <a:pt x="3276542" y="427027"/>
                </a:lnTo>
                <a:lnTo>
                  <a:pt x="3266173" y="382176"/>
                </a:lnTo>
                <a:lnTo>
                  <a:pt x="3251990" y="338893"/>
                </a:lnTo>
                <a:lnTo>
                  <a:pt x="3234183" y="297361"/>
                </a:lnTo>
                <a:lnTo>
                  <a:pt x="3212943" y="257763"/>
                </a:lnTo>
                <a:lnTo>
                  <a:pt x="3188464" y="220281"/>
                </a:lnTo>
                <a:lnTo>
                  <a:pt x="3160936" y="185099"/>
                </a:lnTo>
                <a:lnTo>
                  <a:pt x="3130550" y="152400"/>
                </a:lnTo>
                <a:lnTo>
                  <a:pt x="3097500" y="122365"/>
                </a:lnTo>
                <a:lnTo>
                  <a:pt x="3061975" y="95180"/>
                </a:lnTo>
                <a:lnTo>
                  <a:pt x="3024168" y="71025"/>
                </a:lnTo>
                <a:lnTo>
                  <a:pt x="2984271" y="50085"/>
                </a:lnTo>
                <a:lnTo>
                  <a:pt x="2942475" y="32542"/>
                </a:lnTo>
                <a:lnTo>
                  <a:pt x="2898971" y="18579"/>
                </a:lnTo>
                <a:lnTo>
                  <a:pt x="2853952" y="8379"/>
                </a:lnTo>
                <a:lnTo>
                  <a:pt x="2807609" y="2125"/>
                </a:lnTo>
                <a:lnTo>
                  <a:pt x="2760134" y="0"/>
                </a:lnTo>
                <a:close/>
              </a:path>
            </a:pathLst>
          </a:custGeom>
          <a:solidFill>
            <a:srgbClr val="C8E3ED">
              <a:alpha val="749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4724400" y="6705600"/>
            <a:ext cx="15151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05865" algn="l"/>
              </a:tabLst>
            </a:pPr>
            <a:r>
              <a:rPr dirty="0" u="sng" sz="1200">
                <a:solidFill>
                  <a:srgbClr val="203A7B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dirty="0" u="none" sz="1200" spc="-25">
                <a:solidFill>
                  <a:srgbClr val="203A7B"/>
                </a:solidFill>
                <a:latin typeface="맑은 고딕"/>
                <a:cs typeface="맑은 고딕"/>
              </a:rPr>
              <a:t>에게</a:t>
            </a:r>
            <a:endParaRPr sz="1200">
              <a:latin typeface="맑은 고딕"/>
              <a:cs typeface="맑은 고딕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839633" y="3412066"/>
            <a:ext cx="3285490" cy="2607945"/>
          </a:xfrm>
          <a:custGeom>
            <a:avLst/>
            <a:gdLst/>
            <a:ahLst/>
            <a:cxnLst/>
            <a:rect l="l" t="t" r="r" b="b"/>
            <a:pathLst>
              <a:path w="3285490" h="2607945">
                <a:moveTo>
                  <a:pt x="2760134" y="0"/>
                </a:moveTo>
                <a:lnTo>
                  <a:pt x="520700" y="0"/>
                </a:lnTo>
                <a:lnTo>
                  <a:pt x="473262" y="2125"/>
                </a:lnTo>
                <a:lnTo>
                  <a:pt x="427026" y="8379"/>
                </a:lnTo>
                <a:lnTo>
                  <a:pt x="382176" y="18579"/>
                </a:lnTo>
                <a:lnTo>
                  <a:pt x="338893" y="32542"/>
                </a:lnTo>
                <a:lnTo>
                  <a:pt x="297361" y="50085"/>
                </a:lnTo>
                <a:lnTo>
                  <a:pt x="257763" y="71025"/>
                </a:lnTo>
                <a:lnTo>
                  <a:pt x="220281" y="95180"/>
                </a:lnTo>
                <a:lnTo>
                  <a:pt x="185099" y="122365"/>
                </a:lnTo>
                <a:lnTo>
                  <a:pt x="152400" y="152399"/>
                </a:lnTo>
                <a:lnTo>
                  <a:pt x="122366" y="185099"/>
                </a:lnTo>
                <a:lnTo>
                  <a:pt x="95180" y="220280"/>
                </a:lnTo>
                <a:lnTo>
                  <a:pt x="71026" y="257762"/>
                </a:lnTo>
                <a:lnTo>
                  <a:pt x="50085" y="297360"/>
                </a:lnTo>
                <a:lnTo>
                  <a:pt x="32542" y="338892"/>
                </a:lnTo>
                <a:lnTo>
                  <a:pt x="18579" y="382175"/>
                </a:lnTo>
                <a:lnTo>
                  <a:pt x="8379" y="427025"/>
                </a:lnTo>
                <a:lnTo>
                  <a:pt x="2125" y="473261"/>
                </a:lnTo>
                <a:lnTo>
                  <a:pt x="0" y="520698"/>
                </a:lnTo>
                <a:lnTo>
                  <a:pt x="0" y="2087032"/>
                </a:lnTo>
                <a:lnTo>
                  <a:pt x="2125" y="2134470"/>
                </a:lnTo>
                <a:lnTo>
                  <a:pt x="8379" y="2180706"/>
                </a:lnTo>
                <a:lnTo>
                  <a:pt x="18579" y="2225557"/>
                </a:lnTo>
                <a:lnTo>
                  <a:pt x="32542" y="2268839"/>
                </a:lnTo>
                <a:lnTo>
                  <a:pt x="50085" y="2310371"/>
                </a:lnTo>
                <a:lnTo>
                  <a:pt x="71026" y="2349970"/>
                </a:lnTo>
                <a:lnTo>
                  <a:pt x="95180" y="2387451"/>
                </a:lnTo>
                <a:lnTo>
                  <a:pt x="122366" y="2422633"/>
                </a:lnTo>
                <a:lnTo>
                  <a:pt x="152400" y="2455333"/>
                </a:lnTo>
                <a:lnTo>
                  <a:pt x="185099" y="2485367"/>
                </a:lnTo>
                <a:lnTo>
                  <a:pt x="220281" y="2512552"/>
                </a:lnTo>
                <a:lnTo>
                  <a:pt x="257763" y="2536707"/>
                </a:lnTo>
                <a:lnTo>
                  <a:pt x="297361" y="2557647"/>
                </a:lnTo>
                <a:lnTo>
                  <a:pt x="338893" y="2575190"/>
                </a:lnTo>
                <a:lnTo>
                  <a:pt x="382176" y="2589153"/>
                </a:lnTo>
                <a:lnTo>
                  <a:pt x="427026" y="2599353"/>
                </a:lnTo>
                <a:lnTo>
                  <a:pt x="473262" y="2605607"/>
                </a:lnTo>
                <a:lnTo>
                  <a:pt x="520700" y="2607732"/>
                </a:lnTo>
                <a:lnTo>
                  <a:pt x="2760134" y="2607732"/>
                </a:lnTo>
                <a:lnTo>
                  <a:pt x="2807609" y="2605607"/>
                </a:lnTo>
                <a:lnTo>
                  <a:pt x="2853952" y="2599353"/>
                </a:lnTo>
                <a:lnTo>
                  <a:pt x="2898971" y="2589153"/>
                </a:lnTo>
                <a:lnTo>
                  <a:pt x="2942475" y="2575190"/>
                </a:lnTo>
                <a:lnTo>
                  <a:pt x="2984271" y="2557647"/>
                </a:lnTo>
                <a:lnTo>
                  <a:pt x="3024168" y="2536707"/>
                </a:lnTo>
                <a:lnTo>
                  <a:pt x="3061975" y="2512552"/>
                </a:lnTo>
                <a:lnTo>
                  <a:pt x="3097500" y="2485367"/>
                </a:lnTo>
                <a:lnTo>
                  <a:pt x="3130550" y="2455333"/>
                </a:lnTo>
                <a:lnTo>
                  <a:pt x="3160936" y="2422633"/>
                </a:lnTo>
                <a:lnTo>
                  <a:pt x="3188464" y="2387451"/>
                </a:lnTo>
                <a:lnTo>
                  <a:pt x="3212943" y="2349970"/>
                </a:lnTo>
                <a:lnTo>
                  <a:pt x="3234183" y="2310371"/>
                </a:lnTo>
                <a:lnTo>
                  <a:pt x="3251990" y="2268839"/>
                </a:lnTo>
                <a:lnTo>
                  <a:pt x="3266173" y="2225557"/>
                </a:lnTo>
                <a:lnTo>
                  <a:pt x="3276542" y="2180706"/>
                </a:lnTo>
                <a:lnTo>
                  <a:pt x="3282903" y="2134470"/>
                </a:lnTo>
                <a:lnTo>
                  <a:pt x="3285067" y="2087032"/>
                </a:lnTo>
                <a:lnTo>
                  <a:pt x="3285067" y="520698"/>
                </a:lnTo>
                <a:lnTo>
                  <a:pt x="3282903" y="473261"/>
                </a:lnTo>
                <a:lnTo>
                  <a:pt x="3276542" y="427025"/>
                </a:lnTo>
                <a:lnTo>
                  <a:pt x="3266173" y="382175"/>
                </a:lnTo>
                <a:lnTo>
                  <a:pt x="3251990" y="338892"/>
                </a:lnTo>
                <a:lnTo>
                  <a:pt x="3234183" y="297360"/>
                </a:lnTo>
                <a:lnTo>
                  <a:pt x="3212943" y="257762"/>
                </a:lnTo>
                <a:lnTo>
                  <a:pt x="3188464" y="220280"/>
                </a:lnTo>
                <a:lnTo>
                  <a:pt x="3160936" y="185099"/>
                </a:lnTo>
                <a:lnTo>
                  <a:pt x="3130550" y="152399"/>
                </a:lnTo>
                <a:lnTo>
                  <a:pt x="3097500" y="122365"/>
                </a:lnTo>
                <a:lnTo>
                  <a:pt x="3061975" y="95180"/>
                </a:lnTo>
                <a:lnTo>
                  <a:pt x="3024168" y="71025"/>
                </a:lnTo>
                <a:lnTo>
                  <a:pt x="2984271" y="50085"/>
                </a:lnTo>
                <a:lnTo>
                  <a:pt x="2942475" y="32542"/>
                </a:lnTo>
                <a:lnTo>
                  <a:pt x="2898971" y="18579"/>
                </a:lnTo>
                <a:lnTo>
                  <a:pt x="2853952" y="8379"/>
                </a:lnTo>
                <a:lnTo>
                  <a:pt x="2807609" y="2125"/>
                </a:lnTo>
                <a:lnTo>
                  <a:pt x="2760134" y="0"/>
                </a:lnTo>
                <a:close/>
              </a:path>
            </a:pathLst>
          </a:custGeom>
          <a:solidFill>
            <a:srgbClr val="C8E3ED">
              <a:alpha val="749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 txBox="1"/>
          <p:nvPr/>
        </p:nvSpPr>
        <p:spPr>
          <a:xfrm>
            <a:off x="4724400" y="3754966"/>
            <a:ext cx="15151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05865" algn="l"/>
              </a:tabLst>
            </a:pPr>
            <a:r>
              <a:rPr dirty="0" u="sng" sz="1200">
                <a:solidFill>
                  <a:srgbClr val="203A7B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dirty="0" u="none" sz="1200" spc="-25">
                <a:solidFill>
                  <a:srgbClr val="203A7B"/>
                </a:solidFill>
                <a:latin typeface="맑은 고딕"/>
                <a:cs typeface="맑은 고딕"/>
              </a:rPr>
              <a:t>에게</a:t>
            </a:r>
            <a:endParaRPr sz="1200">
              <a:latin typeface="맑은 고딕"/>
              <a:cs typeface="맑은 고딕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97932" y="6608233"/>
            <a:ext cx="3285490" cy="2607945"/>
          </a:xfrm>
          <a:custGeom>
            <a:avLst/>
            <a:gdLst/>
            <a:ahLst/>
            <a:cxnLst/>
            <a:rect l="l" t="t" r="r" b="b"/>
            <a:pathLst>
              <a:path w="3285490" h="2607945">
                <a:moveTo>
                  <a:pt x="2760134" y="0"/>
                </a:moveTo>
                <a:lnTo>
                  <a:pt x="520699" y="0"/>
                </a:lnTo>
                <a:lnTo>
                  <a:pt x="473262" y="2125"/>
                </a:lnTo>
                <a:lnTo>
                  <a:pt x="427026" y="8379"/>
                </a:lnTo>
                <a:lnTo>
                  <a:pt x="382176" y="18579"/>
                </a:lnTo>
                <a:lnTo>
                  <a:pt x="338893" y="32542"/>
                </a:lnTo>
                <a:lnTo>
                  <a:pt x="297361" y="50085"/>
                </a:lnTo>
                <a:lnTo>
                  <a:pt x="257763" y="71025"/>
                </a:lnTo>
                <a:lnTo>
                  <a:pt x="220281" y="95180"/>
                </a:lnTo>
                <a:lnTo>
                  <a:pt x="185099" y="122365"/>
                </a:lnTo>
                <a:lnTo>
                  <a:pt x="152400" y="152400"/>
                </a:lnTo>
                <a:lnTo>
                  <a:pt x="122366" y="185099"/>
                </a:lnTo>
                <a:lnTo>
                  <a:pt x="95180" y="220281"/>
                </a:lnTo>
                <a:lnTo>
                  <a:pt x="71026" y="257763"/>
                </a:lnTo>
                <a:lnTo>
                  <a:pt x="50085" y="297361"/>
                </a:lnTo>
                <a:lnTo>
                  <a:pt x="32542" y="338893"/>
                </a:lnTo>
                <a:lnTo>
                  <a:pt x="18579" y="382176"/>
                </a:lnTo>
                <a:lnTo>
                  <a:pt x="8379" y="427027"/>
                </a:lnTo>
                <a:lnTo>
                  <a:pt x="2125" y="473263"/>
                </a:lnTo>
                <a:lnTo>
                  <a:pt x="0" y="520701"/>
                </a:lnTo>
                <a:lnTo>
                  <a:pt x="0" y="2087034"/>
                </a:lnTo>
                <a:lnTo>
                  <a:pt x="2125" y="2134471"/>
                </a:lnTo>
                <a:lnTo>
                  <a:pt x="8379" y="2180707"/>
                </a:lnTo>
                <a:lnTo>
                  <a:pt x="18579" y="2225557"/>
                </a:lnTo>
                <a:lnTo>
                  <a:pt x="32542" y="2268840"/>
                </a:lnTo>
                <a:lnTo>
                  <a:pt x="50085" y="2310372"/>
                </a:lnTo>
                <a:lnTo>
                  <a:pt x="71026" y="2349970"/>
                </a:lnTo>
                <a:lnTo>
                  <a:pt x="95180" y="2387451"/>
                </a:lnTo>
                <a:lnTo>
                  <a:pt x="122366" y="2422633"/>
                </a:lnTo>
                <a:lnTo>
                  <a:pt x="152400" y="2455333"/>
                </a:lnTo>
                <a:lnTo>
                  <a:pt x="185099" y="2485367"/>
                </a:lnTo>
                <a:lnTo>
                  <a:pt x="220281" y="2512552"/>
                </a:lnTo>
                <a:lnTo>
                  <a:pt x="257763" y="2536707"/>
                </a:lnTo>
                <a:lnTo>
                  <a:pt x="297361" y="2557647"/>
                </a:lnTo>
                <a:lnTo>
                  <a:pt x="338893" y="2575190"/>
                </a:lnTo>
                <a:lnTo>
                  <a:pt x="382176" y="2589153"/>
                </a:lnTo>
                <a:lnTo>
                  <a:pt x="427026" y="2599353"/>
                </a:lnTo>
                <a:lnTo>
                  <a:pt x="473262" y="2605607"/>
                </a:lnTo>
                <a:lnTo>
                  <a:pt x="520699" y="2607732"/>
                </a:lnTo>
                <a:lnTo>
                  <a:pt x="2760134" y="2607732"/>
                </a:lnTo>
                <a:lnTo>
                  <a:pt x="2807609" y="2605607"/>
                </a:lnTo>
                <a:lnTo>
                  <a:pt x="2853952" y="2599353"/>
                </a:lnTo>
                <a:lnTo>
                  <a:pt x="2898971" y="2589153"/>
                </a:lnTo>
                <a:lnTo>
                  <a:pt x="2942474" y="2575190"/>
                </a:lnTo>
                <a:lnTo>
                  <a:pt x="2984271" y="2557647"/>
                </a:lnTo>
                <a:lnTo>
                  <a:pt x="3024168" y="2536707"/>
                </a:lnTo>
                <a:lnTo>
                  <a:pt x="3061974" y="2512552"/>
                </a:lnTo>
                <a:lnTo>
                  <a:pt x="3097499" y="2485367"/>
                </a:lnTo>
                <a:lnTo>
                  <a:pt x="3130550" y="2455333"/>
                </a:lnTo>
                <a:lnTo>
                  <a:pt x="3160935" y="2422633"/>
                </a:lnTo>
                <a:lnTo>
                  <a:pt x="3188463" y="2387451"/>
                </a:lnTo>
                <a:lnTo>
                  <a:pt x="3212943" y="2349970"/>
                </a:lnTo>
                <a:lnTo>
                  <a:pt x="3234182" y="2310372"/>
                </a:lnTo>
                <a:lnTo>
                  <a:pt x="3251990" y="2268840"/>
                </a:lnTo>
                <a:lnTo>
                  <a:pt x="3266173" y="2225557"/>
                </a:lnTo>
                <a:lnTo>
                  <a:pt x="3276542" y="2180707"/>
                </a:lnTo>
                <a:lnTo>
                  <a:pt x="3282903" y="2134471"/>
                </a:lnTo>
                <a:lnTo>
                  <a:pt x="3285067" y="2087034"/>
                </a:lnTo>
                <a:lnTo>
                  <a:pt x="3285067" y="520701"/>
                </a:lnTo>
                <a:lnTo>
                  <a:pt x="3282903" y="473263"/>
                </a:lnTo>
                <a:lnTo>
                  <a:pt x="3276542" y="427027"/>
                </a:lnTo>
                <a:lnTo>
                  <a:pt x="3266173" y="382176"/>
                </a:lnTo>
                <a:lnTo>
                  <a:pt x="3251990" y="338893"/>
                </a:lnTo>
                <a:lnTo>
                  <a:pt x="3234182" y="297361"/>
                </a:lnTo>
                <a:lnTo>
                  <a:pt x="3212943" y="257763"/>
                </a:lnTo>
                <a:lnTo>
                  <a:pt x="3188463" y="220281"/>
                </a:lnTo>
                <a:lnTo>
                  <a:pt x="3160935" y="185099"/>
                </a:lnTo>
                <a:lnTo>
                  <a:pt x="3130550" y="152400"/>
                </a:lnTo>
                <a:lnTo>
                  <a:pt x="3097499" y="122365"/>
                </a:lnTo>
                <a:lnTo>
                  <a:pt x="3061974" y="95180"/>
                </a:lnTo>
                <a:lnTo>
                  <a:pt x="3024168" y="71025"/>
                </a:lnTo>
                <a:lnTo>
                  <a:pt x="2984271" y="50085"/>
                </a:lnTo>
                <a:lnTo>
                  <a:pt x="2942474" y="32542"/>
                </a:lnTo>
                <a:lnTo>
                  <a:pt x="2898971" y="18579"/>
                </a:lnTo>
                <a:lnTo>
                  <a:pt x="2853952" y="8379"/>
                </a:lnTo>
                <a:lnTo>
                  <a:pt x="2807609" y="2125"/>
                </a:lnTo>
                <a:lnTo>
                  <a:pt x="2760134" y="0"/>
                </a:lnTo>
                <a:close/>
              </a:path>
            </a:pathLst>
          </a:custGeom>
          <a:solidFill>
            <a:srgbClr val="C8E3ED">
              <a:alpha val="749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 txBox="1"/>
          <p:nvPr/>
        </p:nvSpPr>
        <p:spPr>
          <a:xfrm>
            <a:off x="1282700" y="6951133"/>
            <a:ext cx="15151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05865" algn="l"/>
              </a:tabLst>
            </a:pPr>
            <a:r>
              <a:rPr dirty="0" u="sng" sz="1200">
                <a:solidFill>
                  <a:srgbClr val="203A7B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dirty="0" u="none" sz="1200" spc="-25">
                <a:solidFill>
                  <a:srgbClr val="203A7B"/>
                </a:solidFill>
                <a:latin typeface="맑은 고딕"/>
                <a:cs typeface="맑은 고딕"/>
              </a:rPr>
              <a:t>에게</a:t>
            </a:r>
            <a:endParaRPr sz="1200">
              <a:latin typeface="맑은 고딕"/>
              <a:cs typeface="맑은 고딕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966" y="690033"/>
            <a:ext cx="6648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궁서"/>
                <a:cs typeface="궁서"/>
              </a:rPr>
              <a:t>【</a:t>
            </a:r>
            <a:r>
              <a:rPr dirty="0" sz="900" spc="-10">
                <a:solidFill>
                  <a:srgbClr val="0000FF"/>
                </a:solidFill>
                <a:latin typeface="궁서"/>
                <a:cs typeface="궁서"/>
              </a:rPr>
              <a:t>활동지8</a:t>
            </a:r>
            <a:r>
              <a:rPr dirty="0" sz="900" spc="-50">
                <a:solidFill>
                  <a:srgbClr val="0000FF"/>
                </a:solidFill>
                <a:latin typeface="궁서"/>
                <a:cs typeface="궁서"/>
              </a:rPr>
              <a:t>】</a:t>
            </a:r>
            <a:endParaRPr sz="900">
              <a:latin typeface="궁서"/>
              <a:cs typeface="궁서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967" y="889000"/>
            <a:ext cx="6134100" cy="982344"/>
            <a:chOff x="706967" y="889000"/>
            <a:chExt cx="6134100" cy="982344"/>
          </a:xfrm>
        </p:grpSpPr>
        <p:sp>
          <p:nvSpPr>
            <p:cNvPr id="4" name="object 4"/>
            <p:cNvSpPr/>
            <p:nvPr/>
          </p:nvSpPr>
          <p:spPr>
            <a:xfrm>
              <a:off x="719667" y="901700"/>
              <a:ext cx="6108700" cy="956944"/>
            </a:xfrm>
            <a:custGeom>
              <a:avLst/>
              <a:gdLst/>
              <a:ahLst/>
              <a:cxnLst/>
              <a:rect l="l" t="t" r="r" b="b"/>
              <a:pathLst>
                <a:path w="6108700" h="956944">
                  <a:moveTo>
                    <a:pt x="0" y="46567"/>
                  </a:moveTo>
                  <a:lnTo>
                    <a:pt x="3704" y="28575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2132" y="0"/>
                  </a:lnTo>
                  <a:lnTo>
                    <a:pt x="6080124" y="3704"/>
                  </a:lnTo>
                  <a:lnTo>
                    <a:pt x="6094940" y="13758"/>
                  </a:lnTo>
                  <a:lnTo>
                    <a:pt x="6104994" y="28575"/>
                  </a:lnTo>
                  <a:lnTo>
                    <a:pt x="6108698" y="46567"/>
                  </a:lnTo>
                  <a:lnTo>
                    <a:pt x="6108698" y="910165"/>
                  </a:lnTo>
                  <a:lnTo>
                    <a:pt x="6104994" y="928157"/>
                  </a:lnTo>
                  <a:lnTo>
                    <a:pt x="6094940" y="942975"/>
                  </a:lnTo>
                  <a:lnTo>
                    <a:pt x="6080124" y="953029"/>
                  </a:lnTo>
                  <a:lnTo>
                    <a:pt x="6062132" y="956734"/>
                  </a:lnTo>
                  <a:lnTo>
                    <a:pt x="46565" y="956734"/>
                  </a:lnTo>
                  <a:lnTo>
                    <a:pt x="28574" y="953029"/>
                  </a:lnTo>
                  <a:lnTo>
                    <a:pt x="13757" y="942975"/>
                  </a:lnTo>
                  <a:lnTo>
                    <a:pt x="3704" y="928157"/>
                  </a:lnTo>
                  <a:lnTo>
                    <a:pt x="0" y="910165"/>
                  </a:lnTo>
                  <a:lnTo>
                    <a:pt x="0" y="46567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4042" y="1028700"/>
              <a:ext cx="643972" cy="762000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3043766" y="1231900"/>
            <a:ext cx="153670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35" b="1">
                <a:latin typeface="맑은 고딕"/>
                <a:cs typeface="맑은 고딕"/>
              </a:rPr>
              <a:t>독서</a:t>
            </a:r>
            <a:r>
              <a:rPr dirty="0" sz="2000" spc="-135" b="1">
                <a:latin typeface="맑은 고딕"/>
                <a:cs typeface="맑은 고딕"/>
              </a:rPr>
              <a:t> </a:t>
            </a:r>
            <a:r>
              <a:rPr dirty="0" sz="2000" spc="-145" b="1">
                <a:latin typeface="맑은 고딕"/>
                <a:cs typeface="맑은 고딕"/>
              </a:rPr>
              <a:t>토의하기</a:t>
            </a:r>
            <a:endParaRPr sz="2000">
              <a:latin typeface="맑은 고딕"/>
              <a:cs typeface="맑은 고딕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57900" y="1016000"/>
            <a:ext cx="635000" cy="78740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983566" y="1926165"/>
            <a:ext cx="2853690" cy="266700"/>
          </a:xfrm>
          <a:custGeom>
            <a:avLst/>
            <a:gdLst/>
            <a:ahLst/>
            <a:cxnLst/>
            <a:rect l="l" t="t" r="r" b="b"/>
            <a:pathLst>
              <a:path w="2853690" h="266700">
                <a:moveTo>
                  <a:pt x="2810932" y="0"/>
                </a:moveTo>
                <a:lnTo>
                  <a:pt x="42332" y="0"/>
                </a:lnTo>
                <a:lnTo>
                  <a:pt x="26788" y="3638"/>
                </a:lnTo>
                <a:lnTo>
                  <a:pt x="13228" y="13229"/>
                </a:lnTo>
                <a:lnTo>
                  <a:pt x="3637" y="26790"/>
                </a:lnTo>
                <a:lnTo>
                  <a:pt x="0" y="42334"/>
                </a:lnTo>
                <a:lnTo>
                  <a:pt x="0" y="224368"/>
                </a:lnTo>
                <a:lnTo>
                  <a:pt x="3637" y="239912"/>
                </a:lnTo>
                <a:lnTo>
                  <a:pt x="13228" y="253471"/>
                </a:lnTo>
                <a:lnTo>
                  <a:pt x="26788" y="263062"/>
                </a:lnTo>
                <a:lnTo>
                  <a:pt x="42332" y="266700"/>
                </a:lnTo>
                <a:lnTo>
                  <a:pt x="2810932" y="266700"/>
                </a:lnTo>
                <a:lnTo>
                  <a:pt x="2828263" y="263062"/>
                </a:lnTo>
                <a:lnTo>
                  <a:pt x="2841625" y="253471"/>
                </a:lnTo>
                <a:lnTo>
                  <a:pt x="2850224" y="239912"/>
                </a:lnTo>
                <a:lnTo>
                  <a:pt x="2853267" y="224368"/>
                </a:lnTo>
                <a:lnTo>
                  <a:pt x="2853267" y="42334"/>
                </a:lnTo>
                <a:lnTo>
                  <a:pt x="2850224" y="26790"/>
                </a:lnTo>
                <a:lnTo>
                  <a:pt x="2841625" y="13229"/>
                </a:lnTo>
                <a:lnTo>
                  <a:pt x="2828263" y="3638"/>
                </a:lnTo>
                <a:lnTo>
                  <a:pt x="281093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453466" y="1955800"/>
            <a:ext cx="3048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endParaRPr sz="1100">
              <a:latin typeface="맑은 고딕"/>
              <a:cs typeface="맑은 고딕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79999" y="1955800"/>
            <a:ext cx="65659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</a:tabLst>
            </a:pP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188777" y="1949343"/>
            <a:ext cx="2523490" cy="207645"/>
            <a:chOff x="4188777" y="1949343"/>
            <a:chExt cx="2523490" cy="20764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777" y="1949343"/>
              <a:ext cx="207645" cy="20341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4944" y="1949343"/>
              <a:ext cx="207645" cy="203413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846233" y="196426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846233" y="196426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2476500"/>
            <a:ext cx="254000" cy="29210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965200" y="2505286"/>
            <a:ext cx="5888990" cy="817244"/>
          </a:xfrm>
          <a:prstGeom prst="rect">
            <a:avLst/>
          </a:prstGeom>
        </p:spPr>
        <p:txBody>
          <a:bodyPr wrap="square" lIns="0" tIns="10795" rIns="0" bIns="0" rtlCol="0" vert="horz">
            <a:spAutoFit/>
          </a:bodyPr>
          <a:lstStyle/>
          <a:p>
            <a:pPr algn="just" marL="12700" marR="5080" indent="181610">
              <a:lnSpc>
                <a:spcPct val="133500"/>
              </a:lnSpc>
              <a:spcBef>
                <a:spcPts val="85"/>
              </a:spcBef>
            </a:pPr>
            <a:r>
              <a:rPr dirty="0" sz="1300" b="1">
                <a:latin typeface="맑은 고딕"/>
                <a:cs typeface="맑은 고딕"/>
              </a:rPr>
              <a:t>친구들과</a:t>
            </a:r>
            <a:r>
              <a:rPr dirty="0" sz="1300" spc="15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함께</a:t>
            </a:r>
            <a:r>
              <a:rPr dirty="0" sz="1300" spc="60" b="1">
                <a:latin typeface="맑은 고딕"/>
                <a:cs typeface="맑은 고딕"/>
              </a:rPr>
              <a:t> 『</a:t>
            </a:r>
            <a:r>
              <a:rPr dirty="0" sz="1300" b="1">
                <a:latin typeface="맑은 고딕"/>
                <a:cs typeface="맑은 고딕"/>
              </a:rPr>
              <a:t>오늘도</a:t>
            </a:r>
            <a:r>
              <a:rPr dirty="0" sz="1300" spc="15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초상권</a:t>
            </a:r>
            <a:r>
              <a:rPr dirty="0" sz="1300" spc="15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전쟁</a:t>
            </a:r>
            <a:r>
              <a:rPr dirty="0" sz="1300" spc="175" b="1">
                <a:latin typeface="맑은 고딕"/>
                <a:cs typeface="맑은 고딕"/>
              </a:rPr>
              <a:t> </a:t>
            </a:r>
            <a:r>
              <a:rPr dirty="0" sz="1300" spc="-40" b="1">
                <a:latin typeface="맑은 고딕"/>
                <a:cs typeface="맑은 고딕"/>
              </a:rPr>
              <a:t>중</a:t>
            </a:r>
            <a:r>
              <a:rPr dirty="0" sz="1300" spc="-55" b="1">
                <a:latin typeface="맑은 고딕"/>
                <a:cs typeface="맑은 고딕"/>
              </a:rPr>
              <a:t>』</a:t>
            </a:r>
            <a:r>
              <a:rPr dirty="0" sz="1300" b="1">
                <a:latin typeface="맑은 고딕"/>
                <a:cs typeface="맑은 고딕"/>
              </a:rPr>
              <a:t>과</a:t>
            </a:r>
            <a:r>
              <a:rPr dirty="0" sz="1300" spc="16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관련하여</a:t>
            </a:r>
            <a:r>
              <a:rPr dirty="0" sz="1300" spc="15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토의할</a:t>
            </a:r>
            <a:r>
              <a:rPr dirty="0" sz="1300" spc="15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주제를</a:t>
            </a:r>
            <a:r>
              <a:rPr dirty="0" sz="1300" spc="150" b="1">
                <a:latin typeface="맑은 고딕"/>
                <a:cs typeface="맑은 고딕"/>
              </a:rPr>
              <a:t> </a:t>
            </a:r>
            <a:r>
              <a:rPr dirty="0" sz="1300" spc="-40" b="1">
                <a:latin typeface="맑은 고딕"/>
                <a:cs typeface="맑은 고딕"/>
              </a:rPr>
              <a:t>정하고, </a:t>
            </a:r>
            <a:r>
              <a:rPr dirty="0" sz="1300" b="1">
                <a:latin typeface="맑은 고딕"/>
                <a:cs typeface="맑은 고딕"/>
              </a:rPr>
              <a:t>토의</a:t>
            </a:r>
            <a:r>
              <a:rPr dirty="0" sz="1300" spc="9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주제에</a:t>
            </a:r>
            <a:r>
              <a:rPr dirty="0" sz="1300" spc="11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알맞은</a:t>
            </a:r>
            <a:r>
              <a:rPr dirty="0" sz="1300" spc="8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자신의</a:t>
            </a:r>
            <a:r>
              <a:rPr dirty="0" sz="1300" spc="10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의견과</a:t>
            </a:r>
            <a:r>
              <a:rPr dirty="0" sz="1300" spc="11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이유를</a:t>
            </a:r>
            <a:r>
              <a:rPr dirty="0" sz="1300" spc="7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씁니다</a:t>
            </a:r>
            <a:r>
              <a:rPr dirty="0" sz="1300" spc="35" b="1">
                <a:latin typeface="맑은 고딕"/>
                <a:cs typeface="맑은 고딕"/>
              </a:rPr>
              <a:t>. </a:t>
            </a:r>
            <a:r>
              <a:rPr dirty="0" sz="1300" b="1">
                <a:latin typeface="맑은 고딕"/>
                <a:cs typeface="맑은 고딕"/>
              </a:rPr>
              <a:t>친구들과</a:t>
            </a:r>
            <a:r>
              <a:rPr dirty="0" sz="1300" spc="11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함께</a:t>
            </a:r>
            <a:r>
              <a:rPr dirty="0" sz="1300" spc="10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의견을</a:t>
            </a:r>
            <a:r>
              <a:rPr dirty="0" sz="1300" spc="80" b="1">
                <a:latin typeface="맑은 고딕"/>
                <a:cs typeface="맑은 고딕"/>
              </a:rPr>
              <a:t> </a:t>
            </a:r>
            <a:r>
              <a:rPr dirty="0" sz="1300" spc="-45" b="1">
                <a:latin typeface="맑은 고딕"/>
                <a:cs typeface="맑은 고딕"/>
              </a:rPr>
              <a:t>모으 </a:t>
            </a:r>
            <a:r>
              <a:rPr dirty="0" sz="1300" b="1">
                <a:latin typeface="맑은 고딕"/>
                <a:cs typeface="맑은 고딕"/>
              </a:rPr>
              <a:t>고</a:t>
            </a:r>
            <a:r>
              <a:rPr dirty="0" sz="1300" spc="8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모둠의</a:t>
            </a:r>
            <a:r>
              <a:rPr dirty="0" sz="1300" spc="10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의견을</a:t>
            </a:r>
            <a:r>
              <a:rPr dirty="0" sz="1300" spc="10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정해</a:t>
            </a:r>
            <a:r>
              <a:rPr dirty="0" sz="1300" spc="90" b="1">
                <a:latin typeface="맑은 고딕"/>
                <a:cs typeface="맑은 고딕"/>
              </a:rPr>
              <a:t> </a:t>
            </a:r>
            <a:r>
              <a:rPr dirty="0" sz="1300" spc="-20" b="1">
                <a:latin typeface="맑은 고딕"/>
                <a:cs typeface="맑은 고딕"/>
              </a:rPr>
              <a:t>봅시다.</a:t>
            </a:r>
            <a:endParaRPr sz="1300">
              <a:latin typeface="맑은 고딕"/>
              <a:cs typeface="맑은 고딕"/>
            </a:endParaRPr>
          </a:p>
        </p:txBody>
      </p:sp>
      <p:graphicFrame>
        <p:nvGraphicFramePr>
          <p:cNvPr id="18" name="object 18"/>
          <p:cNvGraphicFramePr>
            <a:graphicFrameLocks noGrp="1"/>
          </p:cNvGraphicFramePr>
          <p:nvPr/>
        </p:nvGraphicFramePr>
        <p:xfrm>
          <a:off x="725382" y="3412066"/>
          <a:ext cx="6173470" cy="63519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73455"/>
                <a:gridCol w="5109210"/>
              </a:tblGrid>
              <a:tr h="5549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375"/>
                        </a:spcBef>
                      </a:pPr>
                      <a:r>
                        <a:rPr dirty="0" sz="1200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토의</a:t>
                      </a:r>
                      <a:r>
                        <a:rPr dirty="0" sz="1200" spc="105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200" spc="-35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주제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B="0" marT="174625">
                    <a:lnL w="19050">
                      <a:solidFill>
                        <a:srgbClr val="1B206F"/>
                      </a:solidFill>
                      <a:prstDash val="solid"/>
                    </a:lnL>
                    <a:lnT w="19050">
                      <a:solidFill>
                        <a:srgbClr val="1B206F"/>
                      </a:solidFill>
                      <a:prstDash val="solid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19050">
                      <a:solidFill>
                        <a:srgbClr val="1B206F"/>
                      </a:solidFill>
                      <a:prstDash val="solid"/>
                    </a:lnR>
                    <a:lnT w="19050">
                      <a:solidFill>
                        <a:srgbClr val="1B206F"/>
                      </a:solidFill>
                      <a:prstDash val="solid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</a:tcPr>
                </a:tc>
              </a:tr>
              <a:tr h="10325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 marL="3175">
                        <a:lnSpc>
                          <a:spcPct val="100000"/>
                        </a:lnSpc>
                      </a:pPr>
                      <a:r>
                        <a:rPr dirty="0" sz="1200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내</a:t>
                      </a:r>
                      <a:r>
                        <a:rPr dirty="0" sz="1200" spc="140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200" spc="-35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의견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B="0" marT="0">
                    <a:lnL w="19050">
                      <a:solidFill>
                        <a:srgbClr val="1B206F"/>
                      </a:solidFill>
                      <a:prstDash val="solid"/>
                    </a:lnL>
                    <a:lnT w="9525">
                      <a:solidFill>
                        <a:srgbClr val="B5E1E9"/>
                      </a:solidFill>
                      <a:prstDash val="dot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19050">
                      <a:solidFill>
                        <a:srgbClr val="1B206F"/>
                      </a:solidFill>
                      <a:prstDash val="solid"/>
                    </a:lnR>
                    <a:lnT w="9525">
                      <a:solidFill>
                        <a:srgbClr val="B5E1E9"/>
                      </a:solidFill>
                      <a:prstDash val="dot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200" spc="-25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이유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B="0" marT="0">
                    <a:lnL w="19050">
                      <a:solidFill>
                        <a:srgbClr val="1B206F"/>
                      </a:solidFill>
                      <a:prstDash val="solid"/>
                    </a:lnL>
                    <a:lnT w="9525">
                      <a:solidFill>
                        <a:srgbClr val="B5E1E9"/>
                      </a:solidFill>
                      <a:prstDash val="dot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19050">
                      <a:solidFill>
                        <a:srgbClr val="1B206F"/>
                      </a:solidFill>
                      <a:prstDash val="solid"/>
                    </a:lnR>
                    <a:lnT w="9525">
                      <a:solidFill>
                        <a:srgbClr val="B5E1E9"/>
                      </a:solidFill>
                      <a:prstDash val="dot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</a:tcPr>
                </a:tc>
              </a:tr>
              <a:tr h="676910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38455" marR="183515" indent="-148590">
                        <a:lnSpc>
                          <a:spcPct val="131900"/>
                        </a:lnSpc>
                      </a:pPr>
                      <a:r>
                        <a:rPr dirty="0" sz="1200" spc="-50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친구들의 </a:t>
                      </a:r>
                      <a:r>
                        <a:rPr dirty="0" sz="1200" spc="-25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의견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B="0" marT="0">
                    <a:lnL w="19050">
                      <a:solidFill>
                        <a:srgbClr val="1B206F"/>
                      </a:solidFill>
                      <a:prstDash val="solid"/>
                    </a:lnL>
                    <a:lnT w="9525">
                      <a:solidFill>
                        <a:srgbClr val="B5E1E9"/>
                      </a:solidFill>
                      <a:prstDash val="dot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19050">
                      <a:solidFill>
                        <a:srgbClr val="1B206F"/>
                      </a:solidFill>
                      <a:prstDash val="solid"/>
                    </a:lnR>
                    <a:lnT w="9525">
                      <a:solidFill>
                        <a:srgbClr val="B5E1E9"/>
                      </a:solidFill>
                      <a:prstDash val="dot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</a:tcPr>
                </a:tc>
              </a:tr>
              <a:tr h="67691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19050">
                      <a:solidFill>
                        <a:srgbClr val="1B206F"/>
                      </a:solidFill>
                      <a:prstDash val="solid"/>
                    </a:lnL>
                    <a:lnT w="9525">
                      <a:solidFill>
                        <a:srgbClr val="B5E1E9"/>
                      </a:solidFill>
                      <a:prstDash val="dot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19050">
                      <a:solidFill>
                        <a:srgbClr val="1B206F"/>
                      </a:solidFill>
                      <a:prstDash val="solid"/>
                    </a:lnR>
                    <a:lnT w="9525">
                      <a:solidFill>
                        <a:srgbClr val="B5E1E9"/>
                      </a:solidFill>
                      <a:prstDash val="dot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</a:tcPr>
                </a:tc>
              </a:tr>
              <a:tr h="68135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19050">
                      <a:solidFill>
                        <a:srgbClr val="1B206F"/>
                      </a:solidFill>
                      <a:prstDash val="solid"/>
                    </a:lnL>
                    <a:lnT w="9525">
                      <a:solidFill>
                        <a:srgbClr val="B5E1E9"/>
                      </a:solidFill>
                      <a:prstDash val="dot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19050">
                      <a:solidFill>
                        <a:srgbClr val="1B206F"/>
                      </a:solidFill>
                      <a:prstDash val="solid"/>
                    </a:lnR>
                    <a:lnT w="9525">
                      <a:solidFill>
                        <a:srgbClr val="B5E1E9"/>
                      </a:solidFill>
                      <a:prstDash val="dot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</a:tcPr>
                </a:tc>
              </a:tr>
              <a:tr h="715010">
                <a:tc>
                  <a:txBody>
                    <a:bodyPr/>
                    <a:lstStyle/>
                    <a:p>
                      <a:pPr marL="80010" marR="73025" indent="186055">
                        <a:lnSpc>
                          <a:spcPct val="131900"/>
                        </a:lnSpc>
                        <a:spcBef>
                          <a:spcPts val="615"/>
                        </a:spcBef>
                      </a:pPr>
                      <a:r>
                        <a:rPr dirty="0" sz="1200" spc="-25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정해진 </a:t>
                      </a:r>
                      <a:r>
                        <a:rPr dirty="0" sz="1200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모둠의</a:t>
                      </a:r>
                      <a:r>
                        <a:rPr dirty="0" sz="1200" spc="40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 </a:t>
                      </a:r>
                      <a:r>
                        <a:rPr dirty="0" sz="1200" spc="-60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의견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B="0" marT="78105">
                    <a:lnL w="19050">
                      <a:solidFill>
                        <a:srgbClr val="1B206F"/>
                      </a:solidFill>
                      <a:prstDash val="solid"/>
                    </a:lnL>
                    <a:lnT w="9525">
                      <a:solidFill>
                        <a:srgbClr val="B5E1E9"/>
                      </a:solidFill>
                      <a:prstDash val="dot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19050">
                      <a:solidFill>
                        <a:srgbClr val="1B206F"/>
                      </a:solidFill>
                      <a:prstDash val="solid"/>
                    </a:lnR>
                    <a:lnT w="9525">
                      <a:solidFill>
                        <a:srgbClr val="B5E1E9"/>
                      </a:solidFill>
                      <a:prstDash val="dot"/>
                    </a:lnT>
                    <a:lnB w="9525">
                      <a:solidFill>
                        <a:srgbClr val="B5E1E9"/>
                      </a:solidFill>
                      <a:prstDash val="dot"/>
                    </a:lnB>
                  </a:tcPr>
                </a:tc>
              </a:tr>
              <a:tr h="9855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200" spc="-25" b="1">
                          <a:solidFill>
                            <a:srgbClr val="585858"/>
                          </a:solidFill>
                          <a:latin typeface="맑은 고딕"/>
                          <a:cs typeface="맑은 고딕"/>
                        </a:rPr>
                        <a:t>소감</a:t>
                      </a:r>
                      <a:endParaRPr sz="1200">
                        <a:latin typeface="맑은 고딕"/>
                        <a:cs typeface="맑은 고딕"/>
                      </a:endParaRPr>
                    </a:p>
                  </a:txBody>
                  <a:tcPr marL="0" marR="0" marB="0" marT="0">
                    <a:lnL w="19050">
                      <a:solidFill>
                        <a:srgbClr val="1B206F"/>
                      </a:solidFill>
                      <a:prstDash val="solid"/>
                    </a:lnL>
                    <a:lnT w="9525">
                      <a:solidFill>
                        <a:srgbClr val="B5E1E9"/>
                      </a:solidFill>
                      <a:prstDash val="dot"/>
                    </a:lnT>
                    <a:lnB w="19050">
                      <a:solidFill>
                        <a:srgbClr val="1B206F"/>
                      </a:solidFill>
                      <a:prstDash val="solid"/>
                    </a:lnB>
                    <a:solidFill>
                      <a:srgbClr val="FAF2D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19050">
                      <a:solidFill>
                        <a:srgbClr val="1B206F"/>
                      </a:solidFill>
                      <a:prstDash val="solid"/>
                    </a:lnR>
                    <a:lnT w="9525">
                      <a:solidFill>
                        <a:srgbClr val="B5E1E9"/>
                      </a:solidFill>
                      <a:prstDash val="dot"/>
                    </a:lnT>
                    <a:lnB w="19050">
                      <a:solidFill>
                        <a:srgbClr val="1B206F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755" y="690245"/>
            <a:ext cx="6648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0000FF"/>
                </a:solidFill>
                <a:latin typeface="궁서"/>
                <a:cs typeface="궁서"/>
              </a:rPr>
              <a:t>【</a:t>
            </a:r>
            <a:r>
              <a:rPr dirty="0" sz="900" spc="-10">
                <a:solidFill>
                  <a:srgbClr val="0000FF"/>
                </a:solidFill>
                <a:latin typeface="궁서"/>
                <a:cs typeface="궁서"/>
              </a:rPr>
              <a:t>활동지9</a:t>
            </a:r>
            <a:r>
              <a:rPr dirty="0" sz="900" spc="-50">
                <a:solidFill>
                  <a:srgbClr val="0000FF"/>
                </a:solidFill>
                <a:latin typeface="궁서"/>
                <a:cs typeface="궁서"/>
              </a:rPr>
              <a:t>】</a:t>
            </a:r>
            <a:endParaRPr sz="900">
              <a:latin typeface="궁서"/>
              <a:cs typeface="궁서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06755" y="889000"/>
            <a:ext cx="6134100" cy="982345"/>
            <a:chOff x="706755" y="889000"/>
            <a:chExt cx="6134100" cy="982345"/>
          </a:xfrm>
        </p:grpSpPr>
        <p:sp>
          <p:nvSpPr>
            <p:cNvPr id="4" name="object 4"/>
            <p:cNvSpPr/>
            <p:nvPr/>
          </p:nvSpPr>
          <p:spPr>
            <a:xfrm>
              <a:off x="719455" y="901700"/>
              <a:ext cx="6108700" cy="956945"/>
            </a:xfrm>
            <a:custGeom>
              <a:avLst/>
              <a:gdLst/>
              <a:ahLst/>
              <a:cxnLst/>
              <a:rect l="l" t="t" r="r" b="b"/>
              <a:pathLst>
                <a:path w="6108700" h="956944">
                  <a:moveTo>
                    <a:pt x="0" y="46567"/>
                  </a:moveTo>
                  <a:lnTo>
                    <a:pt x="3704" y="28575"/>
                  </a:lnTo>
                  <a:lnTo>
                    <a:pt x="13757" y="13758"/>
                  </a:lnTo>
                  <a:lnTo>
                    <a:pt x="28574" y="3704"/>
                  </a:lnTo>
                  <a:lnTo>
                    <a:pt x="46565" y="0"/>
                  </a:lnTo>
                  <a:lnTo>
                    <a:pt x="6062132" y="0"/>
                  </a:lnTo>
                  <a:lnTo>
                    <a:pt x="6080124" y="3704"/>
                  </a:lnTo>
                  <a:lnTo>
                    <a:pt x="6094940" y="13758"/>
                  </a:lnTo>
                  <a:lnTo>
                    <a:pt x="6104994" y="28575"/>
                  </a:lnTo>
                  <a:lnTo>
                    <a:pt x="6108698" y="46567"/>
                  </a:lnTo>
                  <a:lnTo>
                    <a:pt x="6108698" y="910165"/>
                  </a:lnTo>
                  <a:lnTo>
                    <a:pt x="6104994" y="928157"/>
                  </a:lnTo>
                  <a:lnTo>
                    <a:pt x="6094940" y="942975"/>
                  </a:lnTo>
                  <a:lnTo>
                    <a:pt x="6080124" y="953029"/>
                  </a:lnTo>
                  <a:lnTo>
                    <a:pt x="6062132" y="956734"/>
                  </a:lnTo>
                  <a:lnTo>
                    <a:pt x="46565" y="956734"/>
                  </a:lnTo>
                  <a:lnTo>
                    <a:pt x="28574" y="953029"/>
                  </a:lnTo>
                  <a:lnTo>
                    <a:pt x="13757" y="942975"/>
                  </a:lnTo>
                  <a:lnTo>
                    <a:pt x="3704" y="928157"/>
                  </a:lnTo>
                  <a:lnTo>
                    <a:pt x="0" y="910165"/>
                  </a:lnTo>
                  <a:lnTo>
                    <a:pt x="0" y="46567"/>
                  </a:lnTo>
                  <a:close/>
                </a:path>
              </a:pathLst>
            </a:custGeom>
            <a:ln w="25400">
              <a:solidFill>
                <a:srgbClr val="2F57B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4235" y="1028700"/>
              <a:ext cx="643890" cy="762000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/>
          </p:cNvSpPr>
          <p:nvPr/>
        </p:nvSpPr>
        <p:spPr>
          <a:xfrm rot="0">
            <a:off x="2070100" y="1231900"/>
            <a:ext cx="3568065" cy="320675"/>
          </a:xfrm>
          <a:prstGeom prst="rect"/>
        </p:spPr>
        <p:txBody>
          <a:bodyPr wrap="square" lIns="0" tIns="12700" rIns="0" bIns="0" numCol="1" vert="horz" anchor="t">
            <a:spAutoFit/>
          </a:bodyPr>
          <a:lstStyle/>
          <a:p>
            <a:pPr marL="12700" indent="0">
              <a:lnSpc>
                <a:spcPct val="100000"/>
              </a:lnSpc>
              <a:spcBef>
                <a:spcPts val="100"/>
              </a:spcBef>
              <a:buFontTx/>
              <a:buNone/>
            </a:pPr>
            <a:r>
              <a:rPr sz="2000" b="1">
                <a:latin typeface="맑은 고딕" charset="0"/>
                <a:cs typeface="맑은 고딕" charset="0"/>
              </a:rPr>
              <a:t>더</a:t>
            </a:r>
            <a:r>
              <a:rPr sz="2000" spc="-100" b="1">
                <a:latin typeface="맑은 고딕" charset="0"/>
                <a:cs typeface="맑은 고딕" charset="0"/>
              </a:rPr>
              <a:t> </a:t>
            </a:r>
            <a:r>
              <a:rPr sz="2000" spc="-140" b="1">
                <a:latin typeface="맑은 고딕" charset="0"/>
                <a:cs typeface="맑은 고딕" charset="0"/>
              </a:rPr>
              <a:t>알아보고</a:t>
            </a:r>
            <a:r>
              <a:rPr sz="2000" spc="-20" b="1">
                <a:latin typeface="맑은 고딕" charset="0"/>
                <a:cs typeface="맑은 고딕" charset="0"/>
              </a:rPr>
              <a:t> </a:t>
            </a:r>
            <a:r>
              <a:rPr sz="2000" spc="-30" b="1">
                <a:latin typeface="맑은 고딕" charset="0"/>
                <a:cs typeface="맑은 고딕" charset="0"/>
              </a:rPr>
              <a:t>싶은</a:t>
            </a:r>
            <a:r>
              <a:rPr sz="2000" spc="-60" b="1">
                <a:latin typeface="맑은 고딕" charset="0"/>
                <a:cs typeface="맑은 고딕" charset="0"/>
              </a:rPr>
              <a:t> </a:t>
            </a:r>
            <a:r>
              <a:rPr sz="2000" spc="-30" b="1">
                <a:latin typeface="맑은 고딕" charset="0"/>
                <a:cs typeface="맑은 고딕" charset="0"/>
              </a:rPr>
              <a:t>주제</a:t>
            </a:r>
            <a:r>
              <a:rPr sz="2000" spc="-60" b="1">
                <a:latin typeface="맑은 고딕" charset="0"/>
                <a:cs typeface="맑은 고딕" charset="0"/>
              </a:rPr>
              <a:t> </a:t>
            </a:r>
            <a:r>
              <a:rPr sz="2000" spc="-130" b="1">
                <a:latin typeface="맑은 고딕" charset="0"/>
                <a:cs typeface="맑은 고딕" charset="0"/>
              </a:rPr>
              <a:t>조사하기</a:t>
            </a:r>
            <a:endParaRPr lang="ko-KR" altLang="en-US" sz="2000" b="1">
              <a:latin typeface="맑은 고딕" charset="0"/>
              <a:cs typeface="맑은 고딕" charset="0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57900" y="1016000"/>
            <a:ext cx="635000" cy="787400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983355" y="1925955"/>
            <a:ext cx="2853690" cy="266700"/>
          </a:xfrm>
          <a:custGeom>
            <a:avLst/>
            <a:gdLst/>
            <a:ahLst/>
            <a:cxnLst/>
            <a:rect l="l" t="t" r="r" b="b"/>
            <a:pathLst>
              <a:path w="2853690" h="266700">
                <a:moveTo>
                  <a:pt x="2810932" y="0"/>
                </a:moveTo>
                <a:lnTo>
                  <a:pt x="42332" y="0"/>
                </a:lnTo>
                <a:lnTo>
                  <a:pt x="26788" y="3638"/>
                </a:lnTo>
                <a:lnTo>
                  <a:pt x="13228" y="13229"/>
                </a:lnTo>
                <a:lnTo>
                  <a:pt x="3637" y="26790"/>
                </a:lnTo>
                <a:lnTo>
                  <a:pt x="0" y="42334"/>
                </a:lnTo>
                <a:lnTo>
                  <a:pt x="0" y="224368"/>
                </a:lnTo>
                <a:lnTo>
                  <a:pt x="3637" y="239912"/>
                </a:lnTo>
                <a:lnTo>
                  <a:pt x="13228" y="253471"/>
                </a:lnTo>
                <a:lnTo>
                  <a:pt x="26788" y="263062"/>
                </a:lnTo>
                <a:lnTo>
                  <a:pt x="42332" y="266700"/>
                </a:lnTo>
                <a:lnTo>
                  <a:pt x="2810932" y="266700"/>
                </a:lnTo>
                <a:lnTo>
                  <a:pt x="2828263" y="263062"/>
                </a:lnTo>
                <a:lnTo>
                  <a:pt x="2841625" y="253471"/>
                </a:lnTo>
                <a:lnTo>
                  <a:pt x="2850224" y="239912"/>
                </a:lnTo>
                <a:lnTo>
                  <a:pt x="2853267" y="224368"/>
                </a:lnTo>
                <a:lnTo>
                  <a:pt x="2853267" y="42334"/>
                </a:lnTo>
                <a:lnTo>
                  <a:pt x="2850224" y="26790"/>
                </a:lnTo>
                <a:lnTo>
                  <a:pt x="2841625" y="13229"/>
                </a:lnTo>
                <a:lnTo>
                  <a:pt x="2828263" y="3638"/>
                </a:lnTo>
                <a:lnTo>
                  <a:pt x="2810932" y="0"/>
                </a:lnTo>
                <a:close/>
              </a:path>
            </a:pathLst>
          </a:custGeom>
          <a:solidFill>
            <a:srgbClr val="FAF2D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453255" y="1955800"/>
            <a:ext cx="3048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학년</a:t>
            </a:r>
            <a:endParaRPr sz="1100">
              <a:latin typeface="맑은 고딕"/>
              <a:cs typeface="맑은 고딕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80000" y="1955800"/>
            <a:ext cx="65659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855" algn="l"/>
              </a:tabLst>
            </a:pPr>
            <a:r>
              <a:rPr dirty="0" sz="1100" spc="-50">
                <a:solidFill>
                  <a:srgbClr val="585858"/>
                </a:solidFill>
                <a:latin typeface="맑은 고딕"/>
                <a:cs typeface="맑은 고딕"/>
              </a:rPr>
              <a:t>반</a:t>
            </a:r>
            <a:r>
              <a:rPr dirty="0" sz="1100">
                <a:solidFill>
                  <a:srgbClr val="585858"/>
                </a:solidFill>
                <a:latin typeface="맑은 고딕"/>
                <a:cs typeface="맑은 고딕"/>
              </a:rPr>
              <a:t>	</a:t>
            </a:r>
            <a:r>
              <a:rPr dirty="0" sz="1100" spc="-25">
                <a:solidFill>
                  <a:srgbClr val="585858"/>
                </a:solidFill>
                <a:latin typeface="맑은 고딕"/>
                <a:cs typeface="맑은 고딕"/>
              </a:rPr>
              <a:t>이름</a:t>
            </a:r>
            <a:endParaRPr sz="1100">
              <a:latin typeface="맑은 고딕"/>
              <a:cs typeface="맑은 고딕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188460" y="1949450"/>
            <a:ext cx="2523490" cy="207645"/>
            <a:chOff x="4188460" y="1949450"/>
            <a:chExt cx="2523490" cy="20764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8460" y="1949450"/>
              <a:ext cx="207645" cy="2032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5050" y="1949450"/>
              <a:ext cx="207645" cy="20320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846445" y="196405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8636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863600" y="190500"/>
                  </a:lnTo>
                  <a:lnTo>
                    <a:pt x="863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846445" y="1964055"/>
              <a:ext cx="863600" cy="190500"/>
            </a:xfrm>
            <a:custGeom>
              <a:avLst/>
              <a:gdLst/>
              <a:ahLst/>
              <a:cxnLst/>
              <a:rect l="l" t="t" r="r" b="b"/>
              <a:pathLst>
                <a:path w="863600" h="190500">
                  <a:moveTo>
                    <a:pt x="0" y="0"/>
                  </a:moveTo>
                  <a:lnTo>
                    <a:pt x="863600" y="0"/>
                  </a:lnTo>
                  <a:lnTo>
                    <a:pt x="863600" y="190500"/>
                  </a:lnTo>
                  <a:lnTo>
                    <a:pt x="0" y="190500"/>
                  </a:lnTo>
                  <a:lnTo>
                    <a:pt x="0" y="0"/>
                  </a:lnTo>
                  <a:close/>
                </a:path>
              </a:pathLst>
            </a:custGeom>
            <a:ln w="444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3900" y="2476500"/>
            <a:ext cx="254000" cy="29210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956945" y="2505075"/>
            <a:ext cx="5896610" cy="8172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0955" marR="5080" indent="168910">
              <a:lnSpc>
                <a:spcPct val="132500"/>
              </a:lnSpc>
              <a:spcBef>
                <a:spcPts val="100"/>
              </a:spcBef>
            </a:pPr>
            <a:r>
              <a:rPr dirty="0" sz="1300" spc="-20" b="1">
                <a:latin typeface="맑은 고딕"/>
                <a:cs typeface="맑은 고딕"/>
              </a:rPr>
              <a:t>『</a:t>
            </a:r>
            <a:r>
              <a:rPr dirty="0" sz="1300" b="1">
                <a:latin typeface="맑은 고딕"/>
                <a:cs typeface="맑은 고딕"/>
              </a:rPr>
              <a:t>오늘도</a:t>
            </a:r>
            <a:r>
              <a:rPr dirty="0" sz="1300" spc="8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초상권</a:t>
            </a:r>
            <a:r>
              <a:rPr dirty="0" sz="1300" spc="8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전쟁</a:t>
            </a:r>
            <a:r>
              <a:rPr dirty="0" sz="1300" spc="105" b="1">
                <a:latin typeface="맑은 고딕"/>
                <a:cs typeface="맑은 고딕"/>
              </a:rPr>
              <a:t> </a:t>
            </a:r>
            <a:r>
              <a:rPr dirty="0" sz="1300" spc="-40" b="1">
                <a:latin typeface="맑은 고딕"/>
                <a:cs typeface="맑은 고딕"/>
              </a:rPr>
              <a:t>중</a:t>
            </a:r>
            <a:r>
              <a:rPr dirty="0" sz="1300" spc="-55" b="1">
                <a:latin typeface="맑은 고딕"/>
                <a:cs typeface="맑은 고딕"/>
              </a:rPr>
              <a:t>』</a:t>
            </a:r>
            <a:r>
              <a:rPr dirty="0" sz="1300" b="1">
                <a:latin typeface="맑은 고딕"/>
                <a:cs typeface="맑은 고딕"/>
              </a:rPr>
              <a:t>은</a:t>
            </a:r>
            <a:r>
              <a:rPr dirty="0" sz="1300" spc="10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초상권을</a:t>
            </a:r>
            <a:r>
              <a:rPr dirty="0" sz="1300" spc="9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소재로</a:t>
            </a:r>
            <a:r>
              <a:rPr dirty="0" sz="1300" spc="8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한</a:t>
            </a:r>
            <a:r>
              <a:rPr dirty="0" sz="1300" spc="10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동화입니다</a:t>
            </a:r>
            <a:r>
              <a:rPr dirty="0" sz="1300" spc="40" b="1">
                <a:latin typeface="맑은 고딕"/>
                <a:cs typeface="맑은 고딕"/>
              </a:rPr>
              <a:t>. </a:t>
            </a:r>
            <a:r>
              <a:rPr dirty="0" sz="1300" b="1">
                <a:latin typeface="맑은 고딕"/>
                <a:cs typeface="맑은 고딕"/>
              </a:rPr>
              <a:t>책을</a:t>
            </a:r>
            <a:r>
              <a:rPr dirty="0" sz="1300" spc="11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읽으며</a:t>
            </a:r>
            <a:r>
              <a:rPr dirty="0" sz="1300" spc="85" b="1">
                <a:latin typeface="맑은 고딕"/>
                <a:cs typeface="맑은 고딕"/>
              </a:rPr>
              <a:t> </a:t>
            </a:r>
            <a:r>
              <a:rPr dirty="0" sz="1300" spc="-50" b="1">
                <a:latin typeface="맑은 고딕"/>
                <a:cs typeface="맑은 고딕"/>
              </a:rPr>
              <a:t>더 </a:t>
            </a:r>
            <a:r>
              <a:rPr dirty="0" sz="1300" b="1">
                <a:latin typeface="맑은 고딕"/>
                <a:cs typeface="맑은 고딕"/>
              </a:rPr>
              <a:t>알아보고</a:t>
            </a:r>
            <a:r>
              <a:rPr dirty="0" sz="1300" spc="6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싶은</a:t>
            </a:r>
            <a:r>
              <a:rPr dirty="0" sz="1300" spc="5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주제를</a:t>
            </a:r>
            <a:r>
              <a:rPr dirty="0" sz="1300" spc="5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선택하여</a:t>
            </a:r>
            <a:r>
              <a:rPr dirty="0" sz="1300" spc="3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조사해</a:t>
            </a:r>
            <a:r>
              <a:rPr dirty="0" sz="1300" spc="60" b="1">
                <a:latin typeface="맑은 고딕"/>
                <a:cs typeface="맑은 고딕"/>
              </a:rPr>
              <a:t> </a:t>
            </a:r>
            <a:r>
              <a:rPr dirty="0" sz="1300" spc="-20" b="1">
                <a:latin typeface="맑은 고딕"/>
                <a:cs typeface="맑은 고딕"/>
              </a:rPr>
              <a:t>봅시다.</a:t>
            </a:r>
            <a:endParaRPr sz="1300">
              <a:latin typeface="맑은 고딕"/>
              <a:cs typeface="맑은 고딕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dirty="0" sz="1300" b="1">
                <a:latin typeface="맑은 고딕"/>
                <a:cs typeface="맑은 고딕"/>
              </a:rPr>
              <a:t>예)</a:t>
            </a:r>
            <a:r>
              <a:rPr dirty="0" sz="1300" spc="6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저작권,</a:t>
            </a:r>
            <a:r>
              <a:rPr dirty="0" sz="1300" spc="7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사생활</a:t>
            </a:r>
            <a:r>
              <a:rPr dirty="0" sz="1300" spc="6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침해,</a:t>
            </a:r>
            <a:r>
              <a:rPr dirty="0" sz="1300" spc="70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휴대전화</a:t>
            </a:r>
            <a:r>
              <a:rPr dirty="0" sz="1300" spc="6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사용</a:t>
            </a:r>
            <a:r>
              <a:rPr dirty="0" sz="1300" spc="55" b="1">
                <a:latin typeface="맑은 고딕"/>
                <a:cs typeface="맑은 고딕"/>
              </a:rPr>
              <a:t> </a:t>
            </a:r>
            <a:r>
              <a:rPr dirty="0" sz="1300" b="1">
                <a:latin typeface="맑은 고딕"/>
                <a:cs typeface="맑은 고딕"/>
              </a:rPr>
              <a:t>규칙이나</a:t>
            </a:r>
            <a:r>
              <a:rPr dirty="0" sz="1300" spc="35" b="1">
                <a:latin typeface="맑은 고딕"/>
                <a:cs typeface="맑은 고딕"/>
              </a:rPr>
              <a:t> </a:t>
            </a:r>
            <a:r>
              <a:rPr dirty="0" sz="1300" spc="-25" b="1">
                <a:latin typeface="맑은 고딕"/>
                <a:cs typeface="맑은 고딕"/>
              </a:rPr>
              <a:t>예절</a:t>
            </a:r>
            <a:endParaRPr sz="1300">
              <a:latin typeface="맑은 고딕"/>
              <a:cs typeface="맑은 고딕"/>
            </a:endParaRPr>
          </a:p>
        </p:txBody>
      </p:sp>
      <p:graphicFrame>
        <p:nvGraphicFramePr>
          <p:cNvPr id="18" name="object 18"/>
          <p:cNvGraphicFramePr>
            <a:graphicFrameLocks noGrp="1"/>
          </p:cNvGraphicFramePr>
          <p:nvPr/>
        </p:nvGraphicFramePr>
        <p:xfrm>
          <a:off x="725382" y="3623733"/>
          <a:ext cx="6173470" cy="23450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08400"/>
                <a:gridCol w="2374900"/>
              </a:tblGrid>
              <a:tr h="2345055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010"/>
                        </a:spcBef>
                      </a:pPr>
                      <a:r>
                        <a:rPr dirty="0" sz="1500" spc="-120">
                          <a:solidFill>
                            <a:srgbClr val="0A256A"/>
                          </a:solidFill>
                          <a:latin typeface="돋움"/>
                          <a:cs typeface="돋움"/>
                        </a:rPr>
                        <a:t>정한</a:t>
                      </a:r>
                      <a:r>
                        <a:rPr dirty="0" sz="1500" spc="-95">
                          <a:solidFill>
                            <a:srgbClr val="0A256A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500" spc="-35">
                          <a:solidFill>
                            <a:srgbClr val="0A256A"/>
                          </a:solidFill>
                          <a:latin typeface="돋움"/>
                          <a:cs typeface="돋움"/>
                        </a:rPr>
                        <a:t>주제</a:t>
                      </a:r>
                      <a:endParaRPr sz="1500">
                        <a:latin typeface="돋움"/>
                        <a:cs typeface="돋움"/>
                      </a:endParaRPr>
                    </a:p>
                  </a:txBody>
                  <a:tcPr marL="0" marR="0" marB="0" marT="128270">
                    <a:lnL w="19050">
                      <a:solidFill>
                        <a:srgbClr val="50387B"/>
                      </a:solidFill>
                      <a:prstDash val="solid"/>
                    </a:lnL>
                    <a:lnR w="19050">
                      <a:solidFill>
                        <a:srgbClr val="50387B"/>
                      </a:solidFill>
                      <a:prstDash val="solid"/>
                    </a:lnR>
                    <a:lnT w="19050">
                      <a:solidFill>
                        <a:srgbClr val="50387B"/>
                      </a:solidFill>
                      <a:prstDash val="solid"/>
                    </a:lnT>
                    <a:lnB w="19050">
                      <a:solidFill>
                        <a:srgbClr val="50387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065"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dirty="0" sz="1500" spc="-160">
                          <a:solidFill>
                            <a:srgbClr val="0A256A"/>
                          </a:solidFill>
                          <a:latin typeface="돋움"/>
                          <a:cs typeface="돋움"/>
                        </a:rPr>
                        <a:t>조사한</a:t>
                      </a:r>
                      <a:r>
                        <a:rPr dirty="0" sz="1500" spc="-90">
                          <a:solidFill>
                            <a:srgbClr val="0A256A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500" spc="-120">
                          <a:solidFill>
                            <a:srgbClr val="0A256A"/>
                          </a:solidFill>
                          <a:latin typeface="돋움"/>
                          <a:cs typeface="돋움"/>
                        </a:rPr>
                        <a:t>내용</a:t>
                      </a:r>
                      <a:r>
                        <a:rPr dirty="0" sz="1500" spc="-130">
                          <a:solidFill>
                            <a:srgbClr val="0A256A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500" spc="-50">
                          <a:solidFill>
                            <a:srgbClr val="0A256A"/>
                          </a:solidFill>
                          <a:latin typeface="돋움"/>
                          <a:cs typeface="돋움"/>
                        </a:rPr>
                        <a:t>:</a:t>
                      </a:r>
                      <a:endParaRPr sz="1500">
                        <a:latin typeface="돋움"/>
                        <a:cs typeface="돋움"/>
                      </a:endParaRPr>
                    </a:p>
                  </a:txBody>
                  <a:tcPr marL="0" marR="0" marB="0" marT="94615">
                    <a:lnL w="19050">
                      <a:solidFill>
                        <a:srgbClr val="50387B"/>
                      </a:solidFill>
                      <a:prstDash val="solid"/>
                    </a:lnL>
                    <a:lnR w="19050">
                      <a:solidFill>
                        <a:srgbClr val="50387B"/>
                      </a:solidFill>
                      <a:prstDash val="solid"/>
                    </a:lnR>
                    <a:lnT w="19050">
                      <a:solidFill>
                        <a:srgbClr val="50387B"/>
                      </a:solidFill>
                      <a:prstDash val="solid"/>
                    </a:lnT>
                    <a:lnB w="19050">
                      <a:solidFill>
                        <a:srgbClr val="50387B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9" name="object 19"/>
          <p:cNvSpPr/>
          <p:nvPr/>
        </p:nvSpPr>
        <p:spPr>
          <a:xfrm>
            <a:off x="4516755" y="4056380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4516755" y="4416425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4516755" y="4775835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4516755" y="5135880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4516755" y="5495925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4516755" y="5931535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25" name="object 25"/>
          <p:cNvGraphicFramePr>
            <a:graphicFrameLocks noGrp="1"/>
          </p:cNvGraphicFramePr>
          <p:nvPr/>
        </p:nvGraphicFramePr>
        <p:xfrm>
          <a:off x="725382" y="6057900"/>
          <a:ext cx="6173470" cy="23450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08400"/>
                <a:gridCol w="2374900"/>
              </a:tblGrid>
              <a:tr h="2345055"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010"/>
                        </a:spcBef>
                      </a:pPr>
                      <a:r>
                        <a:rPr dirty="0" sz="1500" spc="-120">
                          <a:solidFill>
                            <a:srgbClr val="0A256A"/>
                          </a:solidFill>
                          <a:latin typeface="돋움"/>
                          <a:cs typeface="돋움"/>
                        </a:rPr>
                        <a:t>정한</a:t>
                      </a:r>
                      <a:r>
                        <a:rPr dirty="0" sz="1500" spc="-95">
                          <a:solidFill>
                            <a:srgbClr val="0A256A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500" spc="-35">
                          <a:solidFill>
                            <a:srgbClr val="0A256A"/>
                          </a:solidFill>
                          <a:latin typeface="돋움"/>
                          <a:cs typeface="돋움"/>
                        </a:rPr>
                        <a:t>주제</a:t>
                      </a:r>
                      <a:endParaRPr sz="1500">
                        <a:latin typeface="돋움"/>
                        <a:cs typeface="돋움"/>
                      </a:endParaRPr>
                    </a:p>
                  </a:txBody>
                  <a:tcPr marL="0" marR="0" marB="0" marT="128270">
                    <a:lnL w="19050">
                      <a:solidFill>
                        <a:srgbClr val="50387B"/>
                      </a:solidFill>
                      <a:prstDash val="solid"/>
                    </a:lnL>
                    <a:lnR w="19050">
                      <a:solidFill>
                        <a:srgbClr val="50387B"/>
                      </a:solidFill>
                      <a:prstDash val="solid"/>
                    </a:lnR>
                    <a:lnT w="19050">
                      <a:solidFill>
                        <a:srgbClr val="50387B"/>
                      </a:solidFill>
                      <a:prstDash val="solid"/>
                    </a:lnT>
                    <a:lnB w="19050">
                      <a:solidFill>
                        <a:srgbClr val="50387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065"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dirty="0" sz="1500" spc="-160">
                          <a:solidFill>
                            <a:srgbClr val="0A256A"/>
                          </a:solidFill>
                          <a:latin typeface="돋움"/>
                          <a:cs typeface="돋움"/>
                        </a:rPr>
                        <a:t>조사한</a:t>
                      </a:r>
                      <a:r>
                        <a:rPr dirty="0" sz="1500" spc="-90">
                          <a:solidFill>
                            <a:srgbClr val="0A256A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500" spc="-120">
                          <a:solidFill>
                            <a:srgbClr val="0A256A"/>
                          </a:solidFill>
                          <a:latin typeface="돋움"/>
                          <a:cs typeface="돋움"/>
                        </a:rPr>
                        <a:t>내용</a:t>
                      </a:r>
                      <a:r>
                        <a:rPr dirty="0" sz="1500" spc="-130">
                          <a:solidFill>
                            <a:srgbClr val="0A256A"/>
                          </a:solidFill>
                          <a:latin typeface="돋움"/>
                          <a:cs typeface="돋움"/>
                        </a:rPr>
                        <a:t> </a:t>
                      </a:r>
                      <a:r>
                        <a:rPr dirty="0" sz="1500" spc="-50">
                          <a:solidFill>
                            <a:srgbClr val="0A256A"/>
                          </a:solidFill>
                          <a:latin typeface="돋움"/>
                          <a:cs typeface="돋움"/>
                        </a:rPr>
                        <a:t>:</a:t>
                      </a:r>
                      <a:endParaRPr sz="1500">
                        <a:latin typeface="돋움"/>
                        <a:cs typeface="돋움"/>
                      </a:endParaRPr>
                    </a:p>
                  </a:txBody>
                  <a:tcPr marL="0" marR="0" marB="0" marT="94615">
                    <a:lnL w="19050">
                      <a:solidFill>
                        <a:srgbClr val="50387B"/>
                      </a:solidFill>
                      <a:prstDash val="solid"/>
                    </a:lnL>
                    <a:lnR w="19050">
                      <a:solidFill>
                        <a:srgbClr val="50387B"/>
                      </a:solidFill>
                      <a:prstDash val="solid"/>
                    </a:lnR>
                    <a:lnT w="19050">
                      <a:solidFill>
                        <a:srgbClr val="50387B"/>
                      </a:solidFill>
                      <a:prstDash val="solid"/>
                    </a:lnT>
                    <a:lnB w="19050">
                      <a:solidFill>
                        <a:srgbClr val="50387B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6" name="object 26"/>
          <p:cNvSpPr/>
          <p:nvPr/>
        </p:nvSpPr>
        <p:spPr>
          <a:xfrm>
            <a:off x="4516755" y="6490335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4516755" y="6850380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4516755" y="7210425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4516755" y="7569835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4516755" y="7929880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4516755" y="8366125"/>
            <a:ext cx="2239645" cy="0"/>
          </a:xfrm>
          <a:custGeom>
            <a:avLst/>
            <a:gdLst/>
            <a:ahLst/>
            <a:cxnLst/>
            <a:rect l="l" t="t" r="r" b="b"/>
            <a:pathLst>
              <a:path w="2239645" h="0">
                <a:moveTo>
                  <a:pt x="0" y="0"/>
                </a:moveTo>
                <a:lnTo>
                  <a:pt x="2239432" y="0"/>
                </a:lnTo>
              </a:path>
            </a:pathLst>
          </a:custGeom>
          <a:ln w="10795">
            <a:solidFill>
              <a:srgbClr val="C8E3F5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Polaris Office Slide</Application>
  <AppVersion>12.000</AppVersion>
  <Characters>0</Characters>
  <CharactersWithSpaces>0</CharactersWithSpaces>
  <DocSecurity>0</DocSecurity>
  <HyperlinksChanged>false</HyperlinksChanged>
  <Lines>0</Lines>
  <LinksUpToDate>false</LinksUpToDate>
  <Pages>13</Pages>
  <Paragraphs>0</Paragraphs>
  <Words>0</Words>
  <TotalTime>0</TotalTime>
  <MMClips>0</MMClips>
  <ScaleCrop>false</ScaleCrop>
  <HeadingPairs>
    <vt:vector size="2" baseType="variant">
      <vt:variant>
        <vt:lpstr>Title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dc:creator>admin</dc:creator>
  <cp:lastModifiedBy>editor3</cp:lastModifiedBy>
  <dc:title>【참고 활동지】 읽은 후 활동 2에서 활용 가능</dc:title>
  <cp:version>10.115.195.56097</cp:version>
  <dcterms:modified xsi:type="dcterms:W3CDTF">2026-03-30T08:33:52Z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2026-03-30T00:00:00Z</vt:filetime>
  </property>
  <property fmtid="{D5CDD505-2E9C-101B-9397-08002B2CF9AE}" pid="3" name="Creator">
    <vt:lpwstr>Polaris Word</vt:lpwstr>
  </property>
  <property fmtid="{D5CDD505-2E9C-101B-9397-08002B2CF9AE}" pid="4" name="LastSaved">
    <vt:filetime>2026-03-30T00:00:00Z</vt:filetime>
  </property>
  <property fmtid="{D5CDD505-2E9C-101B-9397-08002B2CF9AE}" pid="5" name="Producer">
    <vt:lpwstr>Polaris PDF Viewer</vt:lpwstr>
  </property>
</Properties>
</file>