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g"/>
  <Default Extension="png" ContentType="image/p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sldMasterIdLst>
    <p:sldMasterId id="2147483666" r:id="rId7"/>
  </p:sld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</p:sldIdLst>
  <p:sldSz cx="7556500" cy="10693400"/>
  <p:notesSz cx="75565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0" orient="horz" pos="2879" userDrawn="1">
          <p15:clr>
            <a:srgbClr val="A4A3A4"/>
          </p15:clr>
        </p15:guide>
        <p15:guide id="1" pos="21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View">
  <p:normalViewPr>
    <p:restoredLeft sz="15620"/>
    <p:restoredTop sz="94660"/>
  </p:normalViewPr>
  <p:slideViewPr>
    <p:cSldViewPr snapToGrid="1" snapToObjects="1">
      <p:cViewPr varScale="1">
        <p:scale>
          <a:sx n="78" d="100"/>
          <a:sy n="78" d="100"/>
        </p:scale>
        <p:origin x="-1536" y="-84"/>
      </p:cViewPr>
      <p:guideLst>
        <p:guide orient="horz" pos="2879"/>
        <p:guide pos="21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7" Type="http://schemas.openxmlformats.org/officeDocument/2006/relationships/slideMaster" Target="slideMasters/slideMaster1.xml"></Relationship><Relationship Id="rId8" Type="http://schemas.openxmlformats.org/officeDocument/2006/relationships/theme" Target="theme/theme1.xml"></Relationship><Relationship Id="rId9" Type="http://schemas.openxmlformats.org/officeDocument/2006/relationships/slide" Target="slides/slide1.xml"></Relationship><Relationship Id="rId10" Type="http://schemas.openxmlformats.org/officeDocument/2006/relationships/slide" Target="slides/slide2.xml"></Relationship><Relationship Id="rId11" Type="http://schemas.openxmlformats.org/officeDocument/2006/relationships/slide" Target="slides/slide3.xml"></Relationship><Relationship Id="rId12" Type="http://schemas.openxmlformats.org/officeDocument/2006/relationships/slide" Target="slides/slide4.xml"></Relationship><Relationship Id="rId13" Type="http://schemas.openxmlformats.org/officeDocument/2006/relationships/slide" Target="slides/slide5.xml"></Relationship><Relationship Id="rId14" Type="http://schemas.openxmlformats.org/officeDocument/2006/relationships/slide" Target="slides/slide6.xml"></Relationship><Relationship Id="rId15" Type="http://schemas.openxmlformats.org/officeDocument/2006/relationships/slide" Target="slides/slide7.xml"></Relationship><Relationship Id="rId16" Type="http://schemas.openxmlformats.org/officeDocument/2006/relationships/slide" Target="slides/slide8.xml"></Relationship><Relationship Id="rId17" Type="http://schemas.openxmlformats.org/officeDocument/2006/relationships/slide" Target="slides/slide9.xml"></Relationship><Relationship Id="rId18" Type="http://schemas.openxmlformats.org/officeDocument/2006/relationships/slide" Target="slides/slide10.xml"></Relationship><Relationship Id="rId19" Type="http://schemas.openxmlformats.org/officeDocument/2006/relationships/viewProps" Target="viewProps.xml"></Relationship><Relationship Id="rId20" Type="http://schemas.openxmlformats.org/officeDocument/2006/relationships/presProps" Target="presProps.xml"></Relationship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6737" y="3314954"/>
            <a:ext cx="642302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3475" y="5988304"/>
            <a:ext cx="528955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7825" y="2459482"/>
            <a:ext cx="3287077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1597" y="2459482"/>
            <a:ext cx="3287077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825" y="427736"/>
            <a:ext cx="6800850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825" y="2459482"/>
            <a:ext cx="6800850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69210" y="9944862"/>
            <a:ext cx="2418080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7825" y="9944862"/>
            <a:ext cx="173799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0680" y="9944862"/>
            <a:ext cx="173799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10.xml.rels><?xml version="1.0" encoding="UTF-8"?>
<Relationships xmlns="http://schemas.openxmlformats.org/package/2006/relationships"><Relationship Id="rId2" Type="http://schemas.openxmlformats.org/officeDocument/2006/relationships/image" Target="../media/image9.jpg"></Relationship><Relationship Id="rId3" Type="http://schemas.openxmlformats.org/officeDocument/2006/relationships/image" Target="../media/image2.jpg"></Relationship><Relationship Id="rId4" Type="http://schemas.openxmlformats.org/officeDocument/2006/relationships/image" Target="../media/image3.png"></Relationship><Relationship Id="rId5" Type="http://schemas.openxmlformats.org/officeDocument/2006/relationships/image" Target="../media/image4.png"></Relationship><Relationship Id="rId6" Type="http://schemas.openxmlformats.org/officeDocument/2006/relationships/image" Target="../media/image7.jpg"></Relationship><Relationship Id="rId7" Type="http://schemas.openxmlformats.org/officeDocument/2006/relationships/slideLayout" Target="../slideLayouts/slideLayout5.xml"></Relationship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6.jpg"/><Relationship Id="rId7" Type="http://schemas.openxmlformats.org/officeDocument/2006/relationships/image" Target="../media/image7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7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_rels/slide6.xml.rels><?xml version="1.0" encoding="UTF-8"?>
<Relationships xmlns="http://schemas.openxmlformats.org/package/2006/relationships"><Relationship Id="rId2" Type="http://schemas.openxmlformats.org/officeDocument/2006/relationships/image" Target="../media/image9.jpg"></Relationship><Relationship Id="rId3" Type="http://schemas.openxmlformats.org/officeDocument/2006/relationships/image" Target="../media/image2.jpg"></Relationship><Relationship Id="rId4" Type="http://schemas.openxmlformats.org/officeDocument/2006/relationships/image" Target="../media/image3.png"></Relationship><Relationship Id="rId5" Type="http://schemas.openxmlformats.org/officeDocument/2006/relationships/image" Target="../media/image4.png"></Relationship><Relationship Id="rId6" Type="http://schemas.openxmlformats.org/officeDocument/2006/relationships/image" Target="../media/image7.jpg"></Relationship><Relationship Id="rId7" Type="http://schemas.openxmlformats.org/officeDocument/2006/relationships/slideLayout" Target="../slideLayouts/slideLayout5.xml"></Relationship></Relationships>
</file>

<file path=ppt/slides/_rels/slide7.xml.rels><?xml version="1.0" encoding="UTF-8"?>
<Relationships xmlns="http://schemas.openxmlformats.org/package/2006/relationships"><Relationship Id="rId2" Type="http://schemas.openxmlformats.org/officeDocument/2006/relationships/image" Target="../media/image9.jpg"></Relationship><Relationship Id="rId3" Type="http://schemas.openxmlformats.org/officeDocument/2006/relationships/image" Target="../media/image2.jpg"></Relationship><Relationship Id="rId4" Type="http://schemas.openxmlformats.org/officeDocument/2006/relationships/image" Target="../media/image10.png"></Relationship><Relationship Id="rId5" Type="http://schemas.openxmlformats.org/officeDocument/2006/relationships/image" Target="../media/image11.png"></Relationship><Relationship Id="rId6" Type="http://schemas.openxmlformats.org/officeDocument/2006/relationships/image" Target="../media/image6.jpg"></Relationship><Relationship Id="rId7" Type="http://schemas.openxmlformats.org/officeDocument/2006/relationships/slideLayout" Target="../slideLayouts/slideLayout5.xml"></Relationship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7.jpg"/></Relationships>

</file>

<file path=ppt/slides/_rels/slide9.xml.rels><?xml version="1.0" encoding="UTF-8"?>
<Relationships xmlns="http://schemas.openxmlformats.org/package/2006/relationships"><Relationship Id="rId2" Type="http://schemas.openxmlformats.org/officeDocument/2006/relationships/image" Target="../media/image9.jpg"></Relationship><Relationship Id="rId3" Type="http://schemas.openxmlformats.org/officeDocument/2006/relationships/image" Target="../media/image2.jpg"></Relationship><Relationship Id="rId4" Type="http://schemas.openxmlformats.org/officeDocument/2006/relationships/image" Target="../media/image10.png"></Relationship><Relationship Id="rId5" Type="http://schemas.openxmlformats.org/officeDocument/2006/relationships/image" Target="../media/image11.png"></Relationship><Relationship Id="rId6" Type="http://schemas.openxmlformats.org/officeDocument/2006/relationships/image" Target="../media/image7.jpg"></Relationship><Relationship Id="rId7" Type="http://schemas.openxmlformats.org/officeDocument/2006/relationships/slideLayout" Target="../slideLayouts/slideLayout5.xml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966" y="702733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바탕"/>
                <a:cs typeface="바탕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바탕"/>
                <a:cs typeface="바탕"/>
              </a:rPr>
              <a:t>활동지1</a:t>
            </a:r>
            <a:r>
              <a:rPr dirty="0" sz="900" spc="-50">
                <a:solidFill>
                  <a:srgbClr val="0000FF"/>
                </a:solidFill>
                <a:latin typeface="바탕"/>
                <a:cs typeface="바탕"/>
              </a:rPr>
              <a:t>】</a:t>
            </a:r>
            <a:endParaRPr sz="900">
              <a:latin typeface="바탕"/>
              <a:cs typeface="바탕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967" y="910167"/>
            <a:ext cx="6134100" cy="948690"/>
            <a:chOff x="706967" y="910167"/>
            <a:chExt cx="6134100" cy="948690"/>
          </a:xfrm>
        </p:grpSpPr>
        <p:sp>
          <p:nvSpPr>
            <p:cNvPr id="4" name="object 4"/>
            <p:cNvSpPr/>
            <p:nvPr/>
          </p:nvSpPr>
          <p:spPr>
            <a:xfrm>
              <a:off x="719667" y="922867"/>
              <a:ext cx="6108700" cy="923290"/>
            </a:xfrm>
            <a:custGeom>
              <a:avLst/>
              <a:gdLst/>
              <a:ahLst/>
              <a:cxnLst/>
              <a:rect l="l" t="t" r="r" b="b"/>
              <a:pathLst>
                <a:path w="6108700" h="923289">
                  <a:moveTo>
                    <a:pt x="0" y="46565"/>
                  </a:moveTo>
                  <a:lnTo>
                    <a:pt x="3704" y="28574"/>
                  </a:lnTo>
                  <a:lnTo>
                    <a:pt x="13757" y="13757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6367" y="0"/>
                  </a:lnTo>
                  <a:lnTo>
                    <a:pt x="6083696" y="3704"/>
                  </a:lnTo>
                  <a:lnTo>
                    <a:pt x="6097057" y="13757"/>
                  </a:lnTo>
                  <a:lnTo>
                    <a:pt x="6105656" y="28574"/>
                  </a:lnTo>
                  <a:lnTo>
                    <a:pt x="6108698" y="46565"/>
                  </a:lnTo>
                  <a:lnTo>
                    <a:pt x="6108698" y="876298"/>
                  </a:lnTo>
                  <a:lnTo>
                    <a:pt x="6105656" y="894290"/>
                  </a:lnTo>
                  <a:lnTo>
                    <a:pt x="6097057" y="909107"/>
                  </a:lnTo>
                  <a:lnTo>
                    <a:pt x="6083696" y="919162"/>
                  </a:lnTo>
                  <a:lnTo>
                    <a:pt x="6066367" y="922867"/>
                  </a:lnTo>
                  <a:lnTo>
                    <a:pt x="46565" y="922867"/>
                  </a:lnTo>
                  <a:lnTo>
                    <a:pt x="28574" y="919162"/>
                  </a:lnTo>
                  <a:lnTo>
                    <a:pt x="13757" y="909107"/>
                  </a:lnTo>
                  <a:lnTo>
                    <a:pt x="3704" y="894290"/>
                  </a:lnTo>
                  <a:lnTo>
                    <a:pt x="0" y="876298"/>
                  </a:lnTo>
                  <a:lnTo>
                    <a:pt x="0" y="46565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899" y="1078587"/>
              <a:ext cx="619203" cy="699412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3272366" y="1236133"/>
            <a:ext cx="107950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35" b="1">
                <a:latin typeface="맑은 고딕"/>
                <a:cs typeface="맑은 고딕"/>
              </a:rPr>
              <a:t>마음</a:t>
            </a:r>
            <a:r>
              <a:rPr dirty="0" sz="2000" spc="-135" b="1">
                <a:latin typeface="맑은 고딕"/>
                <a:cs typeface="맑은 고딕"/>
              </a:rPr>
              <a:t> </a:t>
            </a:r>
            <a:r>
              <a:rPr dirty="0" sz="2000" spc="-80" b="1">
                <a:latin typeface="맑은 고딕"/>
                <a:cs typeface="맑은 고딕"/>
              </a:rPr>
              <a:t>열기</a:t>
            </a:r>
            <a:endParaRPr sz="2000">
              <a:latin typeface="맑은 고딕"/>
              <a:cs typeface="맑은 고딕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83300" y="1041400"/>
            <a:ext cx="584200" cy="7366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566" y="1913465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8"/>
                </a:lnTo>
                <a:lnTo>
                  <a:pt x="13228" y="13229"/>
                </a:lnTo>
                <a:lnTo>
                  <a:pt x="3637" y="26790"/>
                </a:lnTo>
                <a:lnTo>
                  <a:pt x="0" y="42334"/>
                </a:lnTo>
                <a:lnTo>
                  <a:pt x="0" y="224368"/>
                </a:lnTo>
                <a:lnTo>
                  <a:pt x="3637" y="239912"/>
                </a:lnTo>
                <a:lnTo>
                  <a:pt x="13228" y="253471"/>
                </a:lnTo>
                <a:lnTo>
                  <a:pt x="26788" y="263062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2"/>
                </a:lnTo>
                <a:lnTo>
                  <a:pt x="2841625" y="253471"/>
                </a:lnTo>
                <a:lnTo>
                  <a:pt x="2850224" y="239912"/>
                </a:lnTo>
                <a:lnTo>
                  <a:pt x="2853267" y="224368"/>
                </a:lnTo>
                <a:lnTo>
                  <a:pt x="2853267" y="42334"/>
                </a:lnTo>
                <a:lnTo>
                  <a:pt x="2850224" y="26790"/>
                </a:lnTo>
                <a:lnTo>
                  <a:pt x="2841625" y="13229"/>
                </a:lnTo>
                <a:lnTo>
                  <a:pt x="2828263" y="3638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466" y="1943100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79999" y="1943100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777" y="1932411"/>
            <a:ext cx="2523490" cy="212090"/>
            <a:chOff x="4188777" y="1932411"/>
            <a:chExt cx="2523490" cy="212090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777" y="1932411"/>
              <a:ext cx="207645" cy="20341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4944" y="1932411"/>
              <a:ext cx="207645" cy="20341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233" y="195156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233" y="195156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98500" y="2425700"/>
            <a:ext cx="317500" cy="3302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706966" y="2556933"/>
            <a:ext cx="3568065" cy="1186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7211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맑은 고딕"/>
                <a:cs typeface="맑은 고딕"/>
              </a:rPr>
              <a:t>모둠</a:t>
            </a:r>
            <a:r>
              <a:rPr dirty="0" sz="1200" spc="20" b="1">
                <a:latin typeface="맑은 고딕"/>
                <a:cs typeface="맑은 고딕"/>
              </a:rPr>
              <a:t> </a:t>
            </a:r>
            <a:r>
              <a:rPr dirty="0" sz="1200" spc="-10" b="1">
                <a:latin typeface="맑은 고딕"/>
                <a:cs typeface="맑은 고딕"/>
              </a:rPr>
              <a:t>친구들과</a:t>
            </a:r>
            <a:r>
              <a:rPr dirty="0" sz="1200" spc="30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‘숲속에</a:t>
            </a:r>
            <a:r>
              <a:rPr dirty="0" sz="1200" spc="10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가면’</a:t>
            </a:r>
            <a:r>
              <a:rPr dirty="0" sz="1200" spc="1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놀이를</a:t>
            </a:r>
            <a:r>
              <a:rPr dirty="0" sz="1200" spc="3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해</a:t>
            </a:r>
            <a:r>
              <a:rPr dirty="0" sz="1200" spc="25" b="1">
                <a:latin typeface="맑은 고딕"/>
                <a:cs typeface="맑은 고딕"/>
              </a:rPr>
              <a:t> </a:t>
            </a:r>
            <a:r>
              <a:rPr dirty="0" sz="1200" spc="-40" b="1">
                <a:latin typeface="맑은 고딕"/>
                <a:cs typeface="맑은 고딕"/>
              </a:rPr>
              <a:t>봅시다.</a:t>
            </a:r>
            <a:endParaRPr sz="1200">
              <a:latin typeface="맑은 고딕"/>
              <a:cs typeface="맑은 고딕"/>
            </a:endParaRPr>
          </a:p>
          <a:p>
            <a:pPr marL="12700" marR="2561590">
              <a:lnSpc>
                <a:spcPts val="3870"/>
              </a:lnSpc>
              <a:spcBef>
                <a:spcPts val="295"/>
              </a:spcBef>
            </a:pPr>
            <a:r>
              <a:rPr dirty="0" sz="1200" b="1">
                <a:latin typeface="맑은 고딕"/>
                <a:cs typeface="맑은 고딕"/>
              </a:rPr>
              <a:t>숲속에</a:t>
            </a:r>
            <a:r>
              <a:rPr dirty="0" sz="1200" spc="-30" b="1">
                <a:latin typeface="맑은 고딕"/>
                <a:cs typeface="맑은 고딕"/>
              </a:rPr>
              <a:t> </a:t>
            </a:r>
            <a:r>
              <a:rPr dirty="0" sz="1200" spc="-25" b="1">
                <a:latin typeface="맑은 고딕"/>
                <a:cs typeface="맑은 고딕"/>
              </a:rPr>
              <a:t>가면, </a:t>
            </a:r>
            <a:r>
              <a:rPr dirty="0" sz="1200" spc="-10" b="1">
                <a:latin typeface="맑은 고딕"/>
                <a:cs typeface="맑은 고딕"/>
              </a:rPr>
              <a:t>다람쥐도</a:t>
            </a:r>
            <a:r>
              <a:rPr dirty="0" sz="1200" spc="-20" b="1">
                <a:latin typeface="맑은 고딕"/>
                <a:cs typeface="맑은 고딕"/>
              </a:rPr>
              <a:t> </a:t>
            </a:r>
            <a:r>
              <a:rPr dirty="0" sz="1200" spc="-60" b="1">
                <a:latin typeface="맑은 고딕"/>
                <a:cs typeface="맑은 고딕"/>
              </a:rPr>
              <a:t>있고.</a:t>
            </a:r>
            <a:endParaRPr sz="1200">
              <a:latin typeface="맑은 고딕"/>
              <a:cs typeface="맑은 고딕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06966" y="4318000"/>
            <a:ext cx="100901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 b="1">
                <a:latin typeface="맑은 고딕"/>
                <a:cs typeface="맑은 고딕"/>
              </a:rPr>
              <a:t>다람쥐도</a:t>
            </a:r>
            <a:r>
              <a:rPr dirty="0" sz="1200" spc="-20" b="1">
                <a:latin typeface="맑은 고딕"/>
                <a:cs typeface="맑은 고딕"/>
              </a:rPr>
              <a:t> </a:t>
            </a:r>
            <a:r>
              <a:rPr dirty="0" sz="1200" spc="-35" b="1">
                <a:latin typeface="맑은 고딕"/>
                <a:cs typeface="맑은 고딕"/>
              </a:rPr>
              <a:t>있고,</a:t>
            </a:r>
            <a:endParaRPr sz="1200">
              <a:latin typeface="맑은 고딕"/>
              <a:cs typeface="맑은 고딕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787207" y="4067915"/>
            <a:ext cx="845185" cy="422275"/>
            <a:chOff x="1787207" y="4067915"/>
            <a:chExt cx="845185" cy="422275"/>
          </a:xfrm>
        </p:grpSpPr>
        <p:sp>
          <p:nvSpPr>
            <p:cNvPr id="20" name="object 20"/>
            <p:cNvSpPr/>
            <p:nvPr/>
          </p:nvSpPr>
          <p:spPr>
            <a:xfrm>
              <a:off x="1790700" y="4068232"/>
              <a:ext cx="838200" cy="415290"/>
            </a:xfrm>
            <a:custGeom>
              <a:avLst/>
              <a:gdLst/>
              <a:ahLst/>
              <a:cxnLst/>
              <a:rect l="l" t="t" r="r" b="b"/>
              <a:pathLst>
                <a:path w="838200" h="415289">
                  <a:moveTo>
                    <a:pt x="838200" y="0"/>
                  </a:moveTo>
                  <a:lnTo>
                    <a:pt x="0" y="0"/>
                  </a:lnTo>
                  <a:lnTo>
                    <a:pt x="0" y="414867"/>
                  </a:lnTo>
                  <a:lnTo>
                    <a:pt x="838200" y="414867"/>
                  </a:lnTo>
                  <a:lnTo>
                    <a:pt x="838200" y="0"/>
                  </a:lnTo>
                  <a:close/>
                </a:path>
              </a:pathLst>
            </a:custGeom>
            <a:solidFill>
              <a:srgbClr val="DEE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1790700" y="4068232"/>
              <a:ext cx="841375" cy="421640"/>
            </a:xfrm>
            <a:custGeom>
              <a:avLst/>
              <a:gdLst/>
              <a:ahLst/>
              <a:cxnLst/>
              <a:rect l="l" t="t" r="r" b="b"/>
              <a:pathLst>
                <a:path w="841375" h="421639">
                  <a:moveTo>
                    <a:pt x="0" y="0"/>
                  </a:moveTo>
                  <a:lnTo>
                    <a:pt x="0" y="421217"/>
                  </a:lnTo>
                </a:path>
                <a:path w="841375" h="421639">
                  <a:moveTo>
                    <a:pt x="838200" y="0"/>
                  </a:moveTo>
                  <a:lnTo>
                    <a:pt x="838200" y="414867"/>
                  </a:lnTo>
                </a:path>
                <a:path w="841375" h="421639">
                  <a:moveTo>
                    <a:pt x="3175" y="3175"/>
                  </a:moveTo>
                  <a:lnTo>
                    <a:pt x="841375" y="3175"/>
                  </a:lnTo>
                </a:path>
                <a:path w="841375" h="421639">
                  <a:moveTo>
                    <a:pt x="3175" y="418042"/>
                  </a:moveTo>
                  <a:lnTo>
                    <a:pt x="841375" y="418042"/>
                  </a:lnTo>
                </a:path>
              </a:pathLst>
            </a:custGeom>
            <a:ln w="698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/>
          <p:cNvSpPr txBox="1"/>
          <p:nvPr/>
        </p:nvSpPr>
        <p:spPr>
          <a:xfrm>
            <a:off x="2637366" y="4318000"/>
            <a:ext cx="5746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맑은 고딕"/>
                <a:cs typeface="맑은 고딕"/>
              </a:rPr>
              <a:t>도</a:t>
            </a:r>
            <a:r>
              <a:rPr dirty="0" sz="1200" spc="105" b="1">
                <a:latin typeface="맑은 고딕"/>
                <a:cs typeface="맑은 고딕"/>
              </a:rPr>
              <a:t> </a:t>
            </a:r>
            <a:r>
              <a:rPr dirty="0" sz="1200" spc="-30" b="1">
                <a:latin typeface="맑은 고딕"/>
                <a:cs typeface="맑은 고딕"/>
              </a:rPr>
              <a:t>있고.</a:t>
            </a:r>
            <a:endParaRPr sz="1200">
              <a:latin typeface="맑은 고딕"/>
              <a:cs typeface="맑은 고딕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06966" y="5105400"/>
            <a:ext cx="100901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 b="1">
                <a:latin typeface="맑은 고딕"/>
                <a:cs typeface="맑은 고딕"/>
              </a:rPr>
              <a:t>다람쥐도</a:t>
            </a:r>
            <a:r>
              <a:rPr dirty="0" sz="1200" spc="-20" b="1">
                <a:latin typeface="맑은 고딕"/>
                <a:cs typeface="맑은 고딕"/>
              </a:rPr>
              <a:t> </a:t>
            </a:r>
            <a:r>
              <a:rPr dirty="0" sz="1200" spc="-35" b="1">
                <a:latin typeface="맑은 고딕"/>
                <a:cs typeface="맑은 고딕"/>
              </a:rPr>
              <a:t>있고,</a:t>
            </a:r>
            <a:endParaRPr sz="1200">
              <a:latin typeface="맑은 고딕"/>
              <a:cs typeface="맑은 고딕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1787207" y="4855315"/>
            <a:ext cx="845185" cy="422275"/>
            <a:chOff x="1787207" y="4855315"/>
            <a:chExt cx="845185" cy="422275"/>
          </a:xfrm>
        </p:grpSpPr>
        <p:sp>
          <p:nvSpPr>
            <p:cNvPr id="25" name="object 25"/>
            <p:cNvSpPr/>
            <p:nvPr/>
          </p:nvSpPr>
          <p:spPr>
            <a:xfrm>
              <a:off x="1790700" y="4855632"/>
              <a:ext cx="838200" cy="415290"/>
            </a:xfrm>
            <a:custGeom>
              <a:avLst/>
              <a:gdLst/>
              <a:ahLst/>
              <a:cxnLst/>
              <a:rect l="l" t="t" r="r" b="b"/>
              <a:pathLst>
                <a:path w="838200" h="415289">
                  <a:moveTo>
                    <a:pt x="838200" y="0"/>
                  </a:moveTo>
                  <a:lnTo>
                    <a:pt x="0" y="0"/>
                  </a:lnTo>
                  <a:lnTo>
                    <a:pt x="0" y="414867"/>
                  </a:lnTo>
                  <a:lnTo>
                    <a:pt x="838200" y="414867"/>
                  </a:lnTo>
                  <a:lnTo>
                    <a:pt x="838200" y="0"/>
                  </a:lnTo>
                  <a:close/>
                </a:path>
              </a:pathLst>
            </a:custGeom>
            <a:solidFill>
              <a:srgbClr val="DEE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1790700" y="4855632"/>
              <a:ext cx="841375" cy="421640"/>
            </a:xfrm>
            <a:custGeom>
              <a:avLst/>
              <a:gdLst/>
              <a:ahLst/>
              <a:cxnLst/>
              <a:rect l="l" t="t" r="r" b="b"/>
              <a:pathLst>
                <a:path w="841375" h="421639">
                  <a:moveTo>
                    <a:pt x="0" y="0"/>
                  </a:moveTo>
                  <a:lnTo>
                    <a:pt x="0" y="421217"/>
                  </a:lnTo>
                </a:path>
                <a:path w="841375" h="421639">
                  <a:moveTo>
                    <a:pt x="838200" y="0"/>
                  </a:moveTo>
                  <a:lnTo>
                    <a:pt x="838200" y="414867"/>
                  </a:lnTo>
                </a:path>
                <a:path w="841375" h="421639">
                  <a:moveTo>
                    <a:pt x="3175" y="3175"/>
                  </a:moveTo>
                  <a:lnTo>
                    <a:pt x="841375" y="3175"/>
                  </a:lnTo>
                </a:path>
                <a:path w="841375" h="421639">
                  <a:moveTo>
                    <a:pt x="3175" y="418042"/>
                  </a:moveTo>
                  <a:lnTo>
                    <a:pt x="841375" y="418042"/>
                  </a:lnTo>
                </a:path>
              </a:pathLst>
            </a:custGeom>
            <a:ln w="698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/>
          <p:cNvSpPr txBox="1"/>
          <p:nvPr/>
        </p:nvSpPr>
        <p:spPr>
          <a:xfrm>
            <a:off x="2637366" y="5105400"/>
            <a:ext cx="5727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맑은 고딕"/>
                <a:cs typeface="맑은 고딕"/>
              </a:rPr>
              <a:t>도</a:t>
            </a:r>
            <a:r>
              <a:rPr dirty="0" sz="1200" spc="105" b="1">
                <a:latin typeface="맑은 고딕"/>
                <a:cs typeface="맑은 고딕"/>
              </a:rPr>
              <a:t> </a:t>
            </a:r>
            <a:r>
              <a:rPr dirty="0" sz="1200" spc="-35" b="1">
                <a:latin typeface="맑은 고딕"/>
                <a:cs typeface="맑은 고딕"/>
              </a:rPr>
              <a:t>있고,</a:t>
            </a:r>
            <a:endParaRPr sz="1200">
              <a:latin typeface="맑은 고딕"/>
              <a:cs typeface="맑은 고딕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3281574" y="4855315"/>
            <a:ext cx="845185" cy="422275"/>
            <a:chOff x="3281574" y="4855315"/>
            <a:chExt cx="845185" cy="422275"/>
          </a:xfrm>
        </p:grpSpPr>
        <p:sp>
          <p:nvSpPr>
            <p:cNvPr id="29" name="object 29"/>
            <p:cNvSpPr/>
            <p:nvPr/>
          </p:nvSpPr>
          <p:spPr>
            <a:xfrm>
              <a:off x="3285067" y="4855632"/>
              <a:ext cx="838200" cy="415290"/>
            </a:xfrm>
            <a:custGeom>
              <a:avLst/>
              <a:gdLst/>
              <a:ahLst/>
              <a:cxnLst/>
              <a:rect l="l" t="t" r="r" b="b"/>
              <a:pathLst>
                <a:path w="838200" h="415289">
                  <a:moveTo>
                    <a:pt x="838200" y="0"/>
                  </a:moveTo>
                  <a:lnTo>
                    <a:pt x="0" y="0"/>
                  </a:lnTo>
                  <a:lnTo>
                    <a:pt x="0" y="414867"/>
                  </a:lnTo>
                  <a:lnTo>
                    <a:pt x="838200" y="414867"/>
                  </a:lnTo>
                  <a:lnTo>
                    <a:pt x="838200" y="0"/>
                  </a:lnTo>
                  <a:close/>
                </a:path>
              </a:pathLst>
            </a:custGeom>
            <a:solidFill>
              <a:srgbClr val="DEE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3285067" y="4855632"/>
              <a:ext cx="841375" cy="421640"/>
            </a:xfrm>
            <a:custGeom>
              <a:avLst/>
              <a:gdLst/>
              <a:ahLst/>
              <a:cxnLst/>
              <a:rect l="l" t="t" r="r" b="b"/>
              <a:pathLst>
                <a:path w="841375" h="421639">
                  <a:moveTo>
                    <a:pt x="0" y="0"/>
                  </a:moveTo>
                  <a:lnTo>
                    <a:pt x="0" y="421217"/>
                  </a:lnTo>
                </a:path>
                <a:path w="841375" h="421639">
                  <a:moveTo>
                    <a:pt x="838200" y="0"/>
                  </a:moveTo>
                  <a:lnTo>
                    <a:pt x="838200" y="414867"/>
                  </a:lnTo>
                </a:path>
                <a:path w="841375" h="421639">
                  <a:moveTo>
                    <a:pt x="3175" y="3175"/>
                  </a:moveTo>
                  <a:lnTo>
                    <a:pt x="841375" y="3175"/>
                  </a:lnTo>
                </a:path>
                <a:path w="841375" h="421639">
                  <a:moveTo>
                    <a:pt x="3175" y="418042"/>
                  </a:moveTo>
                  <a:lnTo>
                    <a:pt x="841375" y="418042"/>
                  </a:lnTo>
                </a:path>
              </a:pathLst>
            </a:custGeom>
            <a:ln w="698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1" name="object 31"/>
          <p:cNvSpPr txBox="1"/>
          <p:nvPr/>
        </p:nvSpPr>
        <p:spPr>
          <a:xfrm>
            <a:off x="4131732" y="5105400"/>
            <a:ext cx="5746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맑은 고딕"/>
                <a:cs typeface="맑은 고딕"/>
              </a:rPr>
              <a:t>도</a:t>
            </a:r>
            <a:r>
              <a:rPr dirty="0" sz="1200" spc="105" b="1">
                <a:latin typeface="맑은 고딕"/>
                <a:cs typeface="맑은 고딕"/>
              </a:rPr>
              <a:t> </a:t>
            </a:r>
            <a:r>
              <a:rPr dirty="0" sz="1200" spc="-30" b="1">
                <a:latin typeface="맑은 고딕"/>
                <a:cs typeface="맑은 고딕"/>
              </a:rPr>
              <a:t>있고.</a:t>
            </a:r>
            <a:endParaRPr sz="1200">
              <a:latin typeface="맑은 고딕"/>
              <a:cs typeface="맑은 고딕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06966" y="5888566"/>
            <a:ext cx="100901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 b="1">
                <a:latin typeface="맑은 고딕"/>
                <a:cs typeface="맑은 고딕"/>
              </a:rPr>
              <a:t>다람쥐도</a:t>
            </a:r>
            <a:r>
              <a:rPr dirty="0" sz="1200" spc="-20" b="1">
                <a:latin typeface="맑은 고딕"/>
                <a:cs typeface="맑은 고딕"/>
              </a:rPr>
              <a:t> </a:t>
            </a:r>
            <a:r>
              <a:rPr dirty="0" sz="1200" spc="-35" b="1">
                <a:latin typeface="맑은 고딕"/>
                <a:cs typeface="맑은 고딕"/>
              </a:rPr>
              <a:t>있고,</a:t>
            </a:r>
            <a:endParaRPr sz="1200">
              <a:latin typeface="맑은 고딕"/>
              <a:cs typeface="맑은 고딕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1787207" y="5638482"/>
            <a:ext cx="845185" cy="422275"/>
            <a:chOff x="1787207" y="5638482"/>
            <a:chExt cx="845185" cy="422275"/>
          </a:xfrm>
        </p:grpSpPr>
        <p:sp>
          <p:nvSpPr>
            <p:cNvPr id="34" name="object 34"/>
            <p:cNvSpPr/>
            <p:nvPr/>
          </p:nvSpPr>
          <p:spPr>
            <a:xfrm>
              <a:off x="1790700" y="5638800"/>
              <a:ext cx="838200" cy="415290"/>
            </a:xfrm>
            <a:custGeom>
              <a:avLst/>
              <a:gdLst/>
              <a:ahLst/>
              <a:cxnLst/>
              <a:rect l="l" t="t" r="r" b="b"/>
              <a:pathLst>
                <a:path w="838200" h="415289">
                  <a:moveTo>
                    <a:pt x="838200" y="0"/>
                  </a:moveTo>
                  <a:lnTo>
                    <a:pt x="0" y="0"/>
                  </a:lnTo>
                  <a:lnTo>
                    <a:pt x="0" y="414867"/>
                  </a:lnTo>
                  <a:lnTo>
                    <a:pt x="838200" y="414867"/>
                  </a:lnTo>
                  <a:lnTo>
                    <a:pt x="838200" y="0"/>
                  </a:lnTo>
                  <a:close/>
                </a:path>
              </a:pathLst>
            </a:custGeom>
            <a:solidFill>
              <a:srgbClr val="DEE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1790700" y="5638800"/>
              <a:ext cx="841375" cy="421640"/>
            </a:xfrm>
            <a:custGeom>
              <a:avLst/>
              <a:gdLst/>
              <a:ahLst/>
              <a:cxnLst/>
              <a:rect l="l" t="t" r="r" b="b"/>
              <a:pathLst>
                <a:path w="841375" h="421639">
                  <a:moveTo>
                    <a:pt x="0" y="0"/>
                  </a:moveTo>
                  <a:lnTo>
                    <a:pt x="0" y="421217"/>
                  </a:lnTo>
                </a:path>
                <a:path w="841375" h="421639">
                  <a:moveTo>
                    <a:pt x="838200" y="0"/>
                  </a:moveTo>
                  <a:lnTo>
                    <a:pt x="838200" y="414867"/>
                  </a:lnTo>
                </a:path>
                <a:path w="841375" h="421639">
                  <a:moveTo>
                    <a:pt x="3175" y="3175"/>
                  </a:moveTo>
                  <a:lnTo>
                    <a:pt x="841375" y="3175"/>
                  </a:lnTo>
                </a:path>
                <a:path w="841375" h="421639">
                  <a:moveTo>
                    <a:pt x="3175" y="418042"/>
                  </a:moveTo>
                  <a:lnTo>
                    <a:pt x="841375" y="418042"/>
                  </a:lnTo>
                </a:path>
              </a:pathLst>
            </a:custGeom>
            <a:ln w="698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6" name="object 36"/>
          <p:cNvSpPr txBox="1"/>
          <p:nvPr/>
        </p:nvSpPr>
        <p:spPr>
          <a:xfrm>
            <a:off x="2637366" y="5888566"/>
            <a:ext cx="5727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맑은 고딕"/>
                <a:cs typeface="맑은 고딕"/>
              </a:rPr>
              <a:t>도</a:t>
            </a:r>
            <a:r>
              <a:rPr dirty="0" sz="1200" spc="105" b="1">
                <a:latin typeface="맑은 고딕"/>
                <a:cs typeface="맑은 고딕"/>
              </a:rPr>
              <a:t> </a:t>
            </a:r>
            <a:r>
              <a:rPr dirty="0" sz="1200" spc="-35" b="1">
                <a:latin typeface="맑은 고딕"/>
                <a:cs typeface="맑은 고딕"/>
              </a:rPr>
              <a:t>있고,</a:t>
            </a:r>
            <a:endParaRPr sz="1200">
              <a:latin typeface="맑은 고딕"/>
              <a:cs typeface="맑은 고딕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3281574" y="5638482"/>
            <a:ext cx="845185" cy="422275"/>
            <a:chOff x="3281574" y="5638482"/>
            <a:chExt cx="845185" cy="422275"/>
          </a:xfrm>
        </p:grpSpPr>
        <p:sp>
          <p:nvSpPr>
            <p:cNvPr id="38" name="object 38"/>
            <p:cNvSpPr/>
            <p:nvPr/>
          </p:nvSpPr>
          <p:spPr>
            <a:xfrm>
              <a:off x="3285067" y="5638800"/>
              <a:ext cx="838200" cy="415290"/>
            </a:xfrm>
            <a:custGeom>
              <a:avLst/>
              <a:gdLst/>
              <a:ahLst/>
              <a:cxnLst/>
              <a:rect l="l" t="t" r="r" b="b"/>
              <a:pathLst>
                <a:path w="838200" h="415289">
                  <a:moveTo>
                    <a:pt x="838200" y="0"/>
                  </a:moveTo>
                  <a:lnTo>
                    <a:pt x="0" y="0"/>
                  </a:lnTo>
                  <a:lnTo>
                    <a:pt x="0" y="414867"/>
                  </a:lnTo>
                  <a:lnTo>
                    <a:pt x="838200" y="414867"/>
                  </a:lnTo>
                  <a:lnTo>
                    <a:pt x="838200" y="0"/>
                  </a:lnTo>
                  <a:close/>
                </a:path>
              </a:pathLst>
            </a:custGeom>
            <a:solidFill>
              <a:srgbClr val="DEE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3285067" y="5638800"/>
              <a:ext cx="841375" cy="421640"/>
            </a:xfrm>
            <a:custGeom>
              <a:avLst/>
              <a:gdLst/>
              <a:ahLst/>
              <a:cxnLst/>
              <a:rect l="l" t="t" r="r" b="b"/>
              <a:pathLst>
                <a:path w="841375" h="421639">
                  <a:moveTo>
                    <a:pt x="0" y="0"/>
                  </a:moveTo>
                  <a:lnTo>
                    <a:pt x="0" y="421217"/>
                  </a:lnTo>
                </a:path>
                <a:path w="841375" h="421639">
                  <a:moveTo>
                    <a:pt x="838200" y="0"/>
                  </a:moveTo>
                  <a:lnTo>
                    <a:pt x="838200" y="414867"/>
                  </a:lnTo>
                </a:path>
                <a:path w="841375" h="421639">
                  <a:moveTo>
                    <a:pt x="3175" y="3175"/>
                  </a:moveTo>
                  <a:lnTo>
                    <a:pt x="841375" y="3175"/>
                  </a:lnTo>
                </a:path>
                <a:path w="841375" h="421639">
                  <a:moveTo>
                    <a:pt x="3175" y="418042"/>
                  </a:moveTo>
                  <a:lnTo>
                    <a:pt x="841375" y="418042"/>
                  </a:lnTo>
                </a:path>
              </a:pathLst>
            </a:custGeom>
            <a:ln w="698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0" name="object 40"/>
          <p:cNvSpPr txBox="1"/>
          <p:nvPr/>
        </p:nvSpPr>
        <p:spPr>
          <a:xfrm>
            <a:off x="4131732" y="5888566"/>
            <a:ext cx="5727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맑은 고딕"/>
                <a:cs typeface="맑은 고딕"/>
              </a:rPr>
              <a:t>도</a:t>
            </a:r>
            <a:r>
              <a:rPr dirty="0" sz="1200" spc="105" b="1">
                <a:latin typeface="맑은 고딕"/>
                <a:cs typeface="맑은 고딕"/>
              </a:rPr>
              <a:t> </a:t>
            </a:r>
            <a:r>
              <a:rPr dirty="0" sz="1200" spc="-35" b="1">
                <a:latin typeface="맑은 고딕"/>
                <a:cs typeface="맑은 고딕"/>
              </a:rPr>
              <a:t>있고,</a:t>
            </a:r>
            <a:endParaRPr sz="1200">
              <a:latin typeface="맑은 고딕"/>
              <a:cs typeface="맑은 고딕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4775940" y="5638482"/>
            <a:ext cx="845185" cy="422275"/>
            <a:chOff x="4775940" y="5638482"/>
            <a:chExt cx="845185" cy="422275"/>
          </a:xfrm>
        </p:grpSpPr>
        <p:sp>
          <p:nvSpPr>
            <p:cNvPr id="42" name="object 42"/>
            <p:cNvSpPr/>
            <p:nvPr/>
          </p:nvSpPr>
          <p:spPr>
            <a:xfrm>
              <a:off x="4779432" y="5638800"/>
              <a:ext cx="838200" cy="415290"/>
            </a:xfrm>
            <a:custGeom>
              <a:avLst/>
              <a:gdLst/>
              <a:ahLst/>
              <a:cxnLst/>
              <a:rect l="l" t="t" r="r" b="b"/>
              <a:pathLst>
                <a:path w="838200" h="415289">
                  <a:moveTo>
                    <a:pt x="838200" y="0"/>
                  </a:moveTo>
                  <a:lnTo>
                    <a:pt x="0" y="0"/>
                  </a:lnTo>
                  <a:lnTo>
                    <a:pt x="0" y="414867"/>
                  </a:lnTo>
                  <a:lnTo>
                    <a:pt x="838200" y="414867"/>
                  </a:lnTo>
                  <a:lnTo>
                    <a:pt x="838200" y="0"/>
                  </a:lnTo>
                  <a:close/>
                </a:path>
              </a:pathLst>
            </a:custGeom>
            <a:solidFill>
              <a:srgbClr val="DEE6F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4779432" y="5638800"/>
              <a:ext cx="841375" cy="421640"/>
            </a:xfrm>
            <a:custGeom>
              <a:avLst/>
              <a:gdLst/>
              <a:ahLst/>
              <a:cxnLst/>
              <a:rect l="l" t="t" r="r" b="b"/>
              <a:pathLst>
                <a:path w="841375" h="421639">
                  <a:moveTo>
                    <a:pt x="0" y="0"/>
                  </a:moveTo>
                  <a:lnTo>
                    <a:pt x="0" y="421217"/>
                  </a:lnTo>
                </a:path>
                <a:path w="841375" h="421639">
                  <a:moveTo>
                    <a:pt x="838200" y="0"/>
                  </a:moveTo>
                  <a:lnTo>
                    <a:pt x="838200" y="414867"/>
                  </a:lnTo>
                </a:path>
                <a:path w="841375" h="421639">
                  <a:moveTo>
                    <a:pt x="3175" y="3175"/>
                  </a:moveTo>
                  <a:lnTo>
                    <a:pt x="841375" y="3175"/>
                  </a:lnTo>
                </a:path>
                <a:path w="841375" h="421639">
                  <a:moveTo>
                    <a:pt x="3175" y="418042"/>
                  </a:moveTo>
                  <a:lnTo>
                    <a:pt x="841375" y="418042"/>
                  </a:lnTo>
                </a:path>
              </a:pathLst>
            </a:custGeom>
            <a:ln w="698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4" name="object 44"/>
          <p:cNvSpPr txBox="1"/>
          <p:nvPr/>
        </p:nvSpPr>
        <p:spPr>
          <a:xfrm>
            <a:off x="5626100" y="5888566"/>
            <a:ext cx="5791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맑은 고딕"/>
                <a:cs typeface="맑은 고딕"/>
              </a:rPr>
              <a:t>도</a:t>
            </a:r>
            <a:r>
              <a:rPr dirty="0" sz="1200" spc="105" b="1">
                <a:latin typeface="맑은 고딕"/>
                <a:cs typeface="맑은 고딕"/>
              </a:rPr>
              <a:t> </a:t>
            </a:r>
            <a:r>
              <a:rPr dirty="0" sz="1200" spc="-25" b="1">
                <a:latin typeface="맑은 고딕"/>
                <a:cs typeface="맑은 고딕"/>
              </a:rPr>
              <a:t>있고.</a:t>
            </a:r>
            <a:endParaRPr sz="1200">
              <a:latin typeface="맑은 고딕"/>
              <a:cs typeface="맑은 고딕"/>
            </a:endParaRPr>
          </a:p>
        </p:txBody>
      </p:sp>
      <p:pic>
        <p:nvPicPr>
          <p:cNvPr id="45" name="object 4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98500" y="6946900"/>
            <a:ext cx="317500" cy="330200"/>
          </a:xfrm>
          <a:prstGeom prst="rect">
            <a:avLst/>
          </a:prstGeom>
        </p:spPr>
      </p:pic>
      <p:sp>
        <p:nvSpPr>
          <p:cNvPr id="46" name="object 46"/>
          <p:cNvSpPr txBox="1"/>
          <p:nvPr/>
        </p:nvSpPr>
        <p:spPr>
          <a:xfrm>
            <a:off x="1071033" y="7065433"/>
            <a:ext cx="3850640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b="1">
                <a:latin typeface="맑은 고딕"/>
                <a:cs typeface="맑은 고딕"/>
              </a:rPr>
              <a:t>모둠</a:t>
            </a:r>
            <a:r>
              <a:rPr dirty="0" sz="1300" spc="15" b="1">
                <a:latin typeface="맑은 고딕"/>
                <a:cs typeface="맑은 고딕"/>
              </a:rPr>
              <a:t> </a:t>
            </a:r>
            <a:r>
              <a:rPr dirty="0" sz="1300" spc="-10" b="1">
                <a:latin typeface="맑은 고딕"/>
                <a:cs typeface="맑은 고딕"/>
              </a:rPr>
              <a:t>친구들이</a:t>
            </a:r>
            <a:r>
              <a:rPr dirty="0" sz="1300" spc="-1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제시한</a:t>
            </a:r>
            <a:r>
              <a:rPr dirty="0" sz="1300" spc="-10" b="1">
                <a:latin typeface="맑은 고딕"/>
                <a:cs typeface="맑은 고딕"/>
              </a:rPr>
              <a:t> 동물들의 공통점을</a:t>
            </a:r>
            <a:r>
              <a:rPr dirty="0" sz="1300" spc="1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써</a:t>
            </a:r>
            <a:r>
              <a:rPr dirty="0" sz="1300" spc="-10" b="1">
                <a:latin typeface="맑은 고딕"/>
                <a:cs typeface="맑은 고딕"/>
              </a:rPr>
              <a:t> </a:t>
            </a:r>
            <a:r>
              <a:rPr dirty="0" sz="1300" spc="-35" b="1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732367" y="7840980"/>
            <a:ext cx="5905500" cy="0"/>
          </a:xfrm>
          <a:custGeom>
            <a:avLst/>
            <a:gdLst/>
            <a:ahLst/>
            <a:cxnLst/>
            <a:rect l="l" t="t" r="r" b="b"/>
            <a:pathLst>
              <a:path w="5905500" h="0">
                <a:moveTo>
                  <a:pt x="0" y="0"/>
                </a:moveTo>
                <a:lnTo>
                  <a:pt x="5905500" y="0"/>
                </a:lnTo>
              </a:path>
            </a:pathLst>
          </a:custGeom>
          <a:ln w="10795">
            <a:solidFill>
              <a:srgbClr val="2F57B9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732367" y="8293945"/>
            <a:ext cx="5905500" cy="0"/>
          </a:xfrm>
          <a:custGeom>
            <a:avLst/>
            <a:gdLst/>
            <a:ahLst/>
            <a:cxnLst/>
            <a:rect l="l" t="t" r="r" b="b"/>
            <a:pathLst>
              <a:path w="5905500" h="0">
                <a:moveTo>
                  <a:pt x="0" y="0"/>
                </a:moveTo>
                <a:lnTo>
                  <a:pt x="5905500" y="0"/>
                </a:lnTo>
              </a:path>
            </a:pathLst>
          </a:custGeom>
          <a:ln w="10795">
            <a:solidFill>
              <a:srgbClr val="2F57B9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732367" y="8751145"/>
            <a:ext cx="5905500" cy="0"/>
          </a:xfrm>
          <a:custGeom>
            <a:avLst/>
            <a:gdLst/>
            <a:ahLst/>
            <a:cxnLst/>
            <a:rect l="l" t="t" r="r" b="b"/>
            <a:pathLst>
              <a:path w="5905500" h="0">
                <a:moveTo>
                  <a:pt x="0" y="0"/>
                </a:moveTo>
                <a:lnTo>
                  <a:pt x="5905500" y="0"/>
                </a:lnTo>
              </a:path>
            </a:pathLst>
          </a:custGeom>
          <a:ln w="10795">
            <a:solidFill>
              <a:srgbClr val="2F57B9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755" y="850900"/>
            <a:ext cx="73279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바탕"/>
                <a:cs typeface="바탕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바탕"/>
                <a:cs typeface="바탕"/>
              </a:rPr>
              <a:t>활동지10</a:t>
            </a:r>
            <a:r>
              <a:rPr dirty="0" sz="900" spc="-50">
                <a:solidFill>
                  <a:srgbClr val="0000FF"/>
                </a:solidFill>
                <a:latin typeface="바탕"/>
                <a:cs typeface="바탕"/>
              </a:rPr>
              <a:t>】</a:t>
            </a:r>
            <a:endParaRPr sz="900">
              <a:latin typeface="바탕"/>
              <a:cs typeface="바탕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755" y="1028700"/>
            <a:ext cx="6134100" cy="952500"/>
            <a:chOff x="706755" y="1028700"/>
            <a:chExt cx="6134100" cy="952500"/>
          </a:xfrm>
        </p:grpSpPr>
        <p:sp>
          <p:nvSpPr>
            <p:cNvPr id="4" name="object 4"/>
            <p:cNvSpPr/>
            <p:nvPr/>
          </p:nvSpPr>
          <p:spPr>
            <a:xfrm>
              <a:off x="719455" y="1041400"/>
              <a:ext cx="6108700" cy="927100"/>
            </a:xfrm>
            <a:custGeom>
              <a:avLst/>
              <a:gdLst/>
              <a:ahLst/>
              <a:cxnLst/>
              <a:rect l="l" t="t" r="r" b="b"/>
              <a:pathLst>
                <a:path w="6108700" h="927100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6367" y="0"/>
                  </a:lnTo>
                  <a:lnTo>
                    <a:pt x="6083696" y="3704"/>
                  </a:lnTo>
                  <a:lnTo>
                    <a:pt x="6097057" y="13758"/>
                  </a:lnTo>
                  <a:lnTo>
                    <a:pt x="6105656" y="28575"/>
                  </a:lnTo>
                  <a:lnTo>
                    <a:pt x="6108698" y="46567"/>
                  </a:lnTo>
                  <a:lnTo>
                    <a:pt x="6108698" y="880534"/>
                  </a:lnTo>
                  <a:lnTo>
                    <a:pt x="6105656" y="898525"/>
                  </a:lnTo>
                  <a:lnTo>
                    <a:pt x="6097057" y="913342"/>
                  </a:lnTo>
                  <a:lnTo>
                    <a:pt x="6083696" y="923395"/>
                  </a:lnTo>
                  <a:lnTo>
                    <a:pt x="6066367" y="927100"/>
                  </a:lnTo>
                  <a:lnTo>
                    <a:pt x="46565" y="927100"/>
                  </a:lnTo>
                  <a:lnTo>
                    <a:pt x="28574" y="923395"/>
                  </a:lnTo>
                  <a:lnTo>
                    <a:pt x="13757" y="913342"/>
                  </a:lnTo>
                  <a:lnTo>
                    <a:pt x="3704" y="898525"/>
                  </a:lnTo>
                  <a:lnTo>
                    <a:pt x="0" y="880534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4235" y="1155700"/>
              <a:ext cx="643890" cy="762000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/>
          </p:cNvSpPr>
          <p:nvPr/>
        </p:nvSpPr>
        <p:spPr>
          <a:xfrm rot="0">
            <a:off x="2717800" y="1358900"/>
            <a:ext cx="2416810" cy="320675"/>
          </a:xfrm>
          <a:prstGeom prst="rect"/>
        </p:spPr>
        <p:txBody>
          <a:bodyPr wrap="square" lIns="0" tIns="12700" rIns="0" bIns="0" numCol="1" vert="horz" anchor="t">
            <a:spAutoFit/>
          </a:bodyPr>
          <a:lstStyle/>
          <a:p>
            <a:pPr marL="12700" indent="0">
              <a:lnSpc>
                <a:spcPct val="100000"/>
              </a:lnSpc>
              <a:spcBef>
                <a:spcPts val="100"/>
              </a:spcBef>
              <a:buFontTx/>
              <a:buNone/>
            </a:pPr>
            <a:r>
              <a:rPr sz="2000" b="1">
                <a:latin typeface="맑은 고딕" charset="0"/>
                <a:cs typeface="맑은 고딕" charset="0"/>
              </a:rPr>
              <a:t>네</a:t>
            </a:r>
            <a:r>
              <a:rPr sz="2000" spc="-9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장면</a:t>
            </a:r>
            <a:r>
              <a:rPr sz="2000" spc="-8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만화</a:t>
            </a:r>
            <a:r>
              <a:rPr sz="2000" spc="-80" b="1">
                <a:latin typeface="맑은 고딕" charset="0"/>
                <a:cs typeface="맑은 고딕" charset="0"/>
              </a:rPr>
              <a:t> </a:t>
            </a:r>
            <a:r>
              <a:rPr sz="2000" spc="-110" b="1">
                <a:latin typeface="맑은 고딕" charset="0"/>
                <a:cs typeface="맑은 고딕" charset="0"/>
              </a:rPr>
              <a:t>그리기</a:t>
            </a:r>
            <a:endParaRPr lang="ko-KR" altLang="en-US" sz="2000" b="1">
              <a:latin typeface="맑은 고딕" charset="0"/>
              <a:cs typeface="맑은 고딕" charset="0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83300" y="1168400"/>
            <a:ext cx="584200" cy="7366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355" y="2065655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8"/>
                </a:lnTo>
                <a:lnTo>
                  <a:pt x="13228" y="13229"/>
                </a:lnTo>
                <a:lnTo>
                  <a:pt x="3637" y="26790"/>
                </a:lnTo>
                <a:lnTo>
                  <a:pt x="0" y="42334"/>
                </a:lnTo>
                <a:lnTo>
                  <a:pt x="0" y="224368"/>
                </a:lnTo>
                <a:lnTo>
                  <a:pt x="3637" y="239912"/>
                </a:lnTo>
                <a:lnTo>
                  <a:pt x="13228" y="253471"/>
                </a:lnTo>
                <a:lnTo>
                  <a:pt x="26788" y="263062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2"/>
                </a:lnTo>
                <a:lnTo>
                  <a:pt x="2841625" y="253471"/>
                </a:lnTo>
                <a:lnTo>
                  <a:pt x="2850224" y="239912"/>
                </a:lnTo>
                <a:lnTo>
                  <a:pt x="2853267" y="224368"/>
                </a:lnTo>
                <a:lnTo>
                  <a:pt x="2853267" y="42334"/>
                </a:lnTo>
                <a:lnTo>
                  <a:pt x="2850224" y="26790"/>
                </a:lnTo>
                <a:lnTo>
                  <a:pt x="2841625" y="13229"/>
                </a:lnTo>
                <a:lnTo>
                  <a:pt x="2828263" y="3638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255" y="2095500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80000" y="2095500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460" y="2089150"/>
            <a:ext cx="2523490" cy="207645"/>
            <a:chOff x="4188460" y="2089150"/>
            <a:chExt cx="2523490" cy="20764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460" y="2089150"/>
              <a:ext cx="207645" cy="2032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5050" y="2089150"/>
              <a:ext cx="207645" cy="20320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445" y="21037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445" y="21037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425700"/>
            <a:ext cx="279400" cy="304800"/>
          </a:xfrm>
          <a:prstGeom prst="rect">
            <a:avLst/>
          </a:prstGeom>
        </p:spPr>
      </p:pic>
      <p:sp>
        <p:nvSpPr>
          <p:cNvPr id="17" name="object 17"/>
          <p:cNvSpPr/>
          <p:nvPr/>
        </p:nvSpPr>
        <p:spPr>
          <a:xfrm>
            <a:off x="719455" y="2827655"/>
            <a:ext cx="6070600" cy="491490"/>
          </a:xfrm>
          <a:custGeom>
            <a:avLst/>
            <a:gdLst/>
            <a:ahLst/>
            <a:cxnLst/>
            <a:rect l="l" t="t" r="r" b="b"/>
            <a:pathLst>
              <a:path w="6070600" h="491489">
                <a:moveTo>
                  <a:pt x="0" y="25400"/>
                </a:moveTo>
                <a:lnTo>
                  <a:pt x="2182" y="16073"/>
                </a:lnTo>
                <a:lnTo>
                  <a:pt x="7937" y="7937"/>
                </a:lnTo>
                <a:lnTo>
                  <a:pt x="16073" y="2182"/>
                </a:lnTo>
                <a:lnTo>
                  <a:pt x="25400" y="0"/>
                </a:lnTo>
                <a:lnTo>
                  <a:pt x="6045200" y="0"/>
                </a:lnTo>
                <a:lnTo>
                  <a:pt x="6054525" y="2182"/>
                </a:lnTo>
                <a:lnTo>
                  <a:pt x="6062661" y="7937"/>
                </a:lnTo>
                <a:lnTo>
                  <a:pt x="6068415" y="16073"/>
                </a:lnTo>
                <a:lnTo>
                  <a:pt x="6070598" y="25400"/>
                </a:lnTo>
                <a:lnTo>
                  <a:pt x="6070598" y="469898"/>
                </a:lnTo>
                <a:lnTo>
                  <a:pt x="6068415" y="478564"/>
                </a:lnTo>
                <a:lnTo>
                  <a:pt x="6062661" y="485245"/>
                </a:lnTo>
                <a:lnTo>
                  <a:pt x="6054525" y="489545"/>
                </a:lnTo>
                <a:lnTo>
                  <a:pt x="6045200" y="491067"/>
                </a:lnTo>
                <a:lnTo>
                  <a:pt x="25400" y="491067"/>
                </a:lnTo>
                <a:lnTo>
                  <a:pt x="16073" y="489545"/>
                </a:lnTo>
                <a:lnTo>
                  <a:pt x="7937" y="485245"/>
                </a:lnTo>
                <a:lnTo>
                  <a:pt x="2182" y="478564"/>
                </a:lnTo>
                <a:lnTo>
                  <a:pt x="0" y="469898"/>
                </a:lnTo>
                <a:lnTo>
                  <a:pt x="0" y="25400"/>
                </a:lnTo>
                <a:close/>
              </a:path>
            </a:pathLst>
          </a:custGeom>
          <a:ln w="17780">
            <a:solidFill>
              <a:srgbClr val="F6CB7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973455" y="2552700"/>
            <a:ext cx="5041265" cy="6692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0541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맑은 고딕"/>
                <a:cs typeface="맑은 고딕"/>
              </a:rPr>
              <a:t>멸종</a:t>
            </a:r>
            <a:r>
              <a:rPr dirty="0" sz="1200" spc="1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위기</a:t>
            </a:r>
            <a:r>
              <a:rPr dirty="0" sz="1200" spc="30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동물과</a:t>
            </a:r>
            <a:r>
              <a:rPr dirty="0" sz="1200" spc="4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지구</a:t>
            </a:r>
            <a:r>
              <a:rPr dirty="0" sz="1200" spc="2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환경</a:t>
            </a:r>
            <a:r>
              <a:rPr dirty="0" sz="1200" spc="30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보호를</a:t>
            </a:r>
            <a:r>
              <a:rPr dirty="0" sz="1200" spc="1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주제로</a:t>
            </a:r>
            <a:r>
              <a:rPr dirty="0" sz="1200" spc="4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네</a:t>
            </a:r>
            <a:r>
              <a:rPr dirty="0" sz="1200" spc="3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장면</a:t>
            </a:r>
            <a:r>
              <a:rPr dirty="0" sz="1200" spc="30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만화를</a:t>
            </a:r>
            <a:r>
              <a:rPr dirty="0" sz="1200" spc="20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그려</a:t>
            </a:r>
            <a:r>
              <a:rPr dirty="0" sz="1200" spc="25" b="1">
                <a:latin typeface="맑은 고딕"/>
                <a:cs typeface="맑은 고딕"/>
              </a:rPr>
              <a:t> </a:t>
            </a:r>
            <a:r>
              <a:rPr dirty="0" sz="1200" spc="-30" b="1">
                <a:latin typeface="맑은 고딕"/>
                <a:cs typeface="맑은 고딕"/>
              </a:rPr>
              <a:t>봅시다.</a:t>
            </a:r>
            <a:endParaRPr sz="1200">
              <a:latin typeface="맑은 고딕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1825"/>
              </a:spcBef>
            </a:pPr>
            <a:r>
              <a:rPr dirty="0" sz="1500" spc="-25" b="1">
                <a:solidFill>
                  <a:srgbClr val="1D38A5"/>
                </a:solidFill>
                <a:latin typeface="맑은 고딕"/>
                <a:cs typeface="맑은 고딕"/>
              </a:rPr>
              <a:t>제목</a:t>
            </a:r>
            <a:r>
              <a:rPr dirty="0" sz="1500" spc="-25">
                <a:latin typeface="맑은 고딕"/>
                <a:cs typeface="맑은 고딕"/>
              </a:rPr>
              <a:t>:</a:t>
            </a:r>
            <a:endParaRPr sz="1500">
              <a:latin typeface="맑은 고딕"/>
              <a:cs typeface="맑은 고딕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19455" y="3411855"/>
            <a:ext cx="2959100" cy="3310890"/>
          </a:xfrm>
          <a:custGeom>
            <a:avLst/>
            <a:gdLst/>
            <a:ahLst/>
            <a:cxnLst/>
            <a:rect l="l" t="t" r="r" b="b"/>
            <a:pathLst>
              <a:path w="2959100" h="3310890">
                <a:moveTo>
                  <a:pt x="0" y="474132"/>
                </a:moveTo>
                <a:lnTo>
                  <a:pt x="2441" y="425554"/>
                </a:lnTo>
                <a:lnTo>
                  <a:pt x="9607" y="378403"/>
                </a:lnTo>
                <a:lnTo>
                  <a:pt x="21263" y="332913"/>
                </a:lnTo>
                <a:lnTo>
                  <a:pt x="37173" y="289321"/>
                </a:lnTo>
                <a:lnTo>
                  <a:pt x="57102" y="247862"/>
                </a:lnTo>
                <a:lnTo>
                  <a:pt x="80813" y="208772"/>
                </a:lnTo>
                <a:lnTo>
                  <a:pt x="108071" y="172286"/>
                </a:lnTo>
                <a:lnTo>
                  <a:pt x="138641" y="138641"/>
                </a:lnTo>
                <a:lnTo>
                  <a:pt x="172286" y="108071"/>
                </a:lnTo>
                <a:lnTo>
                  <a:pt x="208772" y="80813"/>
                </a:lnTo>
                <a:lnTo>
                  <a:pt x="247862" y="57102"/>
                </a:lnTo>
                <a:lnTo>
                  <a:pt x="289321" y="37173"/>
                </a:lnTo>
                <a:lnTo>
                  <a:pt x="332913" y="21263"/>
                </a:lnTo>
                <a:lnTo>
                  <a:pt x="378403" y="9607"/>
                </a:lnTo>
                <a:lnTo>
                  <a:pt x="425554" y="2441"/>
                </a:lnTo>
                <a:lnTo>
                  <a:pt x="474132" y="0"/>
                </a:lnTo>
                <a:lnTo>
                  <a:pt x="2484965" y="0"/>
                </a:lnTo>
                <a:lnTo>
                  <a:pt x="2533543" y="2441"/>
                </a:lnTo>
                <a:lnTo>
                  <a:pt x="2580695" y="9607"/>
                </a:lnTo>
                <a:lnTo>
                  <a:pt x="2626185" y="21263"/>
                </a:lnTo>
                <a:lnTo>
                  <a:pt x="2669777" y="37173"/>
                </a:lnTo>
                <a:lnTo>
                  <a:pt x="2711236" y="57102"/>
                </a:lnTo>
                <a:lnTo>
                  <a:pt x="2750326" y="80813"/>
                </a:lnTo>
                <a:lnTo>
                  <a:pt x="2786812" y="108071"/>
                </a:lnTo>
                <a:lnTo>
                  <a:pt x="2820458" y="138641"/>
                </a:lnTo>
                <a:lnTo>
                  <a:pt x="2851027" y="172286"/>
                </a:lnTo>
                <a:lnTo>
                  <a:pt x="2878286" y="208772"/>
                </a:lnTo>
                <a:lnTo>
                  <a:pt x="2901997" y="247862"/>
                </a:lnTo>
                <a:lnTo>
                  <a:pt x="2921925" y="289321"/>
                </a:lnTo>
                <a:lnTo>
                  <a:pt x="2937836" y="332913"/>
                </a:lnTo>
                <a:lnTo>
                  <a:pt x="2949492" y="378403"/>
                </a:lnTo>
                <a:lnTo>
                  <a:pt x="2956658" y="425554"/>
                </a:lnTo>
                <a:lnTo>
                  <a:pt x="2959100" y="474132"/>
                </a:lnTo>
                <a:lnTo>
                  <a:pt x="2959100" y="2840565"/>
                </a:lnTo>
                <a:lnTo>
                  <a:pt x="2956658" y="2888398"/>
                </a:lnTo>
                <a:lnTo>
                  <a:pt x="2949492" y="2934898"/>
                </a:lnTo>
                <a:lnTo>
                  <a:pt x="2937836" y="2979822"/>
                </a:lnTo>
                <a:lnTo>
                  <a:pt x="2921925" y="3022930"/>
                </a:lnTo>
                <a:lnTo>
                  <a:pt x="2901997" y="3063979"/>
                </a:lnTo>
                <a:lnTo>
                  <a:pt x="2878286" y="3102727"/>
                </a:lnTo>
                <a:lnTo>
                  <a:pt x="2851027" y="3138932"/>
                </a:lnTo>
                <a:lnTo>
                  <a:pt x="2820458" y="3172354"/>
                </a:lnTo>
                <a:lnTo>
                  <a:pt x="2786812" y="3202749"/>
                </a:lnTo>
                <a:lnTo>
                  <a:pt x="2750326" y="3229876"/>
                </a:lnTo>
                <a:lnTo>
                  <a:pt x="2711236" y="3253493"/>
                </a:lnTo>
                <a:lnTo>
                  <a:pt x="2669777" y="3273359"/>
                </a:lnTo>
                <a:lnTo>
                  <a:pt x="2626185" y="3289231"/>
                </a:lnTo>
                <a:lnTo>
                  <a:pt x="2580695" y="3300867"/>
                </a:lnTo>
                <a:lnTo>
                  <a:pt x="2533543" y="3308026"/>
                </a:lnTo>
                <a:lnTo>
                  <a:pt x="2484965" y="3310467"/>
                </a:lnTo>
                <a:lnTo>
                  <a:pt x="474132" y="3310467"/>
                </a:lnTo>
                <a:lnTo>
                  <a:pt x="425554" y="3308026"/>
                </a:lnTo>
                <a:lnTo>
                  <a:pt x="378403" y="3300867"/>
                </a:lnTo>
                <a:lnTo>
                  <a:pt x="332913" y="3289231"/>
                </a:lnTo>
                <a:lnTo>
                  <a:pt x="289321" y="3273359"/>
                </a:lnTo>
                <a:lnTo>
                  <a:pt x="247862" y="3253493"/>
                </a:lnTo>
                <a:lnTo>
                  <a:pt x="208772" y="3229876"/>
                </a:lnTo>
                <a:lnTo>
                  <a:pt x="172286" y="3202749"/>
                </a:lnTo>
                <a:lnTo>
                  <a:pt x="138641" y="3172354"/>
                </a:lnTo>
                <a:lnTo>
                  <a:pt x="108071" y="3138932"/>
                </a:lnTo>
                <a:lnTo>
                  <a:pt x="80813" y="3102727"/>
                </a:lnTo>
                <a:lnTo>
                  <a:pt x="57102" y="3063979"/>
                </a:lnTo>
                <a:lnTo>
                  <a:pt x="37173" y="3022930"/>
                </a:lnTo>
                <a:lnTo>
                  <a:pt x="21263" y="2979822"/>
                </a:lnTo>
                <a:lnTo>
                  <a:pt x="9607" y="2934898"/>
                </a:lnTo>
                <a:lnTo>
                  <a:pt x="2441" y="2888398"/>
                </a:lnTo>
                <a:lnTo>
                  <a:pt x="0" y="2840565"/>
                </a:lnTo>
                <a:lnTo>
                  <a:pt x="0" y="474132"/>
                </a:lnTo>
                <a:close/>
              </a:path>
            </a:pathLst>
          </a:custGeom>
          <a:ln w="10795">
            <a:solidFill>
              <a:srgbClr val="2F5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754755" y="3411855"/>
            <a:ext cx="2959100" cy="3310890"/>
          </a:xfrm>
          <a:custGeom>
            <a:avLst/>
            <a:gdLst/>
            <a:ahLst/>
            <a:cxnLst/>
            <a:rect l="l" t="t" r="r" b="b"/>
            <a:pathLst>
              <a:path w="2959100" h="3310890">
                <a:moveTo>
                  <a:pt x="0" y="474132"/>
                </a:moveTo>
                <a:lnTo>
                  <a:pt x="2441" y="425554"/>
                </a:lnTo>
                <a:lnTo>
                  <a:pt x="9607" y="378403"/>
                </a:lnTo>
                <a:lnTo>
                  <a:pt x="21263" y="332913"/>
                </a:lnTo>
                <a:lnTo>
                  <a:pt x="37173" y="289321"/>
                </a:lnTo>
                <a:lnTo>
                  <a:pt x="57102" y="247862"/>
                </a:lnTo>
                <a:lnTo>
                  <a:pt x="80813" y="208772"/>
                </a:lnTo>
                <a:lnTo>
                  <a:pt x="108071" y="172286"/>
                </a:lnTo>
                <a:lnTo>
                  <a:pt x="138641" y="138641"/>
                </a:lnTo>
                <a:lnTo>
                  <a:pt x="172286" y="108071"/>
                </a:lnTo>
                <a:lnTo>
                  <a:pt x="208772" y="80813"/>
                </a:lnTo>
                <a:lnTo>
                  <a:pt x="247862" y="57102"/>
                </a:lnTo>
                <a:lnTo>
                  <a:pt x="289321" y="37173"/>
                </a:lnTo>
                <a:lnTo>
                  <a:pt x="332913" y="21263"/>
                </a:lnTo>
                <a:lnTo>
                  <a:pt x="378403" y="9607"/>
                </a:lnTo>
                <a:lnTo>
                  <a:pt x="425554" y="2441"/>
                </a:lnTo>
                <a:lnTo>
                  <a:pt x="474132" y="0"/>
                </a:lnTo>
                <a:lnTo>
                  <a:pt x="2484965" y="0"/>
                </a:lnTo>
                <a:lnTo>
                  <a:pt x="2533543" y="2441"/>
                </a:lnTo>
                <a:lnTo>
                  <a:pt x="2580695" y="9607"/>
                </a:lnTo>
                <a:lnTo>
                  <a:pt x="2626185" y="21263"/>
                </a:lnTo>
                <a:lnTo>
                  <a:pt x="2669777" y="37173"/>
                </a:lnTo>
                <a:lnTo>
                  <a:pt x="2711236" y="57102"/>
                </a:lnTo>
                <a:lnTo>
                  <a:pt x="2750326" y="80813"/>
                </a:lnTo>
                <a:lnTo>
                  <a:pt x="2786811" y="108071"/>
                </a:lnTo>
                <a:lnTo>
                  <a:pt x="2820457" y="138641"/>
                </a:lnTo>
                <a:lnTo>
                  <a:pt x="2851027" y="172286"/>
                </a:lnTo>
                <a:lnTo>
                  <a:pt x="2878285" y="208772"/>
                </a:lnTo>
                <a:lnTo>
                  <a:pt x="2901996" y="247862"/>
                </a:lnTo>
                <a:lnTo>
                  <a:pt x="2921924" y="289321"/>
                </a:lnTo>
                <a:lnTo>
                  <a:pt x="2937834" y="332913"/>
                </a:lnTo>
                <a:lnTo>
                  <a:pt x="2949491" y="378403"/>
                </a:lnTo>
                <a:lnTo>
                  <a:pt x="2956657" y="425554"/>
                </a:lnTo>
                <a:lnTo>
                  <a:pt x="2959098" y="474132"/>
                </a:lnTo>
                <a:lnTo>
                  <a:pt x="2959098" y="2840565"/>
                </a:lnTo>
                <a:lnTo>
                  <a:pt x="2956657" y="2888398"/>
                </a:lnTo>
                <a:lnTo>
                  <a:pt x="2949491" y="2934898"/>
                </a:lnTo>
                <a:lnTo>
                  <a:pt x="2937834" y="2979822"/>
                </a:lnTo>
                <a:lnTo>
                  <a:pt x="2921924" y="3022930"/>
                </a:lnTo>
                <a:lnTo>
                  <a:pt x="2901996" y="3063979"/>
                </a:lnTo>
                <a:lnTo>
                  <a:pt x="2878285" y="3102727"/>
                </a:lnTo>
                <a:lnTo>
                  <a:pt x="2851027" y="3138932"/>
                </a:lnTo>
                <a:lnTo>
                  <a:pt x="2820457" y="3172354"/>
                </a:lnTo>
                <a:lnTo>
                  <a:pt x="2786811" y="3202749"/>
                </a:lnTo>
                <a:lnTo>
                  <a:pt x="2750326" y="3229876"/>
                </a:lnTo>
                <a:lnTo>
                  <a:pt x="2711236" y="3253493"/>
                </a:lnTo>
                <a:lnTo>
                  <a:pt x="2669777" y="3273359"/>
                </a:lnTo>
                <a:lnTo>
                  <a:pt x="2626185" y="3289231"/>
                </a:lnTo>
                <a:lnTo>
                  <a:pt x="2580695" y="3300867"/>
                </a:lnTo>
                <a:lnTo>
                  <a:pt x="2533543" y="3308026"/>
                </a:lnTo>
                <a:lnTo>
                  <a:pt x="2484965" y="3310467"/>
                </a:lnTo>
                <a:lnTo>
                  <a:pt x="474132" y="3310467"/>
                </a:lnTo>
                <a:lnTo>
                  <a:pt x="425554" y="3308026"/>
                </a:lnTo>
                <a:lnTo>
                  <a:pt x="378403" y="3300867"/>
                </a:lnTo>
                <a:lnTo>
                  <a:pt x="332913" y="3289231"/>
                </a:lnTo>
                <a:lnTo>
                  <a:pt x="289321" y="3273359"/>
                </a:lnTo>
                <a:lnTo>
                  <a:pt x="247862" y="3253493"/>
                </a:lnTo>
                <a:lnTo>
                  <a:pt x="208772" y="3229876"/>
                </a:lnTo>
                <a:lnTo>
                  <a:pt x="172286" y="3202749"/>
                </a:lnTo>
                <a:lnTo>
                  <a:pt x="138641" y="3172354"/>
                </a:lnTo>
                <a:lnTo>
                  <a:pt x="108071" y="3138932"/>
                </a:lnTo>
                <a:lnTo>
                  <a:pt x="80813" y="3102727"/>
                </a:lnTo>
                <a:lnTo>
                  <a:pt x="57102" y="3063979"/>
                </a:lnTo>
                <a:lnTo>
                  <a:pt x="37173" y="3022930"/>
                </a:lnTo>
                <a:lnTo>
                  <a:pt x="21263" y="2979822"/>
                </a:lnTo>
                <a:lnTo>
                  <a:pt x="9607" y="2934898"/>
                </a:lnTo>
                <a:lnTo>
                  <a:pt x="2441" y="2888398"/>
                </a:lnTo>
                <a:lnTo>
                  <a:pt x="0" y="2840565"/>
                </a:lnTo>
                <a:lnTo>
                  <a:pt x="0" y="474132"/>
                </a:lnTo>
                <a:close/>
              </a:path>
            </a:pathLst>
          </a:custGeom>
          <a:ln w="10795">
            <a:solidFill>
              <a:srgbClr val="2F5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719455" y="6815455"/>
            <a:ext cx="2959100" cy="3310890"/>
          </a:xfrm>
          <a:custGeom>
            <a:avLst/>
            <a:gdLst/>
            <a:ahLst/>
            <a:cxnLst/>
            <a:rect l="l" t="t" r="r" b="b"/>
            <a:pathLst>
              <a:path w="2959100" h="3310890">
                <a:moveTo>
                  <a:pt x="0" y="474134"/>
                </a:moveTo>
                <a:lnTo>
                  <a:pt x="2441" y="425556"/>
                </a:lnTo>
                <a:lnTo>
                  <a:pt x="9607" y="378404"/>
                </a:lnTo>
                <a:lnTo>
                  <a:pt x="21263" y="332915"/>
                </a:lnTo>
                <a:lnTo>
                  <a:pt x="37173" y="289322"/>
                </a:lnTo>
                <a:lnTo>
                  <a:pt x="57102" y="247863"/>
                </a:lnTo>
                <a:lnTo>
                  <a:pt x="80813" y="208773"/>
                </a:lnTo>
                <a:lnTo>
                  <a:pt x="108071" y="172288"/>
                </a:lnTo>
                <a:lnTo>
                  <a:pt x="138641" y="138642"/>
                </a:lnTo>
                <a:lnTo>
                  <a:pt x="172286" y="108072"/>
                </a:lnTo>
                <a:lnTo>
                  <a:pt x="208772" y="80814"/>
                </a:lnTo>
                <a:lnTo>
                  <a:pt x="247862" y="57102"/>
                </a:lnTo>
                <a:lnTo>
                  <a:pt x="289321" y="37174"/>
                </a:lnTo>
                <a:lnTo>
                  <a:pt x="332913" y="21263"/>
                </a:lnTo>
                <a:lnTo>
                  <a:pt x="378403" y="9607"/>
                </a:lnTo>
                <a:lnTo>
                  <a:pt x="425554" y="2441"/>
                </a:lnTo>
                <a:lnTo>
                  <a:pt x="474132" y="0"/>
                </a:lnTo>
                <a:lnTo>
                  <a:pt x="2484965" y="0"/>
                </a:lnTo>
                <a:lnTo>
                  <a:pt x="2533543" y="2441"/>
                </a:lnTo>
                <a:lnTo>
                  <a:pt x="2580695" y="9607"/>
                </a:lnTo>
                <a:lnTo>
                  <a:pt x="2626185" y="21263"/>
                </a:lnTo>
                <a:lnTo>
                  <a:pt x="2669777" y="37174"/>
                </a:lnTo>
                <a:lnTo>
                  <a:pt x="2711236" y="57102"/>
                </a:lnTo>
                <a:lnTo>
                  <a:pt x="2750326" y="80814"/>
                </a:lnTo>
                <a:lnTo>
                  <a:pt x="2786812" y="108072"/>
                </a:lnTo>
                <a:lnTo>
                  <a:pt x="2820458" y="138642"/>
                </a:lnTo>
                <a:lnTo>
                  <a:pt x="2851027" y="172288"/>
                </a:lnTo>
                <a:lnTo>
                  <a:pt x="2878286" y="208773"/>
                </a:lnTo>
                <a:lnTo>
                  <a:pt x="2901997" y="247863"/>
                </a:lnTo>
                <a:lnTo>
                  <a:pt x="2921925" y="289322"/>
                </a:lnTo>
                <a:lnTo>
                  <a:pt x="2937836" y="332915"/>
                </a:lnTo>
                <a:lnTo>
                  <a:pt x="2949492" y="378404"/>
                </a:lnTo>
                <a:lnTo>
                  <a:pt x="2956658" y="425556"/>
                </a:lnTo>
                <a:lnTo>
                  <a:pt x="2959100" y="474134"/>
                </a:lnTo>
                <a:lnTo>
                  <a:pt x="2959100" y="2840567"/>
                </a:lnTo>
                <a:lnTo>
                  <a:pt x="2956658" y="2888399"/>
                </a:lnTo>
                <a:lnTo>
                  <a:pt x="2949492" y="2934899"/>
                </a:lnTo>
                <a:lnTo>
                  <a:pt x="2937836" y="2979824"/>
                </a:lnTo>
                <a:lnTo>
                  <a:pt x="2921925" y="3022931"/>
                </a:lnTo>
                <a:lnTo>
                  <a:pt x="2901997" y="3063980"/>
                </a:lnTo>
                <a:lnTo>
                  <a:pt x="2878286" y="3102728"/>
                </a:lnTo>
                <a:lnTo>
                  <a:pt x="2851027" y="3138934"/>
                </a:lnTo>
                <a:lnTo>
                  <a:pt x="2820458" y="3172355"/>
                </a:lnTo>
                <a:lnTo>
                  <a:pt x="2786812" y="3202750"/>
                </a:lnTo>
                <a:lnTo>
                  <a:pt x="2750326" y="3229877"/>
                </a:lnTo>
                <a:lnTo>
                  <a:pt x="2711236" y="3253494"/>
                </a:lnTo>
                <a:lnTo>
                  <a:pt x="2669777" y="3273360"/>
                </a:lnTo>
                <a:lnTo>
                  <a:pt x="2626185" y="3289232"/>
                </a:lnTo>
                <a:lnTo>
                  <a:pt x="2580695" y="3300868"/>
                </a:lnTo>
                <a:lnTo>
                  <a:pt x="2533543" y="3308028"/>
                </a:lnTo>
                <a:lnTo>
                  <a:pt x="2484965" y="3310468"/>
                </a:lnTo>
                <a:lnTo>
                  <a:pt x="474132" y="3310468"/>
                </a:lnTo>
                <a:lnTo>
                  <a:pt x="425554" y="3308028"/>
                </a:lnTo>
                <a:lnTo>
                  <a:pt x="378403" y="3300868"/>
                </a:lnTo>
                <a:lnTo>
                  <a:pt x="332913" y="3289232"/>
                </a:lnTo>
                <a:lnTo>
                  <a:pt x="289321" y="3273360"/>
                </a:lnTo>
                <a:lnTo>
                  <a:pt x="247862" y="3253494"/>
                </a:lnTo>
                <a:lnTo>
                  <a:pt x="208772" y="3229877"/>
                </a:lnTo>
                <a:lnTo>
                  <a:pt x="172286" y="3202750"/>
                </a:lnTo>
                <a:lnTo>
                  <a:pt x="138641" y="3172355"/>
                </a:lnTo>
                <a:lnTo>
                  <a:pt x="108071" y="3138934"/>
                </a:lnTo>
                <a:lnTo>
                  <a:pt x="80813" y="3102728"/>
                </a:lnTo>
                <a:lnTo>
                  <a:pt x="57102" y="3063980"/>
                </a:lnTo>
                <a:lnTo>
                  <a:pt x="37173" y="3022931"/>
                </a:lnTo>
                <a:lnTo>
                  <a:pt x="21263" y="2979824"/>
                </a:lnTo>
                <a:lnTo>
                  <a:pt x="9607" y="2934899"/>
                </a:lnTo>
                <a:lnTo>
                  <a:pt x="2441" y="2888399"/>
                </a:lnTo>
                <a:lnTo>
                  <a:pt x="0" y="2840567"/>
                </a:lnTo>
                <a:lnTo>
                  <a:pt x="0" y="474134"/>
                </a:lnTo>
                <a:close/>
              </a:path>
            </a:pathLst>
          </a:custGeom>
          <a:ln w="10795">
            <a:solidFill>
              <a:srgbClr val="2F5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3754755" y="6815455"/>
            <a:ext cx="2959100" cy="3310890"/>
          </a:xfrm>
          <a:custGeom>
            <a:avLst/>
            <a:gdLst/>
            <a:ahLst/>
            <a:cxnLst/>
            <a:rect l="l" t="t" r="r" b="b"/>
            <a:pathLst>
              <a:path w="2959100" h="3310890">
                <a:moveTo>
                  <a:pt x="0" y="474134"/>
                </a:moveTo>
                <a:lnTo>
                  <a:pt x="2441" y="425556"/>
                </a:lnTo>
                <a:lnTo>
                  <a:pt x="9607" y="378404"/>
                </a:lnTo>
                <a:lnTo>
                  <a:pt x="21263" y="332915"/>
                </a:lnTo>
                <a:lnTo>
                  <a:pt x="37173" y="289322"/>
                </a:lnTo>
                <a:lnTo>
                  <a:pt x="57102" y="247863"/>
                </a:lnTo>
                <a:lnTo>
                  <a:pt x="80813" y="208773"/>
                </a:lnTo>
                <a:lnTo>
                  <a:pt x="108071" y="172288"/>
                </a:lnTo>
                <a:lnTo>
                  <a:pt x="138641" y="138642"/>
                </a:lnTo>
                <a:lnTo>
                  <a:pt x="172286" y="108072"/>
                </a:lnTo>
                <a:lnTo>
                  <a:pt x="208772" y="80814"/>
                </a:lnTo>
                <a:lnTo>
                  <a:pt x="247862" y="57102"/>
                </a:lnTo>
                <a:lnTo>
                  <a:pt x="289321" y="37174"/>
                </a:lnTo>
                <a:lnTo>
                  <a:pt x="332913" y="21263"/>
                </a:lnTo>
                <a:lnTo>
                  <a:pt x="378403" y="9607"/>
                </a:lnTo>
                <a:lnTo>
                  <a:pt x="425554" y="2441"/>
                </a:lnTo>
                <a:lnTo>
                  <a:pt x="474132" y="0"/>
                </a:lnTo>
                <a:lnTo>
                  <a:pt x="2484965" y="0"/>
                </a:lnTo>
                <a:lnTo>
                  <a:pt x="2533543" y="2441"/>
                </a:lnTo>
                <a:lnTo>
                  <a:pt x="2580695" y="9607"/>
                </a:lnTo>
                <a:lnTo>
                  <a:pt x="2626185" y="21263"/>
                </a:lnTo>
                <a:lnTo>
                  <a:pt x="2669777" y="37174"/>
                </a:lnTo>
                <a:lnTo>
                  <a:pt x="2711236" y="57102"/>
                </a:lnTo>
                <a:lnTo>
                  <a:pt x="2750326" y="80814"/>
                </a:lnTo>
                <a:lnTo>
                  <a:pt x="2786811" y="108072"/>
                </a:lnTo>
                <a:lnTo>
                  <a:pt x="2820457" y="138642"/>
                </a:lnTo>
                <a:lnTo>
                  <a:pt x="2851027" y="172288"/>
                </a:lnTo>
                <a:lnTo>
                  <a:pt x="2878285" y="208773"/>
                </a:lnTo>
                <a:lnTo>
                  <a:pt x="2901996" y="247863"/>
                </a:lnTo>
                <a:lnTo>
                  <a:pt x="2921924" y="289322"/>
                </a:lnTo>
                <a:lnTo>
                  <a:pt x="2937834" y="332915"/>
                </a:lnTo>
                <a:lnTo>
                  <a:pt x="2949491" y="378404"/>
                </a:lnTo>
                <a:lnTo>
                  <a:pt x="2956657" y="425556"/>
                </a:lnTo>
                <a:lnTo>
                  <a:pt x="2959098" y="474134"/>
                </a:lnTo>
                <a:lnTo>
                  <a:pt x="2959098" y="2840567"/>
                </a:lnTo>
                <a:lnTo>
                  <a:pt x="2956657" y="2888399"/>
                </a:lnTo>
                <a:lnTo>
                  <a:pt x="2949491" y="2934899"/>
                </a:lnTo>
                <a:lnTo>
                  <a:pt x="2937834" y="2979824"/>
                </a:lnTo>
                <a:lnTo>
                  <a:pt x="2921924" y="3022931"/>
                </a:lnTo>
                <a:lnTo>
                  <a:pt x="2901996" y="3063980"/>
                </a:lnTo>
                <a:lnTo>
                  <a:pt x="2878285" y="3102728"/>
                </a:lnTo>
                <a:lnTo>
                  <a:pt x="2851027" y="3138934"/>
                </a:lnTo>
                <a:lnTo>
                  <a:pt x="2820457" y="3172355"/>
                </a:lnTo>
                <a:lnTo>
                  <a:pt x="2786811" y="3202750"/>
                </a:lnTo>
                <a:lnTo>
                  <a:pt x="2750326" y="3229877"/>
                </a:lnTo>
                <a:lnTo>
                  <a:pt x="2711236" y="3253494"/>
                </a:lnTo>
                <a:lnTo>
                  <a:pt x="2669777" y="3273360"/>
                </a:lnTo>
                <a:lnTo>
                  <a:pt x="2626185" y="3289232"/>
                </a:lnTo>
                <a:lnTo>
                  <a:pt x="2580695" y="3300868"/>
                </a:lnTo>
                <a:lnTo>
                  <a:pt x="2533543" y="3308028"/>
                </a:lnTo>
                <a:lnTo>
                  <a:pt x="2484965" y="3310468"/>
                </a:lnTo>
                <a:lnTo>
                  <a:pt x="474132" y="3310468"/>
                </a:lnTo>
                <a:lnTo>
                  <a:pt x="425554" y="3308028"/>
                </a:lnTo>
                <a:lnTo>
                  <a:pt x="378403" y="3300868"/>
                </a:lnTo>
                <a:lnTo>
                  <a:pt x="332913" y="3289232"/>
                </a:lnTo>
                <a:lnTo>
                  <a:pt x="289321" y="3273360"/>
                </a:lnTo>
                <a:lnTo>
                  <a:pt x="247862" y="3253494"/>
                </a:lnTo>
                <a:lnTo>
                  <a:pt x="208772" y="3229877"/>
                </a:lnTo>
                <a:lnTo>
                  <a:pt x="172286" y="3202750"/>
                </a:lnTo>
                <a:lnTo>
                  <a:pt x="138641" y="3172355"/>
                </a:lnTo>
                <a:lnTo>
                  <a:pt x="108071" y="3138934"/>
                </a:lnTo>
                <a:lnTo>
                  <a:pt x="80813" y="3102728"/>
                </a:lnTo>
                <a:lnTo>
                  <a:pt x="57102" y="3063980"/>
                </a:lnTo>
                <a:lnTo>
                  <a:pt x="37173" y="3022931"/>
                </a:lnTo>
                <a:lnTo>
                  <a:pt x="21263" y="2979824"/>
                </a:lnTo>
                <a:lnTo>
                  <a:pt x="9607" y="2934899"/>
                </a:lnTo>
                <a:lnTo>
                  <a:pt x="2441" y="2888399"/>
                </a:lnTo>
                <a:lnTo>
                  <a:pt x="0" y="2840567"/>
                </a:lnTo>
                <a:lnTo>
                  <a:pt x="0" y="474134"/>
                </a:lnTo>
                <a:close/>
              </a:path>
            </a:pathLst>
          </a:custGeom>
          <a:ln w="10795">
            <a:solidFill>
              <a:srgbClr val="2F57B9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966" y="690033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바탕"/>
                <a:cs typeface="바탕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바탕"/>
                <a:cs typeface="바탕"/>
              </a:rPr>
              <a:t>활동지2</a:t>
            </a:r>
            <a:r>
              <a:rPr dirty="0" sz="900" spc="-50">
                <a:solidFill>
                  <a:srgbClr val="0000FF"/>
                </a:solidFill>
                <a:latin typeface="바탕"/>
                <a:cs typeface="바탕"/>
              </a:rPr>
              <a:t>】</a:t>
            </a:r>
            <a:endParaRPr sz="900">
              <a:latin typeface="바탕"/>
              <a:cs typeface="바탕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967" y="889000"/>
            <a:ext cx="6134100" cy="948690"/>
            <a:chOff x="706967" y="889000"/>
            <a:chExt cx="6134100" cy="948690"/>
          </a:xfrm>
        </p:grpSpPr>
        <p:sp>
          <p:nvSpPr>
            <p:cNvPr id="4" name="object 4"/>
            <p:cNvSpPr/>
            <p:nvPr/>
          </p:nvSpPr>
          <p:spPr>
            <a:xfrm>
              <a:off x="719667" y="901700"/>
              <a:ext cx="6108700" cy="923290"/>
            </a:xfrm>
            <a:custGeom>
              <a:avLst/>
              <a:gdLst/>
              <a:ahLst/>
              <a:cxnLst/>
              <a:rect l="l" t="t" r="r" b="b"/>
              <a:pathLst>
                <a:path w="6108700" h="923289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6367" y="0"/>
                  </a:lnTo>
                  <a:lnTo>
                    <a:pt x="6083696" y="3704"/>
                  </a:lnTo>
                  <a:lnTo>
                    <a:pt x="6097057" y="13758"/>
                  </a:lnTo>
                  <a:lnTo>
                    <a:pt x="6105656" y="28575"/>
                  </a:lnTo>
                  <a:lnTo>
                    <a:pt x="6108698" y="46567"/>
                  </a:lnTo>
                  <a:lnTo>
                    <a:pt x="6108698" y="876300"/>
                  </a:lnTo>
                  <a:lnTo>
                    <a:pt x="6105656" y="894291"/>
                  </a:lnTo>
                  <a:lnTo>
                    <a:pt x="6097057" y="909107"/>
                  </a:lnTo>
                  <a:lnTo>
                    <a:pt x="6083696" y="919161"/>
                  </a:lnTo>
                  <a:lnTo>
                    <a:pt x="6066367" y="922865"/>
                  </a:lnTo>
                  <a:lnTo>
                    <a:pt x="46565" y="922865"/>
                  </a:lnTo>
                  <a:lnTo>
                    <a:pt x="28574" y="919161"/>
                  </a:lnTo>
                  <a:lnTo>
                    <a:pt x="13757" y="909107"/>
                  </a:lnTo>
                  <a:lnTo>
                    <a:pt x="3704" y="894291"/>
                  </a:lnTo>
                  <a:lnTo>
                    <a:pt x="0" y="876300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899" y="1053187"/>
              <a:ext cx="619203" cy="699412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3043766" y="1214966"/>
            <a:ext cx="153670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35" b="1">
                <a:latin typeface="맑은 고딕"/>
                <a:cs typeface="맑은 고딕"/>
              </a:rPr>
              <a:t>내용</a:t>
            </a:r>
            <a:r>
              <a:rPr dirty="0" sz="2000" spc="-135" b="1">
                <a:latin typeface="맑은 고딕"/>
                <a:cs typeface="맑은 고딕"/>
              </a:rPr>
              <a:t> </a:t>
            </a:r>
            <a:r>
              <a:rPr dirty="0" sz="2000" spc="-145" b="1">
                <a:latin typeface="맑은 고딕"/>
                <a:cs typeface="맑은 고딕"/>
              </a:rPr>
              <a:t>예상하기</a:t>
            </a:r>
            <a:endParaRPr sz="2000">
              <a:latin typeface="맑은 고딕"/>
              <a:cs typeface="맑은 고딕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83300" y="1028700"/>
            <a:ext cx="584200" cy="7239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566" y="1892300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7"/>
                </a:lnTo>
                <a:lnTo>
                  <a:pt x="13228" y="13228"/>
                </a:lnTo>
                <a:lnTo>
                  <a:pt x="3637" y="26789"/>
                </a:lnTo>
                <a:lnTo>
                  <a:pt x="0" y="42334"/>
                </a:lnTo>
                <a:lnTo>
                  <a:pt x="0" y="224365"/>
                </a:lnTo>
                <a:lnTo>
                  <a:pt x="3637" y="239910"/>
                </a:lnTo>
                <a:lnTo>
                  <a:pt x="13228" y="253471"/>
                </a:lnTo>
                <a:lnTo>
                  <a:pt x="26788" y="263062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2"/>
                </a:lnTo>
                <a:lnTo>
                  <a:pt x="2841625" y="253471"/>
                </a:lnTo>
                <a:lnTo>
                  <a:pt x="2850224" y="239910"/>
                </a:lnTo>
                <a:lnTo>
                  <a:pt x="2853267" y="224365"/>
                </a:lnTo>
                <a:lnTo>
                  <a:pt x="2853267" y="42334"/>
                </a:lnTo>
                <a:lnTo>
                  <a:pt x="2850224" y="26789"/>
                </a:lnTo>
                <a:lnTo>
                  <a:pt x="2841625" y="13228"/>
                </a:lnTo>
                <a:lnTo>
                  <a:pt x="2828263" y="3637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466" y="1921933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79999" y="1921933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777" y="1911243"/>
            <a:ext cx="2523490" cy="212090"/>
            <a:chOff x="4188777" y="1911243"/>
            <a:chExt cx="2523490" cy="212090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777" y="1911243"/>
              <a:ext cx="207645" cy="20341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4944" y="1911243"/>
              <a:ext cx="207645" cy="20341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233" y="1930399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233" y="1930399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438400"/>
            <a:ext cx="254000" cy="3048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049866" y="2535766"/>
            <a:ext cx="2757170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b="1">
                <a:latin typeface="맑은 고딕"/>
                <a:cs typeface="맑은 고딕"/>
              </a:rPr>
              <a:t>표지를</a:t>
            </a:r>
            <a:r>
              <a:rPr dirty="0" sz="1300" spc="-35" b="1">
                <a:latin typeface="맑은 고딕"/>
                <a:cs typeface="맑은 고딕"/>
              </a:rPr>
              <a:t> </a:t>
            </a:r>
            <a:r>
              <a:rPr dirty="0" sz="1300" spc="-25" b="1">
                <a:latin typeface="맑은 고딕"/>
                <a:cs typeface="맑은 고딕"/>
              </a:rPr>
              <a:t>살펴봅시다.</a:t>
            </a:r>
            <a:r>
              <a:rPr dirty="0" sz="1300" spc="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무엇이</a:t>
            </a:r>
            <a:r>
              <a:rPr dirty="0" sz="1300" spc="-35" b="1">
                <a:latin typeface="맑은 고딕"/>
                <a:cs typeface="맑은 고딕"/>
              </a:rPr>
              <a:t> </a:t>
            </a:r>
            <a:r>
              <a:rPr dirty="0" sz="1300" spc="-20" b="1">
                <a:latin typeface="맑은 고딕"/>
                <a:cs typeface="맑은 고딕"/>
              </a:rPr>
              <a:t>보이나요?</a:t>
            </a:r>
            <a:endParaRPr sz="1300">
              <a:latin typeface="맑은 고딕"/>
              <a:cs typeface="맑은 고딕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32367" y="2849032"/>
            <a:ext cx="6090285" cy="2007870"/>
          </a:xfrm>
          <a:custGeom>
            <a:avLst/>
            <a:gdLst/>
            <a:ahLst/>
            <a:cxnLst/>
            <a:rect l="l" t="t" r="r" b="b"/>
            <a:pathLst>
              <a:path w="6090284" h="2007870">
                <a:moveTo>
                  <a:pt x="0" y="0"/>
                </a:moveTo>
                <a:lnTo>
                  <a:pt x="0" y="2007869"/>
                </a:lnTo>
              </a:path>
              <a:path w="6090284" h="2007870">
                <a:moveTo>
                  <a:pt x="6083298" y="0"/>
                </a:moveTo>
                <a:lnTo>
                  <a:pt x="6083298" y="1993900"/>
                </a:lnTo>
              </a:path>
              <a:path w="6090284" h="2007870">
                <a:moveTo>
                  <a:pt x="6985" y="6986"/>
                </a:moveTo>
                <a:lnTo>
                  <a:pt x="6090283" y="6986"/>
                </a:lnTo>
              </a:path>
              <a:path w="6090284" h="2007870">
                <a:moveTo>
                  <a:pt x="6985" y="2000885"/>
                </a:moveTo>
                <a:lnTo>
                  <a:pt x="6090283" y="2000885"/>
                </a:lnTo>
              </a:path>
            </a:pathLst>
          </a:custGeom>
          <a:ln w="13970">
            <a:solidFill>
              <a:srgbClr val="0A2B6F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9" name="object 1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23900" y="5486400"/>
            <a:ext cx="279400" cy="304800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1071033" y="5596466"/>
            <a:ext cx="2987040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b="1">
                <a:latin typeface="맑은 고딕"/>
                <a:cs typeface="맑은 고딕"/>
              </a:rPr>
              <a:t>표지를</a:t>
            </a:r>
            <a:r>
              <a:rPr dirty="0" sz="1300" spc="1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보고 궁금한</a:t>
            </a:r>
            <a:r>
              <a:rPr dirty="0" sz="1300" spc="-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것을 질문해</a:t>
            </a:r>
            <a:r>
              <a:rPr dirty="0" sz="1300" spc="-5" b="1">
                <a:latin typeface="맑은 고딕"/>
                <a:cs typeface="맑은 고딕"/>
              </a:rPr>
              <a:t> </a:t>
            </a:r>
            <a:r>
              <a:rPr dirty="0" sz="1300" spc="-30" b="1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32367" y="6372012"/>
            <a:ext cx="5905500" cy="0"/>
          </a:xfrm>
          <a:custGeom>
            <a:avLst/>
            <a:gdLst/>
            <a:ahLst/>
            <a:cxnLst/>
            <a:rect l="l" t="t" r="r" b="b"/>
            <a:pathLst>
              <a:path w="5905500" h="0">
                <a:moveTo>
                  <a:pt x="0" y="0"/>
                </a:moveTo>
                <a:lnTo>
                  <a:pt x="5905500" y="0"/>
                </a:lnTo>
              </a:path>
            </a:pathLst>
          </a:custGeom>
          <a:ln w="10795">
            <a:solidFill>
              <a:srgbClr val="2F57B9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732367" y="6824980"/>
            <a:ext cx="5905500" cy="0"/>
          </a:xfrm>
          <a:custGeom>
            <a:avLst/>
            <a:gdLst/>
            <a:ahLst/>
            <a:cxnLst/>
            <a:rect l="l" t="t" r="r" b="b"/>
            <a:pathLst>
              <a:path w="5905500" h="0">
                <a:moveTo>
                  <a:pt x="0" y="0"/>
                </a:moveTo>
                <a:lnTo>
                  <a:pt x="5905500" y="0"/>
                </a:lnTo>
              </a:path>
            </a:pathLst>
          </a:custGeom>
          <a:ln w="10795">
            <a:solidFill>
              <a:srgbClr val="2F57B9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732367" y="7282180"/>
            <a:ext cx="5905500" cy="0"/>
          </a:xfrm>
          <a:custGeom>
            <a:avLst/>
            <a:gdLst/>
            <a:ahLst/>
            <a:cxnLst/>
            <a:rect l="l" t="t" r="r" b="b"/>
            <a:pathLst>
              <a:path w="5905500" h="0">
                <a:moveTo>
                  <a:pt x="0" y="0"/>
                </a:moveTo>
                <a:lnTo>
                  <a:pt x="5905500" y="0"/>
                </a:lnTo>
              </a:path>
            </a:pathLst>
          </a:custGeom>
          <a:ln w="10795">
            <a:solidFill>
              <a:srgbClr val="2F57B9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pic>
        <p:nvPicPr>
          <p:cNvPr id="24" name="object 2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23900" y="7924800"/>
            <a:ext cx="279400" cy="304800"/>
          </a:xfrm>
          <a:prstGeom prst="rect">
            <a:avLst/>
          </a:prstGeom>
        </p:spPr>
      </p:pic>
      <p:sp>
        <p:nvSpPr>
          <p:cNvPr id="25" name="object 25"/>
          <p:cNvSpPr txBox="1"/>
          <p:nvPr/>
        </p:nvSpPr>
        <p:spPr>
          <a:xfrm>
            <a:off x="1071033" y="8030633"/>
            <a:ext cx="4087495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b="1">
                <a:latin typeface="맑은 고딕"/>
                <a:cs typeface="맑은 고딕"/>
              </a:rPr>
              <a:t>표지와</a:t>
            </a:r>
            <a:r>
              <a:rPr dirty="0" sz="1300" spc="2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차례를 보고 어떤 </a:t>
            </a:r>
            <a:r>
              <a:rPr dirty="0" sz="1300" spc="-10" b="1">
                <a:latin typeface="맑은 고딕"/>
                <a:cs typeface="맑은 고딕"/>
              </a:rPr>
              <a:t>내용일지</a:t>
            </a:r>
            <a:r>
              <a:rPr dirty="0" sz="1300" spc="30" b="1">
                <a:latin typeface="맑은 고딕"/>
                <a:cs typeface="맑은 고딕"/>
              </a:rPr>
              <a:t> </a:t>
            </a:r>
            <a:r>
              <a:rPr dirty="0" sz="1300" spc="-10" b="1">
                <a:latin typeface="맑은 고딕"/>
                <a:cs typeface="맑은 고딕"/>
              </a:rPr>
              <a:t>상상해서</a:t>
            </a:r>
            <a:r>
              <a:rPr dirty="0" sz="1300" spc="-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써 </a:t>
            </a:r>
            <a:r>
              <a:rPr dirty="0" sz="1300" spc="-35" b="1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732367" y="8810412"/>
            <a:ext cx="5905500" cy="0"/>
          </a:xfrm>
          <a:custGeom>
            <a:avLst/>
            <a:gdLst/>
            <a:ahLst/>
            <a:cxnLst/>
            <a:rect l="l" t="t" r="r" b="b"/>
            <a:pathLst>
              <a:path w="5905500" h="0">
                <a:moveTo>
                  <a:pt x="0" y="0"/>
                </a:moveTo>
                <a:lnTo>
                  <a:pt x="5905500" y="0"/>
                </a:lnTo>
              </a:path>
            </a:pathLst>
          </a:custGeom>
          <a:ln w="10795">
            <a:solidFill>
              <a:srgbClr val="2F57B9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732367" y="9263380"/>
            <a:ext cx="5905500" cy="0"/>
          </a:xfrm>
          <a:custGeom>
            <a:avLst/>
            <a:gdLst/>
            <a:ahLst/>
            <a:cxnLst/>
            <a:rect l="l" t="t" r="r" b="b"/>
            <a:pathLst>
              <a:path w="5905500" h="0">
                <a:moveTo>
                  <a:pt x="0" y="0"/>
                </a:moveTo>
                <a:lnTo>
                  <a:pt x="5905500" y="0"/>
                </a:lnTo>
              </a:path>
            </a:pathLst>
          </a:custGeom>
          <a:ln w="10795">
            <a:solidFill>
              <a:srgbClr val="2F57B9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732367" y="9720580"/>
            <a:ext cx="5905500" cy="0"/>
          </a:xfrm>
          <a:custGeom>
            <a:avLst/>
            <a:gdLst/>
            <a:ahLst/>
            <a:cxnLst/>
            <a:rect l="l" t="t" r="r" b="b"/>
            <a:pathLst>
              <a:path w="5905500" h="0">
                <a:moveTo>
                  <a:pt x="0" y="0"/>
                </a:moveTo>
                <a:lnTo>
                  <a:pt x="5905500" y="0"/>
                </a:lnTo>
              </a:path>
            </a:pathLst>
          </a:custGeom>
          <a:ln w="10795">
            <a:solidFill>
              <a:srgbClr val="2F57B9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966" y="690033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바탕"/>
                <a:cs typeface="바탕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바탕"/>
                <a:cs typeface="바탕"/>
              </a:rPr>
              <a:t>활동지3</a:t>
            </a:r>
            <a:r>
              <a:rPr dirty="0" sz="900" spc="-50">
                <a:solidFill>
                  <a:srgbClr val="0000FF"/>
                </a:solidFill>
                <a:latin typeface="바탕"/>
                <a:cs typeface="바탕"/>
              </a:rPr>
              <a:t>】</a:t>
            </a:r>
            <a:endParaRPr sz="900">
              <a:latin typeface="바탕"/>
              <a:cs typeface="바탕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967" y="889000"/>
            <a:ext cx="6134100" cy="948690"/>
            <a:chOff x="706967" y="889000"/>
            <a:chExt cx="6134100" cy="948690"/>
          </a:xfrm>
        </p:grpSpPr>
        <p:sp>
          <p:nvSpPr>
            <p:cNvPr id="4" name="object 4"/>
            <p:cNvSpPr/>
            <p:nvPr/>
          </p:nvSpPr>
          <p:spPr>
            <a:xfrm>
              <a:off x="719667" y="901700"/>
              <a:ext cx="6108700" cy="923290"/>
            </a:xfrm>
            <a:custGeom>
              <a:avLst/>
              <a:gdLst/>
              <a:ahLst/>
              <a:cxnLst/>
              <a:rect l="l" t="t" r="r" b="b"/>
              <a:pathLst>
                <a:path w="6108700" h="923289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6367" y="0"/>
                  </a:lnTo>
                  <a:lnTo>
                    <a:pt x="6083696" y="3704"/>
                  </a:lnTo>
                  <a:lnTo>
                    <a:pt x="6097057" y="13758"/>
                  </a:lnTo>
                  <a:lnTo>
                    <a:pt x="6105656" y="28575"/>
                  </a:lnTo>
                  <a:lnTo>
                    <a:pt x="6108698" y="46567"/>
                  </a:lnTo>
                  <a:lnTo>
                    <a:pt x="6108698" y="876300"/>
                  </a:lnTo>
                  <a:lnTo>
                    <a:pt x="6105656" y="894291"/>
                  </a:lnTo>
                  <a:lnTo>
                    <a:pt x="6097057" y="909107"/>
                  </a:lnTo>
                  <a:lnTo>
                    <a:pt x="6083696" y="919161"/>
                  </a:lnTo>
                  <a:lnTo>
                    <a:pt x="6066367" y="922865"/>
                  </a:lnTo>
                  <a:lnTo>
                    <a:pt x="46565" y="922865"/>
                  </a:lnTo>
                  <a:lnTo>
                    <a:pt x="28574" y="919161"/>
                  </a:lnTo>
                  <a:lnTo>
                    <a:pt x="13757" y="909107"/>
                  </a:lnTo>
                  <a:lnTo>
                    <a:pt x="3704" y="894291"/>
                  </a:lnTo>
                  <a:lnTo>
                    <a:pt x="0" y="876300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899" y="1028700"/>
              <a:ext cx="631840" cy="72390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739246" y="1214966"/>
            <a:ext cx="607060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40640">
              <a:lnSpc>
                <a:spcPct val="100000"/>
              </a:lnSpc>
              <a:spcBef>
                <a:spcPts val="100"/>
              </a:spcBef>
            </a:pPr>
            <a:r>
              <a:rPr dirty="0" sz="2000" spc="-35" b="1">
                <a:latin typeface="맑은 고딕"/>
                <a:cs typeface="맑은 고딕"/>
              </a:rPr>
              <a:t>소감</a:t>
            </a:r>
            <a:r>
              <a:rPr dirty="0" sz="2000" spc="-135" b="1">
                <a:latin typeface="맑은 고딕"/>
                <a:cs typeface="맑은 고딕"/>
              </a:rPr>
              <a:t> </a:t>
            </a:r>
            <a:r>
              <a:rPr dirty="0" sz="2000" spc="-25" b="1">
                <a:latin typeface="맑은 고딕"/>
                <a:cs typeface="맑은 고딕"/>
              </a:rPr>
              <a:t>나누기</a:t>
            </a:r>
            <a:endParaRPr sz="2000">
              <a:latin typeface="맑은 고딕"/>
              <a:cs typeface="맑은 고딕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900" y="1028700"/>
            <a:ext cx="584200" cy="7239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566" y="1917700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7"/>
                </a:lnTo>
                <a:lnTo>
                  <a:pt x="13228" y="13228"/>
                </a:lnTo>
                <a:lnTo>
                  <a:pt x="3637" y="26789"/>
                </a:lnTo>
                <a:lnTo>
                  <a:pt x="0" y="42334"/>
                </a:lnTo>
                <a:lnTo>
                  <a:pt x="0" y="224365"/>
                </a:lnTo>
                <a:lnTo>
                  <a:pt x="3637" y="239910"/>
                </a:lnTo>
                <a:lnTo>
                  <a:pt x="13228" y="253471"/>
                </a:lnTo>
                <a:lnTo>
                  <a:pt x="26788" y="263062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2"/>
                </a:lnTo>
                <a:lnTo>
                  <a:pt x="2841625" y="253471"/>
                </a:lnTo>
                <a:lnTo>
                  <a:pt x="2850224" y="239910"/>
                </a:lnTo>
                <a:lnTo>
                  <a:pt x="2853267" y="224365"/>
                </a:lnTo>
                <a:lnTo>
                  <a:pt x="2853267" y="42334"/>
                </a:lnTo>
                <a:lnTo>
                  <a:pt x="2850224" y="26789"/>
                </a:lnTo>
                <a:lnTo>
                  <a:pt x="2841625" y="13228"/>
                </a:lnTo>
                <a:lnTo>
                  <a:pt x="2828263" y="3637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466" y="1947333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79999" y="1947333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777" y="1936643"/>
            <a:ext cx="2523490" cy="207645"/>
            <a:chOff x="4188777" y="1936643"/>
            <a:chExt cx="2523490" cy="20764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777" y="1936643"/>
              <a:ext cx="207645" cy="20341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4944" y="1936643"/>
              <a:ext cx="207645" cy="20341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233" y="195156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233" y="195156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514600"/>
            <a:ext cx="279400" cy="3048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066800" y="2637366"/>
            <a:ext cx="27590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맑은 고딕"/>
                <a:cs typeface="맑은 고딕"/>
              </a:rPr>
              <a:t>책을</a:t>
            </a:r>
            <a:r>
              <a:rPr dirty="0" sz="1200" spc="1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읽으며</a:t>
            </a:r>
            <a:r>
              <a:rPr dirty="0" sz="1200" spc="5" b="1">
                <a:latin typeface="맑은 고딕"/>
                <a:cs typeface="맑은 고딕"/>
              </a:rPr>
              <a:t> </a:t>
            </a:r>
            <a:r>
              <a:rPr dirty="0" sz="1200" spc="-10" b="1">
                <a:latin typeface="맑은 고딕"/>
                <a:cs typeface="맑은 고딕"/>
              </a:rPr>
              <a:t>생각이나</a:t>
            </a:r>
            <a:r>
              <a:rPr dirty="0" sz="1200" spc="2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느낌을</a:t>
            </a:r>
            <a:r>
              <a:rPr dirty="0" sz="1200" spc="10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써</a:t>
            </a:r>
            <a:r>
              <a:rPr dirty="0" sz="1200" spc="20" b="1">
                <a:latin typeface="맑은 고딕"/>
                <a:cs typeface="맑은 고딕"/>
              </a:rPr>
              <a:t> </a:t>
            </a:r>
            <a:r>
              <a:rPr dirty="0" sz="1200" spc="-30" b="1">
                <a:latin typeface="맑은 고딕"/>
                <a:cs typeface="맑은 고딕"/>
              </a:rPr>
              <a:t>봅시다.</a:t>
            </a:r>
            <a:endParaRPr sz="1200">
              <a:latin typeface="맑은 고딕"/>
              <a:cs typeface="맑은 고딕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32358" y="2929470"/>
            <a:ext cx="6049645" cy="288290"/>
          </a:xfrm>
          <a:custGeom>
            <a:avLst/>
            <a:gdLst/>
            <a:ahLst/>
            <a:cxnLst/>
            <a:rect l="l" t="t" r="r" b="b"/>
            <a:pathLst>
              <a:path w="6049645" h="288289">
                <a:moveTo>
                  <a:pt x="6049442" y="0"/>
                </a:moveTo>
                <a:lnTo>
                  <a:pt x="1587500" y="0"/>
                </a:lnTo>
                <a:lnTo>
                  <a:pt x="0" y="0"/>
                </a:lnTo>
                <a:lnTo>
                  <a:pt x="0" y="287870"/>
                </a:lnTo>
                <a:lnTo>
                  <a:pt x="1587500" y="287870"/>
                </a:lnTo>
                <a:lnTo>
                  <a:pt x="6049442" y="287870"/>
                </a:lnTo>
                <a:lnTo>
                  <a:pt x="604944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graphicFrame>
        <p:nvGraphicFramePr>
          <p:cNvPr id="19" name="object 19"/>
          <p:cNvGraphicFramePr>
            <a:graphicFrameLocks noGrp="1"/>
          </p:cNvGraphicFramePr>
          <p:nvPr/>
        </p:nvGraphicFramePr>
        <p:xfrm>
          <a:off x="732367" y="2929465"/>
          <a:ext cx="6130290" cy="69316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87500"/>
                <a:gridCol w="4465955"/>
              </a:tblGrid>
              <a:tr h="2876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소제목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43815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생각이나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느낌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43815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①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내가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키울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거야!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46355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7486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②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매직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1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애니멀랜드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0160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③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탐험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속으로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출발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0160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④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>
                          <a:solidFill>
                            <a:srgbClr val="EB5800"/>
                          </a:solidFill>
                          <a:latin typeface="돋움"/>
                          <a:cs typeface="돋움"/>
                        </a:rPr>
                        <a:t>수달</a:t>
                      </a:r>
                      <a:r>
                        <a:rPr dirty="0" sz="1200" spc="195">
                          <a:solidFill>
                            <a:srgbClr val="EB580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구출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퀘스트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0160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562610" marR="178435" indent="-381000">
                        <a:lnSpc>
                          <a:spcPct val="122700"/>
                        </a:lnSpc>
                        <a:spcBef>
                          <a:spcPts val="950"/>
                        </a:spcBef>
                      </a:pP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⑤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대왕판다</a:t>
                      </a:r>
                      <a:r>
                        <a:rPr dirty="0" sz="1200" spc="195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구출 퀘스트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2065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748665">
                <a:tc>
                  <a:txBody>
                    <a:bodyPr/>
                    <a:lstStyle/>
                    <a:p>
                      <a:pPr marL="372110" marR="216535" indent="-152400">
                        <a:lnSpc>
                          <a:spcPct val="122700"/>
                        </a:lnSpc>
                        <a:spcBef>
                          <a:spcPts val="950"/>
                        </a:spcBef>
                      </a:pP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⑥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10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푸른바다거북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구출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퀘스트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2065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753110">
                <a:tc>
                  <a:txBody>
                    <a:bodyPr/>
                    <a:lstStyle/>
                    <a:p>
                      <a:pPr marL="372110" marR="254635" indent="-114300">
                        <a:lnSpc>
                          <a:spcPct val="122700"/>
                        </a:lnSpc>
                        <a:spcBef>
                          <a:spcPts val="950"/>
                        </a:spcBef>
                      </a:pP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⑦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아기</a:t>
                      </a:r>
                      <a:r>
                        <a:rPr dirty="0" sz="1200" spc="195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호랑이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구출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퀘스트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2065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748665">
                <a:tc>
                  <a:txBody>
                    <a:bodyPr/>
                    <a:lstStyle/>
                    <a:p>
                      <a:pPr marL="372110" marR="368935" indent="76200">
                        <a:lnSpc>
                          <a:spcPct val="122700"/>
                        </a:lnSpc>
                        <a:spcBef>
                          <a:spcPts val="950"/>
                        </a:spcBef>
                      </a:pP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⑧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저어새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구출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퀘스트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2065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181610" marR="178435" indent="38100">
                        <a:lnSpc>
                          <a:spcPct val="122700"/>
                        </a:lnSpc>
                        <a:spcBef>
                          <a:spcPts val="950"/>
                        </a:spcBef>
                      </a:pP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⑨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10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장수하늘소</a:t>
                      </a:r>
                      <a:r>
                        <a:rPr dirty="0" sz="1200" spc="-1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와 </a:t>
                      </a:r>
                      <a:r>
                        <a:rPr dirty="0" sz="1200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꿀벌</a:t>
                      </a:r>
                      <a:r>
                        <a:rPr dirty="0" sz="1200" spc="195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구출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퀘스트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2065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966" y="690033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바탕"/>
                <a:cs typeface="바탕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바탕"/>
                <a:cs typeface="바탕"/>
              </a:rPr>
              <a:t>활동지4</a:t>
            </a:r>
            <a:r>
              <a:rPr dirty="0" sz="900" spc="-50">
                <a:solidFill>
                  <a:srgbClr val="0000FF"/>
                </a:solidFill>
                <a:latin typeface="바탕"/>
                <a:cs typeface="바탕"/>
              </a:rPr>
              <a:t>】</a:t>
            </a:r>
            <a:endParaRPr sz="900">
              <a:latin typeface="바탕"/>
              <a:cs typeface="바탕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967" y="889000"/>
            <a:ext cx="6134100" cy="948690"/>
            <a:chOff x="706967" y="889000"/>
            <a:chExt cx="6134100" cy="948690"/>
          </a:xfrm>
        </p:grpSpPr>
        <p:sp>
          <p:nvSpPr>
            <p:cNvPr id="4" name="object 4"/>
            <p:cNvSpPr/>
            <p:nvPr/>
          </p:nvSpPr>
          <p:spPr>
            <a:xfrm>
              <a:off x="719667" y="901700"/>
              <a:ext cx="6108700" cy="923290"/>
            </a:xfrm>
            <a:custGeom>
              <a:avLst/>
              <a:gdLst/>
              <a:ahLst/>
              <a:cxnLst/>
              <a:rect l="l" t="t" r="r" b="b"/>
              <a:pathLst>
                <a:path w="6108700" h="923289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6367" y="0"/>
                  </a:lnTo>
                  <a:lnTo>
                    <a:pt x="6083696" y="3704"/>
                  </a:lnTo>
                  <a:lnTo>
                    <a:pt x="6097057" y="13758"/>
                  </a:lnTo>
                  <a:lnTo>
                    <a:pt x="6105656" y="28575"/>
                  </a:lnTo>
                  <a:lnTo>
                    <a:pt x="6108698" y="46567"/>
                  </a:lnTo>
                  <a:lnTo>
                    <a:pt x="6108698" y="876300"/>
                  </a:lnTo>
                  <a:lnTo>
                    <a:pt x="6105656" y="894291"/>
                  </a:lnTo>
                  <a:lnTo>
                    <a:pt x="6097057" y="909107"/>
                  </a:lnTo>
                  <a:lnTo>
                    <a:pt x="6083696" y="919161"/>
                  </a:lnTo>
                  <a:lnTo>
                    <a:pt x="6066367" y="922865"/>
                  </a:lnTo>
                  <a:lnTo>
                    <a:pt x="46565" y="922865"/>
                  </a:lnTo>
                  <a:lnTo>
                    <a:pt x="28574" y="919161"/>
                  </a:lnTo>
                  <a:lnTo>
                    <a:pt x="13757" y="909107"/>
                  </a:lnTo>
                  <a:lnTo>
                    <a:pt x="3704" y="894291"/>
                  </a:lnTo>
                  <a:lnTo>
                    <a:pt x="0" y="876300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899" y="1028700"/>
              <a:ext cx="631840" cy="72390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739246" y="1214966"/>
            <a:ext cx="607060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41275">
              <a:lnSpc>
                <a:spcPct val="100000"/>
              </a:lnSpc>
              <a:spcBef>
                <a:spcPts val="100"/>
              </a:spcBef>
            </a:pPr>
            <a:r>
              <a:rPr dirty="0" sz="2000" spc="-35" b="1">
                <a:latin typeface="맑은 고딕"/>
                <a:cs typeface="맑은 고딕"/>
              </a:rPr>
              <a:t>내용</a:t>
            </a:r>
            <a:r>
              <a:rPr dirty="0" sz="2000" spc="-135" b="1">
                <a:latin typeface="맑은 고딕"/>
                <a:cs typeface="맑은 고딕"/>
              </a:rPr>
              <a:t> </a:t>
            </a:r>
            <a:r>
              <a:rPr dirty="0" sz="2000" spc="-20" b="1">
                <a:latin typeface="맑은 고딕"/>
                <a:cs typeface="맑은 고딕"/>
              </a:rPr>
              <a:t>확인하기</a:t>
            </a:r>
            <a:endParaRPr sz="2000">
              <a:latin typeface="맑은 고딕"/>
              <a:cs typeface="맑은 고딕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900" y="1028700"/>
            <a:ext cx="584200" cy="7239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566" y="1917700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7"/>
                </a:lnTo>
                <a:lnTo>
                  <a:pt x="13228" y="13228"/>
                </a:lnTo>
                <a:lnTo>
                  <a:pt x="3637" y="26789"/>
                </a:lnTo>
                <a:lnTo>
                  <a:pt x="0" y="42334"/>
                </a:lnTo>
                <a:lnTo>
                  <a:pt x="0" y="224365"/>
                </a:lnTo>
                <a:lnTo>
                  <a:pt x="3637" y="239910"/>
                </a:lnTo>
                <a:lnTo>
                  <a:pt x="13228" y="253471"/>
                </a:lnTo>
                <a:lnTo>
                  <a:pt x="26788" y="263062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2"/>
                </a:lnTo>
                <a:lnTo>
                  <a:pt x="2841625" y="253471"/>
                </a:lnTo>
                <a:lnTo>
                  <a:pt x="2850224" y="239910"/>
                </a:lnTo>
                <a:lnTo>
                  <a:pt x="2853267" y="224365"/>
                </a:lnTo>
                <a:lnTo>
                  <a:pt x="2853267" y="42334"/>
                </a:lnTo>
                <a:lnTo>
                  <a:pt x="2850224" y="26789"/>
                </a:lnTo>
                <a:lnTo>
                  <a:pt x="2841625" y="13228"/>
                </a:lnTo>
                <a:lnTo>
                  <a:pt x="2828263" y="3637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466" y="1947333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79999" y="1947333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777" y="1936643"/>
            <a:ext cx="2523490" cy="207645"/>
            <a:chOff x="4188777" y="1936643"/>
            <a:chExt cx="2523490" cy="20764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777" y="1936643"/>
              <a:ext cx="207645" cy="20341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4944" y="1936643"/>
              <a:ext cx="207645" cy="20341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233" y="195156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233" y="195156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98500" y="2501900"/>
            <a:ext cx="317500" cy="3302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066800" y="2637366"/>
            <a:ext cx="54514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맑은 고딕"/>
                <a:cs typeface="맑은 고딕"/>
              </a:rPr>
              <a:t>책을</a:t>
            </a:r>
            <a:r>
              <a:rPr dirty="0" sz="1200" spc="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읽으며</a:t>
            </a:r>
            <a:r>
              <a:rPr dirty="0" sz="1200" spc="-5" b="1">
                <a:latin typeface="맑은 고딕"/>
                <a:cs typeface="맑은 고딕"/>
              </a:rPr>
              <a:t> </a:t>
            </a:r>
            <a:r>
              <a:rPr dirty="0" sz="1200" spc="-10" b="1">
                <a:latin typeface="맑은 고딕"/>
                <a:cs typeface="맑은 고딕"/>
              </a:rPr>
              <a:t>퀘스트에</a:t>
            </a:r>
            <a:r>
              <a:rPr dirty="0" sz="1200" spc="15" b="1">
                <a:latin typeface="맑은 고딕"/>
                <a:cs typeface="맑은 고딕"/>
              </a:rPr>
              <a:t> </a:t>
            </a:r>
            <a:r>
              <a:rPr dirty="0" sz="1200" spc="-10" b="1">
                <a:latin typeface="맑은 고딕"/>
                <a:cs typeface="맑은 고딕"/>
              </a:rPr>
              <a:t>등장하는</a:t>
            </a:r>
            <a:r>
              <a:rPr dirty="0" sz="1200" spc="20" b="1">
                <a:latin typeface="맑은 고딕"/>
                <a:cs typeface="맑은 고딕"/>
              </a:rPr>
              <a:t> </a:t>
            </a:r>
            <a:r>
              <a:rPr dirty="0" sz="1200" spc="-10" b="1">
                <a:latin typeface="맑은 고딕"/>
                <a:cs typeface="맑은 고딕"/>
              </a:rPr>
              <a:t>동물들이</a:t>
            </a:r>
            <a:r>
              <a:rPr dirty="0" sz="1200" spc="-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어떤</a:t>
            </a:r>
            <a:r>
              <a:rPr dirty="0" sz="1200" spc="25" b="1">
                <a:latin typeface="맑은 고딕"/>
                <a:cs typeface="맑은 고딕"/>
              </a:rPr>
              <a:t> </a:t>
            </a:r>
            <a:r>
              <a:rPr dirty="0" sz="1200" spc="-10" b="1">
                <a:latin typeface="맑은 고딕"/>
                <a:cs typeface="맑은 고딕"/>
              </a:rPr>
              <a:t>어려움을</a:t>
            </a:r>
            <a:r>
              <a:rPr dirty="0" sz="1200" spc="-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겪고</a:t>
            </a:r>
            <a:r>
              <a:rPr dirty="0" sz="1200" spc="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있는지</a:t>
            </a:r>
            <a:r>
              <a:rPr dirty="0" sz="1200" spc="2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써</a:t>
            </a:r>
            <a:r>
              <a:rPr dirty="0" sz="1200" spc="-15" b="1">
                <a:latin typeface="맑은 고딕"/>
                <a:cs typeface="맑은 고딕"/>
              </a:rPr>
              <a:t> </a:t>
            </a:r>
            <a:r>
              <a:rPr dirty="0" sz="1200" spc="-30" b="1">
                <a:latin typeface="맑은 고딕"/>
                <a:cs typeface="맑은 고딕"/>
              </a:rPr>
              <a:t>봅시다.</a:t>
            </a:r>
            <a:endParaRPr sz="1200">
              <a:latin typeface="맑은 고딕"/>
              <a:cs typeface="맑은 고딕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32358" y="3170770"/>
            <a:ext cx="6049645" cy="326390"/>
          </a:xfrm>
          <a:custGeom>
            <a:avLst/>
            <a:gdLst/>
            <a:ahLst/>
            <a:cxnLst/>
            <a:rect l="l" t="t" r="r" b="b"/>
            <a:pathLst>
              <a:path w="6049645" h="326389">
                <a:moveTo>
                  <a:pt x="6049442" y="0"/>
                </a:moveTo>
                <a:lnTo>
                  <a:pt x="1587500" y="0"/>
                </a:lnTo>
                <a:lnTo>
                  <a:pt x="0" y="0"/>
                </a:lnTo>
                <a:lnTo>
                  <a:pt x="0" y="325970"/>
                </a:lnTo>
                <a:lnTo>
                  <a:pt x="1587500" y="325970"/>
                </a:lnTo>
                <a:lnTo>
                  <a:pt x="6049442" y="325970"/>
                </a:lnTo>
                <a:lnTo>
                  <a:pt x="604944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graphicFrame>
        <p:nvGraphicFramePr>
          <p:cNvPr id="19" name="object 19"/>
          <p:cNvGraphicFramePr>
            <a:graphicFrameLocks noGrp="1"/>
          </p:cNvGraphicFramePr>
          <p:nvPr/>
        </p:nvGraphicFramePr>
        <p:xfrm>
          <a:off x="732367" y="3170767"/>
          <a:ext cx="6130290" cy="5801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87500"/>
                <a:gridCol w="4465955"/>
              </a:tblGrid>
              <a:tr h="325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퀘스트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6096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동물들이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겪는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어려움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6096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</a:tr>
              <a:tr h="89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6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200">
                          <a:solidFill>
                            <a:srgbClr val="EB5800"/>
                          </a:solidFill>
                          <a:latin typeface="돋움"/>
                          <a:cs typeface="돋움"/>
                        </a:rPr>
                        <a:t>수달</a:t>
                      </a:r>
                      <a:r>
                        <a:rPr dirty="0" sz="1200" spc="195">
                          <a:solidFill>
                            <a:srgbClr val="EB580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구출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퀘스트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73355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9309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72110" marR="368935" indent="114300">
                        <a:lnSpc>
                          <a:spcPct val="120400"/>
                        </a:lnSpc>
                        <a:spcBef>
                          <a:spcPts val="5"/>
                        </a:spcBef>
                      </a:pPr>
                      <a:r>
                        <a:rPr dirty="0" sz="1200" spc="-20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대왕판다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구출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퀘스트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42545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89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72110" marR="330835" indent="-38100">
                        <a:lnSpc>
                          <a:spcPct val="120400"/>
                        </a:lnSpc>
                      </a:pPr>
                      <a:r>
                        <a:rPr dirty="0" sz="1200" spc="-10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푸른바다거북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구출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퀘스트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26034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9309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72110" marR="368935">
                        <a:lnSpc>
                          <a:spcPct val="120400"/>
                        </a:lnSpc>
                        <a:spcBef>
                          <a:spcPts val="5"/>
                        </a:spcBef>
                      </a:pPr>
                      <a:r>
                        <a:rPr dirty="0" sz="1200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아기</a:t>
                      </a:r>
                      <a:r>
                        <a:rPr dirty="0" sz="1200" spc="195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호랑이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구출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퀘스트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42545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8972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72110" marR="368935" indent="190500">
                        <a:lnSpc>
                          <a:spcPct val="120400"/>
                        </a:lnSpc>
                      </a:pPr>
                      <a:r>
                        <a:rPr dirty="0" sz="1200" spc="-25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저어새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구출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퀘스트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26034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9309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81610" marR="178435" indent="152400">
                        <a:lnSpc>
                          <a:spcPct val="120400"/>
                        </a:lnSpc>
                        <a:spcBef>
                          <a:spcPts val="5"/>
                        </a:spcBef>
                      </a:pPr>
                      <a:r>
                        <a:rPr dirty="0" sz="1200" spc="-10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장수하늘소</a:t>
                      </a:r>
                      <a:r>
                        <a:rPr dirty="0" sz="1200" spc="-1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와 </a:t>
                      </a:r>
                      <a:r>
                        <a:rPr dirty="0" sz="1200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꿀벌</a:t>
                      </a:r>
                      <a:r>
                        <a:rPr dirty="0" sz="1200" spc="195">
                          <a:solidFill>
                            <a:srgbClr val="FF660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구출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퀘스트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42545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966" y="690033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바탕"/>
                <a:cs typeface="바탕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바탕"/>
                <a:cs typeface="바탕"/>
              </a:rPr>
              <a:t>활동지5</a:t>
            </a:r>
            <a:r>
              <a:rPr dirty="0" sz="900" spc="-50">
                <a:solidFill>
                  <a:srgbClr val="0000FF"/>
                </a:solidFill>
                <a:latin typeface="바탕"/>
                <a:cs typeface="바탕"/>
              </a:rPr>
              <a:t>】</a:t>
            </a:r>
            <a:endParaRPr sz="900">
              <a:latin typeface="바탕"/>
              <a:cs typeface="바탕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967" y="889000"/>
            <a:ext cx="6134100" cy="948690"/>
            <a:chOff x="706967" y="889000"/>
            <a:chExt cx="6134100" cy="948690"/>
          </a:xfrm>
        </p:grpSpPr>
        <p:sp>
          <p:nvSpPr>
            <p:cNvPr id="4" name="object 4"/>
            <p:cNvSpPr/>
            <p:nvPr/>
          </p:nvSpPr>
          <p:spPr>
            <a:xfrm>
              <a:off x="719667" y="901700"/>
              <a:ext cx="6108700" cy="923290"/>
            </a:xfrm>
            <a:custGeom>
              <a:avLst/>
              <a:gdLst/>
              <a:ahLst/>
              <a:cxnLst/>
              <a:rect l="l" t="t" r="r" b="b"/>
              <a:pathLst>
                <a:path w="6108700" h="923289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6367" y="0"/>
                  </a:lnTo>
                  <a:lnTo>
                    <a:pt x="6083696" y="3704"/>
                  </a:lnTo>
                  <a:lnTo>
                    <a:pt x="6097057" y="13758"/>
                  </a:lnTo>
                  <a:lnTo>
                    <a:pt x="6105656" y="28575"/>
                  </a:lnTo>
                  <a:lnTo>
                    <a:pt x="6108698" y="46567"/>
                  </a:lnTo>
                  <a:lnTo>
                    <a:pt x="6108698" y="876300"/>
                  </a:lnTo>
                  <a:lnTo>
                    <a:pt x="6105656" y="894291"/>
                  </a:lnTo>
                  <a:lnTo>
                    <a:pt x="6097057" y="909107"/>
                  </a:lnTo>
                  <a:lnTo>
                    <a:pt x="6083696" y="919161"/>
                  </a:lnTo>
                  <a:lnTo>
                    <a:pt x="6066367" y="922865"/>
                  </a:lnTo>
                  <a:lnTo>
                    <a:pt x="46565" y="922865"/>
                  </a:lnTo>
                  <a:lnTo>
                    <a:pt x="28574" y="919161"/>
                  </a:lnTo>
                  <a:lnTo>
                    <a:pt x="13757" y="909107"/>
                  </a:lnTo>
                  <a:lnTo>
                    <a:pt x="3704" y="894291"/>
                  </a:lnTo>
                  <a:lnTo>
                    <a:pt x="0" y="876300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899" y="1028700"/>
              <a:ext cx="631840" cy="72390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3026833" y="1214966"/>
            <a:ext cx="153670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35" b="1">
                <a:latin typeface="맑은 고딕"/>
                <a:cs typeface="맑은 고딕"/>
              </a:rPr>
              <a:t>내용</a:t>
            </a:r>
            <a:r>
              <a:rPr dirty="0" sz="2000" spc="-135" b="1">
                <a:latin typeface="맑은 고딕"/>
                <a:cs typeface="맑은 고딕"/>
              </a:rPr>
              <a:t> </a:t>
            </a:r>
            <a:r>
              <a:rPr dirty="0" sz="2000" spc="-145" b="1">
                <a:latin typeface="맑은 고딕"/>
                <a:cs typeface="맑은 고딕"/>
              </a:rPr>
              <a:t>확인하기</a:t>
            </a:r>
            <a:endParaRPr sz="2000">
              <a:latin typeface="맑은 고딕"/>
              <a:cs typeface="맑은 고딕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900" y="1028700"/>
            <a:ext cx="584200" cy="7239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566" y="1917700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7"/>
                </a:lnTo>
                <a:lnTo>
                  <a:pt x="13228" y="13228"/>
                </a:lnTo>
                <a:lnTo>
                  <a:pt x="3637" y="26789"/>
                </a:lnTo>
                <a:lnTo>
                  <a:pt x="0" y="42334"/>
                </a:lnTo>
                <a:lnTo>
                  <a:pt x="0" y="224365"/>
                </a:lnTo>
                <a:lnTo>
                  <a:pt x="3637" y="239910"/>
                </a:lnTo>
                <a:lnTo>
                  <a:pt x="13228" y="253471"/>
                </a:lnTo>
                <a:lnTo>
                  <a:pt x="26788" y="263062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2"/>
                </a:lnTo>
                <a:lnTo>
                  <a:pt x="2841625" y="253471"/>
                </a:lnTo>
                <a:lnTo>
                  <a:pt x="2850224" y="239910"/>
                </a:lnTo>
                <a:lnTo>
                  <a:pt x="2853267" y="224365"/>
                </a:lnTo>
                <a:lnTo>
                  <a:pt x="2853267" y="42334"/>
                </a:lnTo>
                <a:lnTo>
                  <a:pt x="2850224" y="26789"/>
                </a:lnTo>
                <a:lnTo>
                  <a:pt x="2841625" y="13228"/>
                </a:lnTo>
                <a:lnTo>
                  <a:pt x="2828263" y="3637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466" y="1947333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79999" y="1947333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777" y="1936643"/>
            <a:ext cx="2523490" cy="207645"/>
            <a:chOff x="4188777" y="1936643"/>
            <a:chExt cx="2523490" cy="20764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777" y="1936643"/>
              <a:ext cx="207645" cy="20341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4944" y="1936643"/>
              <a:ext cx="207645" cy="20341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233" y="195156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233" y="195156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98500" y="2501900"/>
            <a:ext cx="317500" cy="3302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066800" y="2637366"/>
            <a:ext cx="34874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맑은 고딕"/>
                <a:cs typeface="맑은 고딕"/>
              </a:rPr>
              <a:t>책을</a:t>
            </a:r>
            <a:r>
              <a:rPr dirty="0" sz="1200" spc="20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읽으며</a:t>
            </a:r>
            <a:r>
              <a:rPr dirty="0" sz="1200" spc="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모르는</a:t>
            </a:r>
            <a:r>
              <a:rPr dirty="0" sz="1200" spc="3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낱말이</a:t>
            </a:r>
            <a:r>
              <a:rPr dirty="0" sz="1200" spc="10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있는</a:t>
            </a:r>
            <a:r>
              <a:rPr dirty="0" sz="1200" spc="20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문장을</a:t>
            </a:r>
            <a:r>
              <a:rPr dirty="0" sz="1200" spc="3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써</a:t>
            </a:r>
            <a:r>
              <a:rPr dirty="0" sz="1200" spc="25" b="1">
                <a:latin typeface="맑은 고딕"/>
                <a:cs typeface="맑은 고딕"/>
              </a:rPr>
              <a:t> </a:t>
            </a:r>
            <a:r>
              <a:rPr dirty="0" sz="1200" spc="-40" b="1">
                <a:latin typeface="맑은 고딕"/>
                <a:cs typeface="맑은 고딕"/>
              </a:rPr>
              <a:t>봅시다.</a:t>
            </a:r>
            <a:endParaRPr sz="1200">
              <a:latin typeface="맑은 고딕"/>
              <a:cs typeface="맑은 고딕"/>
            </a:endParaRPr>
          </a:p>
        </p:txBody>
      </p:sp>
      <p:graphicFrame>
        <p:nvGraphicFramePr>
          <p:cNvPr id="18" name="object 18"/>
          <p:cNvGraphicFramePr>
            <a:graphicFrameLocks noGrp="1"/>
          </p:cNvGraphicFramePr>
          <p:nvPr/>
        </p:nvGraphicFramePr>
        <p:xfrm>
          <a:off x="732367" y="2929465"/>
          <a:ext cx="6087745" cy="30600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7744"/>
                <a:gridCol w="5003800"/>
              </a:tblGrid>
              <a:tr h="4019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쪽수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0287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문장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0287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5289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5289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19" name="object 1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98500" y="6324600"/>
            <a:ext cx="317500" cy="342900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1066800" y="6468533"/>
            <a:ext cx="31953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5" b="1">
                <a:latin typeface="맑은 고딕"/>
                <a:cs typeface="맑은 고딕"/>
              </a:rPr>
              <a:t>국어사전을</a:t>
            </a:r>
            <a:r>
              <a:rPr dirty="0" sz="1200" b="1">
                <a:latin typeface="맑은 고딕"/>
                <a:cs typeface="맑은 고딕"/>
              </a:rPr>
              <a:t> 활용해</a:t>
            </a:r>
            <a:r>
              <a:rPr dirty="0" sz="1200" spc="-1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낱말의</a:t>
            </a:r>
            <a:r>
              <a:rPr dirty="0" sz="1200" spc="1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뜻을 확인해</a:t>
            </a:r>
            <a:r>
              <a:rPr dirty="0" sz="1200" spc="-15" b="1">
                <a:latin typeface="맑은 고딕"/>
                <a:cs typeface="맑은 고딕"/>
              </a:rPr>
              <a:t> </a:t>
            </a:r>
            <a:r>
              <a:rPr dirty="0" sz="1200" spc="-30" b="1">
                <a:latin typeface="맑은 고딕"/>
                <a:cs typeface="맑은 고딕"/>
              </a:rPr>
              <a:t>봅시다.</a:t>
            </a:r>
            <a:endParaRPr sz="1200">
              <a:latin typeface="맑은 고딕"/>
              <a:cs typeface="맑은 고딕"/>
            </a:endParaRPr>
          </a:p>
        </p:txBody>
      </p:sp>
      <p:graphicFrame>
        <p:nvGraphicFramePr>
          <p:cNvPr id="21" name="object 21"/>
          <p:cNvGraphicFramePr>
            <a:graphicFrameLocks noGrp="1"/>
          </p:cNvGraphicFramePr>
          <p:nvPr/>
        </p:nvGraphicFramePr>
        <p:xfrm>
          <a:off x="729827" y="6756400"/>
          <a:ext cx="6130925" cy="29876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61745"/>
                <a:gridCol w="2663189"/>
                <a:gridCol w="2125345"/>
              </a:tblGrid>
              <a:tr h="4400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44"/>
                        </a:spcBef>
                      </a:pP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낱말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20014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marL="571500">
                        <a:lnSpc>
                          <a:spcPct val="100000"/>
                        </a:lnSpc>
                        <a:spcBef>
                          <a:spcPts val="944"/>
                        </a:spcBef>
                      </a:pP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국어사전에서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찾은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5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뜻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20014">
                    <a:lnL w="6350">
                      <a:solidFill>
                        <a:srgbClr val="808080"/>
                      </a:solidFill>
                      <a:prstDash val="solid"/>
                    </a:lnL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marL="262255">
                        <a:lnSpc>
                          <a:spcPct val="100000"/>
                        </a:lnSpc>
                        <a:spcBef>
                          <a:spcPts val="944"/>
                        </a:spcBef>
                      </a:pP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비슷한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말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또는</a:t>
                      </a:r>
                      <a:r>
                        <a:rPr dirty="0" sz="1200" spc="19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200" spc="-25">
                          <a:solidFill>
                            <a:srgbClr val="404040"/>
                          </a:solidFill>
                          <a:latin typeface="돋움"/>
                          <a:cs typeface="돋움"/>
                        </a:rPr>
                        <a:t>반대말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20014">
                    <a:lnL w="6350">
                      <a:solidFill>
                        <a:srgbClr val="808080"/>
                      </a:solidFill>
                      <a:prstDash val="solid"/>
                    </a:lnL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5118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5118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755" y="690245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바탕"/>
                <a:cs typeface="바탕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바탕"/>
                <a:cs typeface="바탕"/>
              </a:rPr>
              <a:t>활동지6</a:t>
            </a:r>
            <a:r>
              <a:rPr dirty="0" sz="900" spc="-50">
                <a:solidFill>
                  <a:srgbClr val="0000FF"/>
                </a:solidFill>
                <a:latin typeface="바탕"/>
                <a:cs typeface="바탕"/>
              </a:rPr>
              <a:t>】</a:t>
            </a:r>
            <a:endParaRPr sz="900">
              <a:latin typeface="바탕"/>
              <a:cs typeface="바탕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755" y="868045"/>
            <a:ext cx="6134100" cy="952500"/>
            <a:chOff x="706755" y="868045"/>
            <a:chExt cx="6134100" cy="952500"/>
          </a:xfrm>
        </p:grpSpPr>
        <p:sp>
          <p:nvSpPr>
            <p:cNvPr id="4" name="object 4"/>
            <p:cNvSpPr/>
            <p:nvPr/>
          </p:nvSpPr>
          <p:spPr>
            <a:xfrm>
              <a:off x="719455" y="880745"/>
              <a:ext cx="6108700" cy="927100"/>
            </a:xfrm>
            <a:custGeom>
              <a:avLst/>
              <a:gdLst/>
              <a:ahLst/>
              <a:cxnLst/>
              <a:rect l="l" t="t" r="r" b="b"/>
              <a:pathLst>
                <a:path w="6108700" h="927100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6367" y="0"/>
                  </a:lnTo>
                  <a:lnTo>
                    <a:pt x="6083696" y="3704"/>
                  </a:lnTo>
                  <a:lnTo>
                    <a:pt x="6097057" y="13758"/>
                  </a:lnTo>
                  <a:lnTo>
                    <a:pt x="6105656" y="28575"/>
                  </a:lnTo>
                  <a:lnTo>
                    <a:pt x="6108698" y="46567"/>
                  </a:lnTo>
                  <a:lnTo>
                    <a:pt x="6108698" y="880532"/>
                  </a:lnTo>
                  <a:lnTo>
                    <a:pt x="6105656" y="898524"/>
                  </a:lnTo>
                  <a:lnTo>
                    <a:pt x="6097057" y="913342"/>
                  </a:lnTo>
                  <a:lnTo>
                    <a:pt x="6083696" y="923396"/>
                  </a:lnTo>
                  <a:lnTo>
                    <a:pt x="6066367" y="927101"/>
                  </a:lnTo>
                  <a:lnTo>
                    <a:pt x="46565" y="927101"/>
                  </a:lnTo>
                  <a:lnTo>
                    <a:pt x="28574" y="923396"/>
                  </a:lnTo>
                  <a:lnTo>
                    <a:pt x="13757" y="913342"/>
                  </a:lnTo>
                  <a:lnTo>
                    <a:pt x="3704" y="898524"/>
                  </a:lnTo>
                  <a:lnTo>
                    <a:pt x="0" y="880532"/>
                  </a:lnTo>
                  <a:lnTo>
                    <a:pt x="0" y="46567"/>
                  </a:lnTo>
                  <a:close/>
                </a:path>
              </a:pathLst>
            </a:custGeom>
            <a:ln w="25399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4235" y="990600"/>
              <a:ext cx="643890" cy="762000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/>
          </p:cNvSpPr>
          <p:nvPr/>
        </p:nvSpPr>
        <p:spPr>
          <a:xfrm rot="0">
            <a:off x="2353945" y="1198245"/>
            <a:ext cx="3006090" cy="320675"/>
          </a:xfrm>
          <a:prstGeom prst="rect"/>
        </p:spPr>
        <p:txBody>
          <a:bodyPr wrap="square" lIns="0" tIns="12700" rIns="0" bIns="0" numCol="1" vert="horz" anchor="t">
            <a:spAutoFit/>
          </a:bodyPr>
          <a:lstStyle/>
          <a:p>
            <a:pPr marL="12700" indent="0">
              <a:lnSpc>
                <a:spcPct val="100000"/>
              </a:lnSpc>
              <a:spcBef>
                <a:spcPts val="100"/>
              </a:spcBef>
              <a:buFontTx/>
              <a:buNone/>
            </a:pPr>
            <a:r>
              <a:rPr sz="2000" spc="-110" b="1">
                <a:latin typeface="맑은 고딕" charset="0"/>
                <a:cs typeface="맑은 고딕" charset="0"/>
              </a:rPr>
              <a:t>주제를</a:t>
            </a:r>
            <a:r>
              <a:rPr sz="2000" spc="-5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정해</a:t>
            </a:r>
            <a:r>
              <a:rPr sz="2000" spc="-120" b="1">
                <a:latin typeface="맑은 고딕" charset="0"/>
                <a:cs typeface="맑은 고딕" charset="0"/>
              </a:rPr>
              <a:t> </a:t>
            </a:r>
            <a:r>
              <a:rPr sz="2000" spc="-150" b="1">
                <a:latin typeface="맑은 고딕" charset="0"/>
                <a:cs typeface="맑은 고딕" charset="0"/>
              </a:rPr>
              <a:t>토의·토론하기</a:t>
            </a:r>
            <a:endParaRPr lang="ko-KR" altLang="en-US" sz="2000" b="1">
              <a:latin typeface="맑은 고딕" charset="0"/>
              <a:cs typeface="맑은 고딕" charset="0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983355" y="1003300"/>
            <a:ext cx="2853690" cy="1109345"/>
            <a:chOff x="3983355" y="1003300"/>
            <a:chExt cx="2853690" cy="110934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45200" y="1003300"/>
              <a:ext cx="584200" cy="73660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983355" y="1845945"/>
              <a:ext cx="2853690" cy="266700"/>
            </a:xfrm>
            <a:custGeom>
              <a:avLst/>
              <a:gdLst/>
              <a:ahLst/>
              <a:cxnLst/>
              <a:rect l="l" t="t" r="r" b="b"/>
              <a:pathLst>
                <a:path w="2853690" h="266700">
                  <a:moveTo>
                    <a:pt x="2810932" y="0"/>
                  </a:moveTo>
                  <a:lnTo>
                    <a:pt x="42332" y="0"/>
                  </a:lnTo>
                  <a:lnTo>
                    <a:pt x="26788" y="3637"/>
                  </a:lnTo>
                  <a:lnTo>
                    <a:pt x="13228" y="13228"/>
                  </a:lnTo>
                  <a:lnTo>
                    <a:pt x="3637" y="26787"/>
                  </a:lnTo>
                  <a:lnTo>
                    <a:pt x="0" y="42331"/>
                  </a:lnTo>
                  <a:lnTo>
                    <a:pt x="0" y="224365"/>
                  </a:lnTo>
                  <a:lnTo>
                    <a:pt x="3637" y="239909"/>
                  </a:lnTo>
                  <a:lnTo>
                    <a:pt x="13228" y="253470"/>
                  </a:lnTo>
                  <a:lnTo>
                    <a:pt x="26788" y="263061"/>
                  </a:lnTo>
                  <a:lnTo>
                    <a:pt x="42332" y="266700"/>
                  </a:lnTo>
                  <a:lnTo>
                    <a:pt x="2810932" y="266700"/>
                  </a:lnTo>
                  <a:lnTo>
                    <a:pt x="2828263" y="263061"/>
                  </a:lnTo>
                  <a:lnTo>
                    <a:pt x="2841625" y="253470"/>
                  </a:lnTo>
                  <a:lnTo>
                    <a:pt x="2850224" y="239909"/>
                  </a:lnTo>
                  <a:lnTo>
                    <a:pt x="2853267" y="224365"/>
                  </a:lnTo>
                  <a:lnTo>
                    <a:pt x="2853267" y="42331"/>
                  </a:lnTo>
                  <a:lnTo>
                    <a:pt x="2850224" y="26787"/>
                  </a:lnTo>
                  <a:lnTo>
                    <a:pt x="2841625" y="13228"/>
                  </a:lnTo>
                  <a:lnTo>
                    <a:pt x="2828263" y="3637"/>
                  </a:lnTo>
                  <a:lnTo>
                    <a:pt x="2810932" y="0"/>
                  </a:lnTo>
                  <a:close/>
                </a:path>
              </a:pathLst>
            </a:custGeom>
            <a:solidFill>
              <a:srgbClr val="FAF2D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4453255" y="1875155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080000" y="1875155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188460" y="1864360"/>
            <a:ext cx="2523490" cy="212090"/>
            <a:chOff x="4188460" y="1864360"/>
            <a:chExt cx="2523490" cy="212090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460" y="1864360"/>
              <a:ext cx="207645" cy="20320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5050" y="1864360"/>
              <a:ext cx="207645" cy="20320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846445" y="188404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5846445" y="188404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7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413000"/>
            <a:ext cx="279400" cy="304800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1075055" y="2522855"/>
            <a:ext cx="1915795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>
                <a:latin typeface="맑은 고딕"/>
                <a:cs typeface="맑은 고딕"/>
              </a:rPr>
              <a:t>토의</a:t>
            </a:r>
            <a:r>
              <a:rPr dirty="0" sz="1300" spc="85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주제를</a:t>
            </a:r>
            <a:r>
              <a:rPr dirty="0" sz="1300" spc="95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정해</a:t>
            </a:r>
            <a:r>
              <a:rPr dirty="0" sz="1300" spc="90">
                <a:latin typeface="맑은 고딕"/>
                <a:cs typeface="맑은 고딕"/>
              </a:rPr>
              <a:t> </a:t>
            </a:r>
            <a:r>
              <a:rPr dirty="0" sz="1300" spc="-20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49935" y="2823845"/>
            <a:ext cx="1227455" cy="434340"/>
          </a:xfrm>
          <a:prstGeom prst="rect">
            <a:avLst/>
          </a:prstGeom>
          <a:solidFill>
            <a:srgbClr val="D1EBED"/>
          </a:solidFill>
        </p:spPr>
        <p:txBody>
          <a:bodyPr wrap="square" lIns="0" tIns="105410" rIns="0" bIns="0" rtlCol="0" vert="horz">
            <a:spAutoFit/>
          </a:bodyPr>
          <a:lstStyle/>
          <a:p>
            <a:pPr marL="375920">
              <a:lnSpc>
                <a:spcPct val="100000"/>
              </a:lnSpc>
              <a:spcBef>
                <a:spcPts val="830"/>
              </a:spcBef>
            </a:pPr>
            <a:r>
              <a:rPr dirty="0" sz="1300" spc="-25">
                <a:latin typeface="맑은 고딕"/>
                <a:cs typeface="맑은 고딕"/>
              </a:rPr>
              <a:t>주제어</a:t>
            </a:r>
            <a:endParaRPr sz="1300">
              <a:latin typeface="맑은 고딕"/>
              <a:cs typeface="맑은 고딕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756920" y="2823210"/>
            <a:ext cx="6333490" cy="434975"/>
            <a:chOff x="756920" y="2823210"/>
            <a:chExt cx="6333490" cy="434975"/>
          </a:xfrm>
        </p:grpSpPr>
        <p:sp>
          <p:nvSpPr>
            <p:cNvPr id="21" name="object 21"/>
            <p:cNvSpPr/>
            <p:nvPr/>
          </p:nvSpPr>
          <p:spPr>
            <a:xfrm>
              <a:off x="756920" y="2827020"/>
              <a:ext cx="1220470" cy="0"/>
            </a:xfrm>
            <a:custGeom>
              <a:avLst/>
              <a:gdLst/>
              <a:ahLst/>
              <a:cxnLst/>
              <a:rect l="l" t="t" r="r" b="b"/>
              <a:pathLst>
                <a:path w="1220470" h="0">
                  <a:moveTo>
                    <a:pt x="0" y="0"/>
                  </a:moveTo>
                  <a:lnTo>
                    <a:pt x="1220259" y="0"/>
                  </a:lnTo>
                </a:path>
              </a:pathLst>
            </a:custGeom>
            <a:ln w="6985">
              <a:solidFill>
                <a:srgbClr val="D1EBE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1976755" y="2823845"/>
              <a:ext cx="5113020" cy="431165"/>
            </a:xfrm>
            <a:custGeom>
              <a:avLst/>
              <a:gdLst/>
              <a:ahLst/>
              <a:cxnLst/>
              <a:rect l="l" t="t" r="r" b="b"/>
              <a:pathLst>
                <a:path w="5113020" h="431164">
                  <a:moveTo>
                    <a:pt x="5109632" y="0"/>
                  </a:moveTo>
                  <a:lnTo>
                    <a:pt x="5109632" y="427565"/>
                  </a:lnTo>
                </a:path>
                <a:path w="5113020" h="431164">
                  <a:moveTo>
                    <a:pt x="0" y="3173"/>
                  </a:moveTo>
                  <a:lnTo>
                    <a:pt x="5112807" y="3173"/>
                  </a:lnTo>
                </a:path>
                <a:path w="5113020" h="431164">
                  <a:moveTo>
                    <a:pt x="0" y="430740"/>
                  </a:moveTo>
                  <a:lnTo>
                    <a:pt x="5112807" y="430740"/>
                  </a:lnTo>
                </a:path>
              </a:pathLst>
            </a:custGeom>
            <a:ln w="6985">
              <a:solidFill>
                <a:srgbClr val="D1EBE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/>
          <p:cNvSpPr txBox="1"/>
          <p:nvPr/>
        </p:nvSpPr>
        <p:spPr>
          <a:xfrm>
            <a:off x="749935" y="3357245"/>
            <a:ext cx="1227455" cy="472440"/>
          </a:xfrm>
          <a:prstGeom prst="rect">
            <a:avLst/>
          </a:prstGeom>
          <a:solidFill>
            <a:srgbClr val="D1EBED"/>
          </a:solidFill>
        </p:spPr>
        <p:txBody>
          <a:bodyPr wrap="square" lIns="0" tIns="122555" rIns="0" bIns="0" rtlCol="0" vert="horz">
            <a:spAutoFit/>
          </a:bodyPr>
          <a:lstStyle/>
          <a:p>
            <a:pPr marL="252729">
              <a:lnSpc>
                <a:spcPct val="100000"/>
              </a:lnSpc>
              <a:spcBef>
                <a:spcPts val="965"/>
              </a:spcBef>
            </a:pPr>
            <a:r>
              <a:rPr dirty="0" sz="1300">
                <a:latin typeface="맑은 고딕"/>
                <a:cs typeface="맑은 고딕"/>
              </a:rPr>
              <a:t>토의</a:t>
            </a:r>
            <a:r>
              <a:rPr dirty="0" sz="1300" spc="100">
                <a:latin typeface="맑은 고딕"/>
                <a:cs typeface="맑은 고딕"/>
              </a:rPr>
              <a:t> </a:t>
            </a:r>
            <a:r>
              <a:rPr dirty="0" sz="1300" spc="-25">
                <a:latin typeface="맑은 고딕"/>
                <a:cs typeface="맑은 고딕"/>
              </a:rPr>
              <a:t>주제</a:t>
            </a:r>
            <a:endParaRPr sz="1300">
              <a:latin typeface="맑은 고딕"/>
              <a:cs typeface="맑은 고딕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756920" y="3356610"/>
            <a:ext cx="6333490" cy="473075"/>
            <a:chOff x="756920" y="3356610"/>
            <a:chExt cx="6333490" cy="473075"/>
          </a:xfrm>
        </p:grpSpPr>
        <p:sp>
          <p:nvSpPr>
            <p:cNvPr id="25" name="object 25"/>
            <p:cNvSpPr/>
            <p:nvPr/>
          </p:nvSpPr>
          <p:spPr>
            <a:xfrm>
              <a:off x="756920" y="3360420"/>
              <a:ext cx="1220470" cy="0"/>
            </a:xfrm>
            <a:custGeom>
              <a:avLst/>
              <a:gdLst/>
              <a:ahLst/>
              <a:cxnLst/>
              <a:rect l="l" t="t" r="r" b="b"/>
              <a:pathLst>
                <a:path w="1220470" h="0">
                  <a:moveTo>
                    <a:pt x="0" y="0"/>
                  </a:moveTo>
                  <a:lnTo>
                    <a:pt x="1220259" y="0"/>
                  </a:lnTo>
                </a:path>
              </a:pathLst>
            </a:custGeom>
            <a:ln w="6985">
              <a:solidFill>
                <a:srgbClr val="D1EBE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1976755" y="3357245"/>
              <a:ext cx="5113020" cy="469265"/>
            </a:xfrm>
            <a:custGeom>
              <a:avLst/>
              <a:gdLst/>
              <a:ahLst/>
              <a:cxnLst/>
              <a:rect l="l" t="t" r="r" b="b"/>
              <a:pathLst>
                <a:path w="5113020" h="469264">
                  <a:moveTo>
                    <a:pt x="5109632" y="0"/>
                  </a:moveTo>
                  <a:lnTo>
                    <a:pt x="5109632" y="465667"/>
                  </a:lnTo>
                </a:path>
                <a:path w="5113020" h="469264">
                  <a:moveTo>
                    <a:pt x="0" y="3175"/>
                  </a:moveTo>
                  <a:lnTo>
                    <a:pt x="5112807" y="3175"/>
                  </a:lnTo>
                </a:path>
                <a:path w="5113020" h="469264">
                  <a:moveTo>
                    <a:pt x="0" y="468842"/>
                  </a:moveTo>
                  <a:lnTo>
                    <a:pt x="5112807" y="468842"/>
                  </a:lnTo>
                </a:path>
              </a:pathLst>
            </a:custGeom>
            <a:ln w="6985">
              <a:solidFill>
                <a:srgbClr val="D1EBE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27" name="object 2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4165600"/>
            <a:ext cx="279400" cy="304800"/>
          </a:xfrm>
          <a:prstGeom prst="rect">
            <a:avLst/>
          </a:prstGeom>
        </p:spPr>
      </p:pic>
      <p:sp>
        <p:nvSpPr>
          <p:cNvPr id="28" name="object 28"/>
          <p:cNvSpPr txBox="1"/>
          <p:nvPr/>
        </p:nvSpPr>
        <p:spPr>
          <a:xfrm>
            <a:off x="1075055" y="4262755"/>
            <a:ext cx="3528695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>
                <a:latin typeface="맑은 고딕"/>
                <a:cs typeface="맑은 고딕"/>
              </a:rPr>
              <a:t>토의</a:t>
            </a:r>
            <a:r>
              <a:rPr dirty="0" sz="1300" spc="95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주제에</a:t>
            </a:r>
            <a:r>
              <a:rPr dirty="0" sz="1300" spc="105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대한</a:t>
            </a:r>
            <a:r>
              <a:rPr dirty="0" sz="1300" spc="95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내</a:t>
            </a:r>
            <a:r>
              <a:rPr dirty="0" sz="1300" spc="90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의견과</a:t>
            </a:r>
            <a:r>
              <a:rPr dirty="0" sz="1300" spc="105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이유를</a:t>
            </a:r>
            <a:r>
              <a:rPr dirty="0" sz="1300" spc="105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써</a:t>
            </a:r>
            <a:r>
              <a:rPr dirty="0" sz="1300" spc="95">
                <a:latin typeface="맑은 고딕"/>
                <a:cs typeface="맑은 고딕"/>
              </a:rPr>
              <a:t> </a:t>
            </a:r>
            <a:r>
              <a:rPr dirty="0" sz="1300" spc="-20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</p:txBody>
      </p:sp>
      <p:graphicFrame>
        <p:nvGraphicFramePr>
          <p:cNvPr id="29" name="object 29"/>
          <p:cNvGraphicFramePr>
            <a:graphicFrameLocks noGrp="1"/>
          </p:cNvGraphicFramePr>
          <p:nvPr/>
        </p:nvGraphicFramePr>
        <p:xfrm>
          <a:off x="728874" y="4546282"/>
          <a:ext cx="6513830" cy="808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0444"/>
                <a:gridCol w="5410200"/>
              </a:tblGrid>
              <a:tr h="368300"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dirty="0" sz="1300" spc="-25">
                          <a:latin typeface="맑은 고딕"/>
                          <a:cs typeface="맑은 고딕"/>
                        </a:rPr>
                        <a:t>의견</a:t>
                      </a:r>
                      <a:endParaRPr sz="1300">
                        <a:latin typeface="맑은 고딕"/>
                        <a:cs typeface="맑은 고딕"/>
                      </a:endParaRPr>
                    </a:p>
                  </a:txBody>
                  <a:tcPr marL="0" marR="0" marB="0" marT="73025">
                    <a:lnL w="9525">
                      <a:solidFill>
                        <a:srgbClr val="F4E4B1"/>
                      </a:solidFill>
                      <a:prstDash val="solid"/>
                    </a:lnL>
                    <a:lnR w="9525">
                      <a:solidFill>
                        <a:srgbClr val="F4E4B1"/>
                      </a:solidFill>
                      <a:prstDash val="sysDot"/>
                    </a:lnR>
                    <a:lnT w="9525">
                      <a:solidFill>
                        <a:srgbClr val="F4E4B1"/>
                      </a:solidFill>
                      <a:prstDash val="solid"/>
                    </a:lnT>
                    <a:lnB w="9525">
                      <a:solidFill>
                        <a:srgbClr val="F4E4B1"/>
                      </a:solidFill>
                      <a:prstDash val="sysDot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4E4B1"/>
                      </a:solidFill>
                      <a:prstDash val="sysDot"/>
                    </a:lnL>
                    <a:lnR w="9525">
                      <a:solidFill>
                        <a:srgbClr val="F4E4B1"/>
                      </a:solidFill>
                      <a:prstDash val="solid"/>
                    </a:lnR>
                    <a:lnT w="9525">
                      <a:solidFill>
                        <a:srgbClr val="F4E4B1"/>
                      </a:solidFill>
                      <a:prstDash val="solid"/>
                    </a:lnT>
                    <a:lnB w="9525">
                      <a:solidFill>
                        <a:srgbClr val="F4E4B1"/>
                      </a:solidFill>
                      <a:prstDash val="sysDot"/>
                    </a:lnB>
                  </a:tcPr>
                </a:tc>
              </a:tr>
              <a:tr h="4400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dirty="0" sz="1300">
                          <a:latin typeface="맑은 고딕"/>
                          <a:cs typeface="맑은 고딕"/>
                        </a:rPr>
                        <a:t>그</a:t>
                      </a:r>
                      <a:r>
                        <a:rPr dirty="0" sz="1300" spc="1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300" spc="-25">
                          <a:latin typeface="맑은 고딕"/>
                          <a:cs typeface="맑은 고딕"/>
                        </a:rPr>
                        <a:t>이유</a:t>
                      </a:r>
                      <a:endParaRPr sz="1300">
                        <a:latin typeface="맑은 고딕"/>
                        <a:cs typeface="맑은 고딕"/>
                      </a:endParaRPr>
                    </a:p>
                  </a:txBody>
                  <a:tcPr marL="0" marR="0" marB="0" marT="106680">
                    <a:lnL w="9525">
                      <a:solidFill>
                        <a:srgbClr val="F4E4B1"/>
                      </a:solidFill>
                      <a:prstDash val="solid"/>
                    </a:lnL>
                    <a:lnR w="9525">
                      <a:solidFill>
                        <a:srgbClr val="F4E4B1"/>
                      </a:solidFill>
                      <a:prstDash val="sysDot"/>
                    </a:lnR>
                    <a:lnT w="9525">
                      <a:solidFill>
                        <a:srgbClr val="F4E4B1"/>
                      </a:solidFill>
                      <a:prstDash val="sysDot"/>
                    </a:lnT>
                    <a:lnB w="9525">
                      <a:solidFill>
                        <a:srgbClr val="F4E4B1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4E4B1"/>
                      </a:solidFill>
                      <a:prstDash val="sysDot"/>
                    </a:lnL>
                    <a:lnR w="9525">
                      <a:solidFill>
                        <a:srgbClr val="F4E4B1"/>
                      </a:solidFill>
                      <a:prstDash val="solid"/>
                    </a:lnR>
                    <a:lnT w="9525">
                      <a:solidFill>
                        <a:srgbClr val="F4E4B1"/>
                      </a:solidFill>
                      <a:prstDash val="sysDot"/>
                    </a:lnT>
                    <a:lnB w="9525">
                      <a:solidFill>
                        <a:srgbClr val="F4E4B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30" name="object 3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5676900"/>
            <a:ext cx="279400" cy="304800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1075055" y="5774055"/>
            <a:ext cx="3042285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>
                <a:latin typeface="맑은 고딕"/>
                <a:cs typeface="맑은 고딕"/>
              </a:rPr>
              <a:t>친구들의</a:t>
            </a:r>
            <a:r>
              <a:rPr dirty="0" sz="1300" spc="60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의견을</a:t>
            </a:r>
            <a:r>
              <a:rPr dirty="0" sz="1300" spc="80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잘</a:t>
            </a:r>
            <a:r>
              <a:rPr dirty="0" sz="1300" spc="105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듣고</a:t>
            </a:r>
            <a:r>
              <a:rPr dirty="0" sz="1300" spc="75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정리해</a:t>
            </a:r>
            <a:r>
              <a:rPr dirty="0" sz="1300" spc="85">
                <a:latin typeface="맑은 고딕"/>
                <a:cs typeface="맑은 고딕"/>
              </a:rPr>
              <a:t> </a:t>
            </a:r>
            <a:r>
              <a:rPr dirty="0" sz="1300" spc="-20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</p:txBody>
      </p:sp>
      <p:graphicFrame>
        <p:nvGraphicFramePr>
          <p:cNvPr id="32" name="object 32"/>
          <p:cNvGraphicFramePr>
            <a:graphicFrameLocks noGrp="1"/>
          </p:cNvGraphicFramePr>
          <p:nvPr/>
        </p:nvGraphicFramePr>
        <p:xfrm>
          <a:off x="750040" y="6078749"/>
          <a:ext cx="6492875" cy="1976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0444"/>
                <a:gridCol w="3179445"/>
                <a:gridCol w="2209800"/>
              </a:tblGrid>
              <a:tr h="330200">
                <a:tc>
                  <a:txBody>
                    <a:bodyPr/>
                    <a:lstStyle/>
                    <a:p>
                      <a:pPr marL="147955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dirty="0" sz="1300">
                          <a:latin typeface="맑은 고딕"/>
                          <a:cs typeface="맑은 고딕"/>
                        </a:rPr>
                        <a:t>친구</a:t>
                      </a:r>
                      <a:r>
                        <a:rPr dirty="0" sz="1300" spc="10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300" spc="-25">
                          <a:latin typeface="맑은 고딕"/>
                          <a:cs typeface="맑은 고딕"/>
                        </a:rPr>
                        <a:t>이름</a:t>
                      </a:r>
                      <a:endParaRPr sz="1300">
                        <a:latin typeface="맑은 고딕"/>
                        <a:cs typeface="맑은 고딕"/>
                      </a:endParaRPr>
                    </a:p>
                  </a:txBody>
                  <a:tcPr marL="0" marR="0" marB="0" marT="55880">
                    <a:lnL w="9525">
                      <a:solidFill>
                        <a:srgbClr val="F4E4B1"/>
                      </a:solidFill>
                      <a:prstDash val="solid"/>
                    </a:lnL>
                    <a:lnR w="9525">
                      <a:solidFill>
                        <a:srgbClr val="F4E4B1"/>
                      </a:solidFill>
                      <a:prstDash val="sysDot"/>
                    </a:lnR>
                    <a:lnT w="9525">
                      <a:solidFill>
                        <a:srgbClr val="F4E4B1"/>
                      </a:solidFill>
                      <a:prstDash val="solid"/>
                    </a:lnT>
                    <a:lnB w="9525">
                      <a:solidFill>
                        <a:srgbClr val="F4E4B1"/>
                      </a:solidFill>
                      <a:prstDash val="sysDot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marL="867410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dirty="0" sz="1300">
                          <a:latin typeface="맑은 고딕"/>
                          <a:cs typeface="맑은 고딕"/>
                        </a:rPr>
                        <a:t>친구의</a:t>
                      </a:r>
                      <a:r>
                        <a:rPr dirty="0" sz="1300" spc="6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300">
                          <a:latin typeface="맑은 고딕"/>
                          <a:cs typeface="맑은 고딕"/>
                        </a:rPr>
                        <a:t>의견과</a:t>
                      </a:r>
                      <a:r>
                        <a:rPr dirty="0" sz="1300" spc="7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300" spc="-25">
                          <a:latin typeface="맑은 고딕"/>
                          <a:cs typeface="맑은 고딕"/>
                        </a:rPr>
                        <a:t>이유</a:t>
                      </a:r>
                      <a:endParaRPr sz="1300">
                        <a:latin typeface="맑은 고딕"/>
                        <a:cs typeface="맑은 고딕"/>
                      </a:endParaRPr>
                    </a:p>
                  </a:txBody>
                  <a:tcPr marL="0" marR="0" marB="0" marT="55880">
                    <a:lnL w="9525">
                      <a:solidFill>
                        <a:srgbClr val="F4E4B1"/>
                      </a:solidFill>
                      <a:prstDash val="sysDot"/>
                    </a:lnL>
                    <a:lnR w="9525">
                      <a:solidFill>
                        <a:srgbClr val="F4E4B1"/>
                      </a:solidFill>
                      <a:prstDash val="sysDot"/>
                    </a:lnR>
                    <a:lnT w="9525">
                      <a:solidFill>
                        <a:srgbClr val="F4E4B1"/>
                      </a:solidFill>
                      <a:prstDash val="solid"/>
                    </a:lnT>
                    <a:lnB w="9525">
                      <a:solidFill>
                        <a:srgbClr val="F4E4B1"/>
                      </a:solidFill>
                      <a:prstDash val="sysDot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dirty="0" sz="1300">
                          <a:latin typeface="맑은 고딕"/>
                          <a:cs typeface="맑은 고딕"/>
                        </a:rPr>
                        <a:t>친구의</a:t>
                      </a:r>
                      <a:r>
                        <a:rPr dirty="0" sz="1300" spc="8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300">
                          <a:latin typeface="맑은 고딕"/>
                          <a:cs typeface="맑은 고딕"/>
                        </a:rPr>
                        <a:t>의견에</a:t>
                      </a:r>
                      <a:r>
                        <a:rPr dirty="0" sz="1300" spc="8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300">
                          <a:latin typeface="맑은 고딕"/>
                          <a:cs typeface="맑은 고딕"/>
                        </a:rPr>
                        <a:t>대한</a:t>
                      </a:r>
                      <a:r>
                        <a:rPr dirty="0" sz="1300" spc="7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300" spc="-25">
                          <a:latin typeface="맑은 고딕"/>
                          <a:cs typeface="맑은 고딕"/>
                        </a:rPr>
                        <a:t>질문</a:t>
                      </a:r>
                      <a:endParaRPr sz="1300">
                        <a:latin typeface="맑은 고딕"/>
                        <a:cs typeface="맑은 고딕"/>
                      </a:endParaRPr>
                    </a:p>
                  </a:txBody>
                  <a:tcPr marL="0" marR="0" marB="0" marT="55880">
                    <a:lnL w="9525">
                      <a:solidFill>
                        <a:srgbClr val="F4E4B1"/>
                      </a:solidFill>
                      <a:prstDash val="sysDot"/>
                    </a:lnL>
                    <a:lnR w="9525">
                      <a:solidFill>
                        <a:srgbClr val="F4E4B1"/>
                      </a:solidFill>
                      <a:prstDash val="solid"/>
                    </a:lnR>
                    <a:lnT w="9525">
                      <a:solidFill>
                        <a:srgbClr val="F4E4B1"/>
                      </a:solidFill>
                      <a:prstDash val="solid"/>
                    </a:lnT>
                    <a:lnB w="9525">
                      <a:solidFill>
                        <a:srgbClr val="F4E4B1"/>
                      </a:solidFill>
                      <a:prstDash val="sysDot"/>
                    </a:lnB>
                    <a:solidFill>
                      <a:srgbClr val="FAF2DA"/>
                    </a:solidFill>
                  </a:tcPr>
                </a:tc>
              </a:tr>
              <a:tr h="5499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4E4B1"/>
                      </a:solidFill>
                      <a:prstDash val="solid"/>
                    </a:lnL>
                    <a:lnR w="9525">
                      <a:solidFill>
                        <a:srgbClr val="F4E4B1"/>
                      </a:solidFill>
                      <a:prstDash val="sysDot"/>
                    </a:lnR>
                    <a:lnT w="9525">
                      <a:solidFill>
                        <a:srgbClr val="F4E4B1"/>
                      </a:solidFill>
                      <a:prstDash val="sysDot"/>
                    </a:lnT>
                    <a:lnB w="9525">
                      <a:solidFill>
                        <a:srgbClr val="F4E4B1"/>
                      </a:solidFill>
                      <a:prstDash val="sysDot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4E4B1"/>
                      </a:solidFill>
                      <a:prstDash val="sysDot"/>
                    </a:lnL>
                    <a:lnR w="9525">
                      <a:solidFill>
                        <a:srgbClr val="F4E4B1"/>
                      </a:solidFill>
                      <a:prstDash val="sysDot"/>
                    </a:lnR>
                    <a:lnT w="9525">
                      <a:solidFill>
                        <a:srgbClr val="F4E4B1"/>
                      </a:solidFill>
                      <a:prstDash val="sysDot"/>
                    </a:lnT>
                    <a:lnB w="9525">
                      <a:solidFill>
                        <a:srgbClr val="F4E4B1"/>
                      </a:solidFill>
                      <a:prstDash val="sysDot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4E4B1"/>
                      </a:solidFill>
                      <a:prstDash val="sysDot"/>
                    </a:lnL>
                    <a:lnR w="9525">
                      <a:solidFill>
                        <a:srgbClr val="F4E4B1"/>
                      </a:solidFill>
                      <a:prstDash val="solid"/>
                    </a:lnR>
                    <a:lnT w="9525">
                      <a:solidFill>
                        <a:srgbClr val="F4E4B1"/>
                      </a:solidFill>
                      <a:prstDash val="sysDot"/>
                    </a:lnT>
                    <a:lnB w="9525">
                      <a:solidFill>
                        <a:srgbClr val="F4E4B1"/>
                      </a:solidFill>
                      <a:prstDash val="sysDot"/>
                    </a:lnB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4E4B1"/>
                      </a:solidFill>
                      <a:prstDash val="solid"/>
                    </a:lnL>
                    <a:lnR w="9525">
                      <a:solidFill>
                        <a:srgbClr val="F4E4B1"/>
                      </a:solidFill>
                      <a:prstDash val="sysDot"/>
                    </a:lnR>
                    <a:lnT w="9525">
                      <a:solidFill>
                        <a:srgbClr val="F4E4B1"/>
                      </a:solidFill>
                      <a:prstDash val="sysDot"/>
                    </a:lnT>
                    <a:lnB w="9525">
                      <a:solidFill>
                        <a:srgbClr val="F4E4B1"/>
                      </a:solidFill>
                      <a:prstDash val="sysDot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4E4B1"/>
                      </a:solidFill>
                      <a:prstDash val="sysDot"/>
                    </a:lnL>
                    <a:lnR w="9525">
                      <a:solidFill>
                        <a:srgbClr val="F4E4B1"/>
                      </a:solidFill>
                      <a:prstDash val="sysDot"/>
                    </a:lnR>
                    <a:lnT w="9525">
                      <a:solidFill>
                        <a:srgbClr val="F4E4B1"/>
                      </a:solidFill>
                      <a:prstDash val="sysDot"/>
                    </a:lnT>
                    <a:lnB w="9525">
                      <a:solidFill>
                        <a:srgbClr val="F4E4B1"/>
                      </a:solidFill>
                      <a:prstDash val="sysDot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4E4B1"/>
                      </a:solidFill>
                      <a:prstDash val="sysDot"/>
                    </a:lnL>
                    <a:lnR w="9525">
                      <a:solidFill>
                        <a:srgbClr val="F4E4B1"/>
                      </a:solidFill>
                      <a:prstDash val="solid"/>
                    </a:lnR>
                    <a:lnT w="9525">
                      <a:solidFill>
                        <a:srgbClr val="F4E4B1"/>
                      </a:solidFill>
                      <a:prstDash val="sysDot"/>
                    </a:lnT>
                    <a:lnB w="9525">
                      <a:solidFill>
                        <a:srgbClr val="F4E4B1"/>
                      </a:solidFill>
                      <a:prstDash val="sysDot"/>
                    </a:lnB>
                  </a:tcPr>
                </a:tc>
              </a:tr>
              <a:tr h="5499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4E4B1"/>
                      </a:solidFill>
                      <a:prstDash val="solid"/>
                    </a:lnL>
                    <a:lnR w="9525">
                      <a:solidFill>
                        <a:srgbClr val="F4E4B1"/>
                      </a:solidFill>
                      <a:prstDash val="sysDot"/>
                    </a:lnR>
                    <a:lnT w="9525">
                      <a:solidFill>
                        <a:srgbClr val="F4E4B1"/>
                      </a:solidFill>
                      <a:prstDash val="sysDot"/>
                    </a:lnT>
                    <a:lnB w="9525">
                      <a:solidFill>
                        <a:srgbClr val="F4E4B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4E4B1"/>
                      </a:solidFill>
                      <a:prstDash val="sysDot"/>
                    </a:lnL>
                    <a:lnR w="9525">
                      <a:solidFill>
                        <a:srgbClr val="F4E4B1"/>
                      </a:solidFill>
                      <a:prstDash val="sysDot"/>
                    </a:lnR>
                    <a:lnT w="9525">
                      <a:solidFill>
                        <a:srgbClr val="F4E4B1"/>
                      </a:solidFill>
                      <a:prstDash val="sysDot"/>
                    </a:lnT>
                    <a:lnB w="9525">
                      <a:solidFill>
                        <a:srgbClr val="F4E4B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4E4B1"/>
                      </a:solidFill>
                      <a:prstDash val="sysDot"/>
                    </a:lnL>
                    <a:lnR w="9525">
                      <a:solidFill>
                        <a:srgbClr val="F4E4B1"/>
                      </a:solidFill>
                      <a:prstDash val="solid"/>
                    </a:lnR>
                    <a:lnT w="9525">
                      <a:solidFill>
                        <a:srgbClr val="F4E4B1"/>
                      </a:solidFill>
                      <a:prstDash val="sysDot"/>
                    </a:lnT>
                    <a:lnB w="9525">
                      <a:solidFill>
                        <a:srgbClr val="F4E4B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33" name="object 3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8432800"/>
            <a:ext cx="279400" cy="304800"/>
          </a:xfrm>
          <a:prstGeom prst="rect">
            <a:avLst/>
          </a:prstGeom>
        </p:spPr>
      </p:pic>
      <p:sp>
        <p:nvSpPr>
          <p:cNvPr id="34" name="object 34"/>
          <p:cNvSpPr txBox="1"/>
          <p:nvPr/>
        </p:nvSpPr>
        <p:spPr>
          <a:xfrm>
            <a:off x="1075055" y="8538845"/>
            <a:ext cx="3931285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>
                <a:latin typeface="맑은 고딕"/>
                <a:cs typeface="맑은 고딕"/>
              </a:rPr>
              <a:t>토론을</a:t>
            </a:r>
            <a:r>
              <a:rPr dirty="0" sz="1300" spc="105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하고</a:t>
            </a:r>
            <a:r>
              <a:rPr dirty="0" sz="1300" spc="95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난</a:t>
            </a:r>
            <a:r>
              <a:rPr dirty="0" sz="1300" spc="90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후</a:t>
            </a:r>
            <a:r>
              <a:rPr dirty="0" sz="1300" spc="95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나의</a:t>
            </a:r>
            <a:r>
              <a:rPr dirty="0" sz="1300" spc="95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의견을</a:t>
            </a:r>
            <a:r>
              <a:rPr dirty="0" sz="1300" spc="105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정리하여</a:t>
            </a:r>
            <a:r>
              <a:rPr dirty="0" sz="1300" spc="110">
                <a:latin typeface="맑은 고딕"/>
                <a:cs typeface="맑은 고딕"/>
              </a:rPr>
              <a:t> </a:t>
            </a:r>
            <a:r>
              <a:rPr dirty="0" sz="1300">
                <a:latin typeface="맑은 고딕"/>
                <a:cs typeface="맑은 고딕"/>
              </a:rPr>
              <a:t>써</a:t>
            </a:r>
            <a:r>
              <a:rPr dirty="0" sz="1300" spc="95">
                <a:latin typeface="맑은 고딕"/>
                <a:cs typeface="맑은 고딕"/>
              </a:rPr>
              <a:t> </a:t>
            </a:r>
            <a:r>
              <a:rPr dirty="0" sz="1300" spc="-20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732155" y="9254490"/>
            <a:ext cx="6265545" cy="0"/>
          </a:xfrm>
          <a:custGeom>
            <a:avLst/>
            <a:gdLst/>
            <a:ahLst/>
            <a:cxnLst/>
            <a:rect l="l" t="t" r="r" b="b"/>
            <a:pathLst>
              <a:path w="6265545" h="0">
                <a:moveTo>
                  <a:pt x="0" y="0"/>
                </a:moveTo>
                <a:lnTo>
                  <a:pt x="6265332" y="0"/>
                </a:lnTo>
              </a:path>
            </a:pathLst>
          </a:custGeom>
          <a:ln w="8890">
            <a:solidFill>
              <a:srgbClr val="CDA61C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732155" y="9681845"/>
            <a:ext cx="6265545" cy="0"/>
          </a:xfrm>
          <a:custGeom>
            <a:avLst/>
            <a:gdLst/>
            <a:ahLst/>
            <a:cxnLst/>
            <a:rect l="l" t="t" r="r" b="b"/>
            <a:pathLst>
              <a:path w="6265545" h="0">
                <a:moveTo>
                  <a:pt x="0" y="0"/>
                </a:moveTo>
                <a:lnTo>
                  <a:pt x="6265332" y="0"/>
                </a:lnTo>
              </a:path>
            </a:pathLst>
          </a:custGeom>
          <a:ln w="8890">
            <a:solidFill>
              <a:srgbClr val="CDA61C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732155" y="10105390"/>
            <a:ext cx="6265545" cy="0"/>
          </a:xfrm>
          <a:custGeom>
            <a:avLst/>
            <a:gdLst/>
            <a:ahLst/>
            <a:cxnLst/>
            <a:rect l="l" t="t" r="r" b="b"/>
            <a:pathLst>
              <a:path w="6265545" h="0">
                <a:moveTo>
                  <a:pt x="0" y="0"/>
                </a:moveTo>
                <a:lnTo>
                  <a:pt x="6265332" y="0"/>
                </a:lnTo>
              </a:path>
            </a:pathLst>
          </a:custGeom>
          <a:ln w="8890">
            <a:solidFill>
              <a:srgbClr val="CDA61C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755" y="690245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바탕"/>
                <a:cs typeface="바탕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바탕"/>
                <a:cs typeface="바탕"/>
              </a:rPr>
              <a:t>활동지7</a:t>
            </a:r>
            <a:r>
              <a:rPr dirty="0" sz="900" spc="-50">
                <a:solidFill>
                  <a:srgbClr val="0000FF"/>
                </a:solidFill>
                <a:latin typeface="바탕"/>
                <a:cs typeface="바탕"/>
              </a:rPr>
              <a:t>】</a:t>
            </a:r>
            <a:endParaRPr sz="900">
              <a:latin typeface="바탕"/>
              <a:cs typeface="바탕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755" y="889000"/>
            <a:ext cx="6134100" cy="952500"/>
            <a:chOff x="706755" y="889000"/>
            <a:chExt cx="6134100" cy="952500"/>
          </a:xfrm>
        </p:grpSpPr>
        <p:sp>
          <p:nvSpPr>
            <p:cNvPr id="4" name="object 4"/>
            <p:cNvSpPr/>
            <p:nvPr/>
          </p:nvSpPr>
          <p:spPr>
            <a:xfrm>
              <a:off x="719455" y="901700"/>
              <a:ext cx="6108700" cy="927100"/>
            </a:xfrm>
            <a:custGeom>
              <a:avLst/>
              <a:gdLst/>
              <a:ahLst/>
              <a:cxnLst/>
              <a:rect l="l" t="t" r="r" b="b"/>
              <a:pathLst>
                <a:path w="6108700" h="927100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6367" y="0"/>
                  </a:lnTo>
                  <a:lnTo>
                    <a:pt x="6083696" y="3704"/>
                  </a:lnTo>
                  <a:lnTo>
                    <a:pt x="6097057" y="13758"/>
                  </a:lnTo>
                  <a:lnTo>
                    <a:pt x="6105656" y="28575"/>
                  </a:lnTo>
                  <a:lnTo>
                    <a:pt x="6108698" y="46567"/>
                  </a:lnTo>
                  <a:lnTo>
                    <a:pt x="6108698" y="880534"/>
                  </a:lnTo>
                  <a:lnTo>
                    <a:pt x="6105656" y="898525"/>
                  </a:lnTo>
                  <a:lnTo>
                    <a:pt x="6097057" y="913342"/>
                  </a:lnTo>
                  <a:lnTo>
                    <a:pt x="6083696" y="923395"/>
                  </a:lnTo>
                  <a:lnTo>
                    <a:pt x="6066367" y="927100"/>
                  </a:lnTo>
                  <a:lnTo>
                    <a:pt x="46565" y="927100"/>
                  </a:lnTo>
                  <a:lnTo>
                    <a:pt x="28574" y="923395"/>
                  </a:lnTo>
                  <a:lnTo>
                    <a:pt x="13757" y="913342"/>
                  </a:lnTo>
                  <a:lnTo>
                    <a:pt x="3704" y="898525"/>
                  </a:lnTo>
                  <a:lnTo>
                    <a:pt x="0" y="880534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4235" y="1016000"/>
              <a:ext cx="643890" cy="762000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/>
          </p:cNvSpPr>
          <p:nvPr/>
        </p:nvSpPr>
        <p:spPr>
          <a:xfrm rot="0">
            <a:off x="2433955" y="1219200"/>
            <a:ext cx="2793365" cy="320675"/>
          </a:xfrm>
          <a:prstGeom prst="rect"/>
        </p:spPr>
        <p:txBody>
          <a:bodyPr wrap="square" lIns="0" tIns="12700" rIns="0" bIns="0" numCol="1" vert="horz" anchor="t">
            <a:spAutoFit/>
          </a:bodyPr>
          <a:lstStyle/>
          <a:p>
            <a:pPr marL="12700" indent="0">
              <a:lnSpc>
                <a:spcPct val="100000"/>
              </a:lnSpc>
              <a:spcBef>
                <a:spcPts val="100"/>
              </a:spcBef>
              <a:buFontTx/>
              <a:buNone/>
            </a:pPr>
            <a:r>
              <a:rPr sz="2000" spc="-30" b="1">
                <a:latin typeface="맑은 고딕" charset="0"/>
                <a:cs typeface="맑은 고딕" charset="0"/>
              </a:rPr>
              <a:t>멸종</a:t>
            </a:r>
            <a:r>
              <a:rPr sz="2000" spc="-13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위기</a:t>
            </a:r>
            <a:r>
              <a:rPr sz="2000" spc="-13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동물</a:t>
            </a:r>
            <a:r>
              <a:rPr sz="2000" spc="-130" b="1">
                <a:latin typeface="맑은 고딕" charset="0"/>
                <a:cs typeface="맑은 고딕" charset="0"/>
              </a:rPr>
              <a:t> 소개하기</a:t>
            </a:r>
            <a:endParaRPr lang="ko-KR" altLang="en-US" sz="2000" b="1">
              <a:latin typeface="맑은 고딕" charset="0"/>
              <a:cs typeface="맑은 고딕" charset="0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983355" y="1028700"/>
            <a:ext cx="2853690" cy="1109345"/>
            <a:chOff x="3983355" y="1028700"/>
            <a:chExt cx="2853690" cy="110934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45200" y="1028700"/>
              <a:ext cx="584200" cy="73660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983355" y="1871345"/>
              <a:ext cx="2853690" cy="266700"/>
            </a:xfrm>
            <a:custGeom>
              <a:avLst/>
              <a:gdLst/>
              <a:ahLst/>
              <a:cxnLst/>
              <a:rect l="l" t="t" r="r" b="b"/>
              <a:pathLst>
                <a:path w="2853690" h="266700">
                  <a:moveTo>
                    <a:pt x="2810932" y="0"/>
                  </a:moveTo>
                  <a:lnTo>
                    <a:pt x="42332" y="0"/>
                  </a:lnTo>
                  <a:lnTo>
                    <a:pt x="26788" y="3637"/>
                  </a:lnTo>
                  <a:lnTo>
                    <a:pt x="13228" y="13228"/>
                  </a:lnTo>
                  <a:lnTo>
                    <a:pt x="3637" y="26787"/>
                  </a:lnTo>
                  <a:lnTo>
                    <a:pt x="0" y="42331"/>
                  </a:lnTo>
                  <a:lnTo>
                    <a:pt x="0" y="224365"/>
                  </a:lnTo>
                  <a:lnTo>
                    <a:pt x="3637" y="239909"/>
                  </a:lnTo>
                  <a:lnTo>
                    <a:pt x="13228" y="253470"/>
                  </a:lnTo>
                  <a:lnTo>
                    <a:pt x="26788" y="263061"/>
                  </a:lnTo>
                  <a:lnTo>
                    <a:pt x="42332" y="266700"/>
                  </a:lnTo>
                  <a:lnTo>
                    <a:pt x="2810932" y="266700"/>
                  </a:lnTo>
                  <a:lnTo>
                    <a:pt x="2828263" y="263061"/>
                  </a:lnTo>
                  <a:lnTo>
                    <a:pt x="2841625" y="253470"/>
                  </a:lnTo>
                  <a:lnTo>
                    <a:pt x="2850224" y="239909"/>
                  </a:lnTo>
                  <a:lnTo>
                    <a:pt x="2853267" y="224365"/>
                  </a:lnTo>
                  <a:lnTo>
                    <a:pt x="2853267" y="42331"/>
                  </a:lnTo>
                  <a:lnTo>
                    <a:pt x="2850224" y="26787"/>
                  </a:lnTo>
                  <a:lnTo>
                    <a:pt x="2841625" y="13228"/>
                  </a:lnTo>
                  <a:lnTo>
                    <a:pt x="2828263" y="3637"/>
                  </a:lnTo>
                  <a:lnTo>
                    <a:pt x="2810932" y="0"/>
                  </a:lnTo>
                  <a:close/>
                </a:path>
              </a:pathLst>
            </a:custGeom>
            <a:solidFill>
              <a:srgbClr val="FAF2D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4453255" y="1900555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080000" y="1900555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188460" y="1889760"/>
            <a:ext cx="2523490" cy="207645"/>
            <a:chOff x="4188460" y="1889760"/>
            <a:chExt cx="2523490" cy="207645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460" y="1889760"/>
              <a:ext cx="207645" cy="20320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5050" y="1889760"/>
              <a:ext cx="207645" cy="20320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846445" y="1905000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5846445" y="1905000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7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209800"/>
            <a:ext cx="254000" cy="304800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1049655" y="2306955"/>
            <a:ext cx="3160395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40" b="1">
                <a:latin typeface="맑은 고딕"/>
                <a:cs typeface="맑은 고딕"/>
              </a:rPr>
              <a:t>멸종(위기)</a:t>
            </a:r>
            <a:r>
              <a:rPr dirty="0" sz="1300" spc="-2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동물을</a:t>
            </a:r>
            <a:r>
              <a:rPr dirty="0" sz="1300" spc="-35" b="1">
                <a:latin typeface="맑은 고딕"/>
                <a:cs typeface="맑은 고딕"/>
              </a:rPr>
              <a:t> </a:t>
            </a:r>
            <a:r>
              <a:rPr dirty="0" sz="1300" spc="-10" b="1">
                <a:latin typeface="맑은 고딕"/>
                <a:cs typeface="맑은 고딕"/>
              </a:rPr>
              <a:t>조사하고 </a:t>
            </a:r>
            <a:r>
              <a:rPr dirty="0" sz="1300" b="1">
                <a:latin typeface="맑은 고딕"/>
                <a:cs typeface="맑은 고딕"/>
              </a:rPr>
              <a:t>소개해</a:t>
            </a:r>
            <a:r>
              <a:rPr dirty="0" sz="1300" spc="-35" b="1">
                <a:latin typeface="맑은 고딕"/>
                <a:cs typeface="맑은 고딕"/>
              </a:rPr>
              <a:t> 봅시다.</a:t>
            </a:r>
            <a:endParaRPr sz="1300">
              <a:latin typeface="맑은 고딕"/>
              <a:cs typeface="맑은 고딕"/>
            </a:endParaRPr>
          </a:p>
        </p:txBody>
      </p:sp>
      <p:graphicFrame>
        <p:nvGraphicFramePr>
          <p:cNvPr id="19" name="object 19"/>
          <p:cNvGraphicFramePr>
            <a:graphicFrameLocks noGrp="1"/>
          </p:cNvGraphicFramePr>
          <p:nvPr/>
        </p:nvGraphicFramePr>
        <p:xfrm>
          <a:off x="725382" y="2620434"/>
          <a:ext cx="6173470" cy="7386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08400"/>
                <a:gridCol w="2374900"/>
              </a:tblGrid>
              <a:tr h="37122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9050">
                      <a:solidFill>
                        <a:srgbClr val="0A2B6F"/>
                      </a:solidFill>
                      <a:prstDash val="solid"/>
                    </a:lnL>
                    <a:lnR w="19050">
                      <a:solidFill>
                        <a:srgbClr val="0A2B6F"/>
                      </a:solidFill>
                      <a:prstDash val="solid"/>
                    </a:lnR>
                    <a:lnT w="19050">
                      <a:solidFill>
                        <a:srgbClr val="0A2B6F"/>
                      </a:solidFill>
                      <a:prstDash val="solid"/>
                    </a:lnT>
                    <a:lnB w="19050">
                      <a:solidFill>
                        <a:srgbClr val="0A2B6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065" marR="1436370">
                        <a:lnSpc>
                          <a:spcPts val="3130"/>
                        </a:lnSpc>
                        <a:spcBef>
                          <a:spcPts val="40"/>
                        </a:spcBef>
                      </a:pPr>
                      <a:r>
                        <a:rPr dirty="0" sz="1500" spc="-120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동물</a:t>
                      </a:r>
                      <a:r>
                        <a:rPr dirty="0" sz="1500" spc="-95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500" spc="-165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이름: </a:t>
                      </a:r>
                      <a:r>
                        <a:rPr dirty="0" sz="1500" spc="-25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특징:</a:t>
                      </a:r>
                      <a:endParaRPr sz="1500">
                        <a:latin typeface="돋움"/>
                        <a:cs typeface="돋움"/>
                      </a:endParaRPr>
                    </a:p>
                  </a:txBody>
                  <a:tcPr marL="0" marR="0" marB="0" marT="5080">
                    <a:lnL w="19050">
                      <a:solidFill>
                        <a:srgbClr val="0A2B6F"/>
                      </a:solidFill>
                      <a:prstDash val="solid"/>
                    </a:lnL>
                    <a:lnR w="19050">
                      <a:solidFill>
                        <a:srgbClr val="0A2B6F"/>
                      </a:solidFill>
                      <a:prstDash val="solid"/>
                    </a:lnR>
                    <a:lnT w="19050">
                      <a:solidFill>
                        <a:srgbClr val="0A2B6F"/>
                      </a:solidFill>
                      <a:prstDash val="solid"/>
                    </a:lnT>
                    <a:lnB w="19050">
                      <a:solidFill>
                        <a:srgbClr val="0A2B6F"/>
                      </a:solidFill>
                      <a:prstDash val="solid"/>
                    </a:lnB>
                  </a:tcPr>
                </a:tc>
              </a:tr>
              <a:tr h="36741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9050">
                      <a:solidFill>
                        <a:srgbClr val="0A2B6F"/>
                      </a:solidFill>
                      <a:prstDash val="solid"/>
                    </a:lnL>
                    <a:lnR w="19050">
                      <a:solidFill>
                        <a:srgbClr val="0A2B6F"/>
                      </a:solidFill>
                      <a:prstDash val="solid"/>
                    </a:lnR>
                    <a:lnT w="19050">
                      <a:solidFill>
                        <a:srgbClr val="0A2B6F"/>
                      </a:solidFill>
                      <a:prstDash val="solid"/>
                    </a:lnT>
                    <a:lnB w="19050">
                      <a:solidFill>
                        <a:srgbClr val="0A2B6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065">
                        <a:lnSpc>
                          <a:spcPct val="100000"/>
                        </a:lnSpc>
                        <a:spcBef>
                          <a:spcPts val="875"/>
                        </a:spcBef>
                      </a:pPr>
                      <a:r>
                        <a:rPr dirty="0" sz="1500" spc="-120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동물</a:t>
                      </a:r>
                      <a:r>
                        <a:rPr dirty="0" sz="1500" spc="-95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500" spc="-25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이름:</a:t>
                      </a:r>
                      <a:endParaRPr sz="1500">
                        <a:latin typeface="돋움"/>
                        <a:cs typeface="돋움"/>
                      </a:endParaRPr>
                    </a:p>
                    <a:p>
                      <a:pPr marL="139065">
                        <a:lnSpc>
                          <a:spcPct val="100000"/>
                        </a:lnSpc>
                        <a:spcBef>
                          <a:spcPts val="1335"/>
                        </a:spcBef>
                      </a:pPr>
                      <a:r>
                        <a:rPr dirty="0" sz="1500" spc="-25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특징:</a:t>
                      </a:r>
                      <a:endParaRPr sz="1500">
                        <a:latin typeface="돋움"/>
                        <a:cs typeface="돋움"/>
                      </a:endParaRPr>
                    </a:p>
                  </a:txBody>
                  <a:tcPr marL="0" marR="0" marB="0" marT="111125">
                    <a:lnL w="19050">
                      <a:solidFill>
                        <a:srgbClr val="0A2B6F"/>
                      </a:solidFill>
                      <a:prstDash val="solid"/>
                    </a:lnL>
                    <a:lnR w="19050">
                      <a:solidFill>
                        <a:srgbClr val="0A2B6F"/>
                      </a:solidFill>
                      <a:prstDash val="solid"/>
                    </a:lnR>
                    <a:lnT w="19050">
                      <a:solidFill>
                        <a:srgbClr val="0A2B6F"/>
                      </a:solidFill>
                      <a:prstDash val="solid"/>
                    </a:lnT>
                    <a:lnB w="19050">
                      <a:solidFill>
                        <a:srgbClr val="0A2B6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0" name="object 20"/>
          <p:cNvSpPr/>
          <p:nvPr/>
        </p:nvSpPr>
        <p:spPr>
          <a:xfrm>
            <a:off x="4516755" y="3091180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4516755" y="3484880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4516755" y="388302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4516755" y="428053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4516755" y="467423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4516755" y="5072380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4516755" y="547052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4516755" y="586422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4516755" y="626173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4516755" y="678243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4516755" y="717613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4516755" y="7574280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4516755" y="797242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4516755" y="836612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4516755" y="876363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4516755" y="9161780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4516755" y="9555480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4516755" y="995362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966" y="690033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바탕"/>
                <a:cs typeface="바탕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바탕"/>
                <a:cs typeface="바탕"/>
              </a:rPr>
              <a:t>활동지8</a:t>
            </a:r>
            <a:r>
              <a:rPr dirty="0" sz="900" spc="-50">
                <a:solidFill>
                  <a:srgbClr val="0000FF"/>
                </a:solidFill>
                <a:latin typeface="바탕"/>
                <a:cs typeface="바탕"/>
              </a:rPr>
              <a:t>】</a:t>
            </a:r>
            <a:endParaRPr sz="900">
              <a:latin typeface="바탕"/>
              <a:cs typeface="바탕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967" y="889000"/>
            <a:ext cx="6134100" cy="952500"/>
            <a:chOff x="706967" y="889000"/>
            <a:chExt cx="6134100" cy="952500"/>
          </a:xfrm>
        </p:grpSpPr>
        <p:sp>
          <p:nvSpPr>
            <p:cNvPr id="4" name="object 4"/>
            <p:cNvSpPr/>
            <p:nvPr/>
          </p:nvSpPr>
          <p:spPr>
            <a:xfrm>
              <a:off x="719667" y="901700"/>
              <a:ext cx="6108700" cy="927100"/>
            </a:xfrm>
            <a:custGeom>
              <a:avLst/>
              <a:gdLst/>
              <a:ahLst/>
              <a:cxnLst/>
              <a:rect l="l" t="t" r="r" b="b"/>
              <a:pathLst>
                <a:path w="6108700" h="927100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6367" y="0"/>
                  </a:lnTo>
                  <a:lnTo>
                    <a:pt x="6083696" y="3704"/>
                  </a:lnTo>
                  <a:lnTo>
                    <a:pt x="6097057" y="13758"/>
                  </a:lnTo>
                  <a:lnTo>
                    <a:pt x="6105656" y="28575"/>
                  </a:lnTo>
                  <a:lnTo>
                    <a:pt x="6108698" y="46567"/>
                  </a:lnTo>
                  <a:lnTo>
                    <a:pt x="6108698" y="880534"/>
                  </a:lnTo>
                  <a:lnTo>
                    <a:pt x="6105656" y="898525"/>
                  </a:lnTo>
                  <a:lnTo>
                    <a:pt x="6097057" y="913342"/>
                  </a:lnTo>
                  <a:lnTo>
                    <a:pt x="6083696" y="923395"/>
                  </a:lnTo>
                  <a:lnTo>
                    <a:pt x="6066367" y="927100"/>
                  </a:lnTo>
                  <a:lnTo>
                    <a:pt x="46565" y="927100"/>
                  </a:lnTo>
                  <a:lnTo>
                    <a:pt x="28574" y="923395"/>
                  </a:lnTo>
                  <a:lnTo>
                    <a:pt x="13757" y="913342"/>
                  </a:lnTo>
                  <a:lnTo>
                    <a:pt x="3704" y="898525"/>
                  </a:lnTo>
                  <a:lnTo>
                    <a:pt x="0" y="880534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4042" y="1016000"/>
              <a:ext cx="643972" cy="76200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739246" y="1219200"/>
            <a:ext cx="607060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36830">
              <a:lnSpc>
                <a:spcPct val="100000"/>
              </a:lnSpc>
              <a:spcBef>
                <a:spcPts val="100"/>
              </a:spcBef>
            </a:pPr>
            <a:r>
              <a:rPr dirty="0" sz="2000" spc="-35" b="1">
                <a:latin typeface="맑은 고딕"/>
                <a:cs typeface="맑은 고딕"/>
              </a:rPr>
              <a:t>동물</a:t>
            </a:r>
            <a:r>
              <a:rPr dirty="0" sz="2000" spc="-114" b="1">
                <a:latin typeface="맑은 고딕"/>
                <a:cs typeface="맑은 고딕"/>
              </a:rPr>
              <a:t> </a:t>
            </a:r>
            <a:r>
              <a:rPr dirty="0" sz="2000" spc="-150" b="1">
                <a:latin typeface="맑은 고딕"/>
                <a:cs typeface="맑은 고딕"/>
              </a:rPr>
              <a:t>다섯고개</a:t>
            </a:r>
            <a:r>
              <a:rPr dirty="0" sz="2000" spc="-25" b="1">
                <a:latin typeface="맑은 고딕"/>
                <a:cs typeface="맑은 고딕"/>
              </a:rPr>
              <a:t> 놀이</a:t>
            </a:r>
            <a:endParaRPr sz="2000">
              <a:latin typeface="맑은 고딕"/>
              <a:cs typeface="맑은 고딕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900" y="1028700"/>
            <a:ext cx="584200" cy="7366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566" y="1921934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7"/>
                </a:lnTo>
                <a:lnTo>
                  <a:pt x="13228" y="13228"/>
                </a:lnTo>
                <a:lnTo>
                  <a:pt x="3637" y="26787"/>
                </a:lnTo>
                <a:lnTo>
                  <a:pt x="0" y="42331"/>
                </a:lnTo>
                <a:lnTo>
                  <a:pt x="0" y="224365"/>
                </a:lnTo>
                <a:lnTo>
                  <a:pt x="3637" y="239909"/>
                </a:lnTo>
                <a:lnTo>
                  <a:pt x="13228" y="253470"/>
                </a:lnTo>
                <a:lnTo>
                  <a:pt x="26788" y="263061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1"/>
                </a:lnTo>
                <a:lnTo>
                  <a:pt x="2841625" y="253470"/>
                </a:lnTo>
                <a:lnTo>
                  <a:pt x="2850224" y="239909"/>
                </a:lnTo>
                <a:lnTo>
                  <a:pt x="2853267" y="224365"/>
                </a:lnTo>
                <a:lnTo>
                  <a:pt x="2853267" y="42331"/>
                </a:lnTo>
                <a:lnTo>
                  <a:pt x="2850224" y="26787"/>
                </a:lnTo>
                <a:lnTo>
                  <a:pt x="2841625" y="13228"/>
                </a:lnTo>
                <a:lnTo>
                  <a:pt x="2828263" y="3637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466" y="1951566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79999" y="1951566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777" y="1940877"/>
            <a:ext cx="2523490" cy="212090"/>
            <a:chOff x="4188777" y="1940877"/>
            <a:chExt cx="2523490" cy="212090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777" y="1940877"/>
              <a:ext cx="207645" cy="20341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4944" y="1940877"/>
              <a:ext cx="207645" cy="20341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233" y="1960034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233" y="1960034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273300"/>
            <a:ext cx="279400" cy="304800"/>
          </a:xfrm>
          <a:prstGeom prst="rect">
            <a:avLst/>
          </a:prstGeom>
        </p:spPr>
      </p:pic>
      <p:sp>
        <p:nvSpPr>
          <p:cNvPr id="17" name="object 17"/>
          <p:cNvSpPr/>
          <p:nvPr/>
        </p:nvSpPr>
        <p:spPr>
          <a:xfrm>
            <a:off x="732367" y="2692400"/>
            <a:ext cx="6049645" cy="334645"/>
          </a:xfrm>
          <a:custGeom>
            <a:avLst/>
            <a:gdLst/>
            <a:ahLst/>
            <a:cxnLst/>
            <a:rect l="l" t="t" r="r" b="b"/>
            <a:pathLst>
              <a:path w="6049645" h="334644">
                <a:moveTo>
                  <a:pt x="6049432" y="0"/>
                </a:moveTo>
                <a:lnTo>
                  <a:pt x="0" y="0"/>
                </a:lnTo>
                <a:lnTo>
                  <a:pt x="0" y="334432"/>
                </a:lnTo>
                <a:lnTo>
                  <a:pt x="6049432" y="334432"/>
                </a:lnTo>
                <a:lnTo>
                  <a:pt x="60494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732367" y="2400300"/>
            <a:ext cx="6054090" cy="5689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4671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맑은 고딕"/>
                <a:cs typeface="맑은 고딕"/>
              </a:rPr>
              <a:t>모둠</a:t>
            </a:r>
            <a:r>
              <a:rPr dirty="0" sz="1200" spc="20" b="1">
                <a:latin typeface="맑은 고딕"/>
                <a:cs typeface="맑은 고딕"/>
              </a:rPr>
              <a:t> </a:t>
            </a:r>
            <a:r>
              <a:rPr dirty="0" sz="1200" spc="-10" b="1">
                <a:latin typeface="맑은 고딕"/>
                <a:cs typeface="맑은 고딕"/>
              </a:rPr>
              <a:t>친구들과</a:t>
            </a:r>
            <a:r>
              <a:rPr dirty="0" sz="1200" spc="3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함께</a:t>
            </a:r>
            <a:r>
              <a:rPr dirty="0" sz="1200" spc="20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동물</a:t>
            </a:r>
            <a:r>
              <a:rPr dirty="0" sz="1200" spc="25" b="1">
                <a:latin typeface="맑은 고딕"/>
                <a:cs typeface="맑은 고딕"/>
              </a:rPr>
              <a:t> </a:t>
            </a:r>
            <a:r>
              <a:rPr dirty="0" sz="1200" spc="-10" b="1">
                <a:latin typeface="맑은 고딕"/>
                <a:cs typeface="맑은 고딕"/>
              </a:rPr>
              <a:t>다섯고개</a:t>
            </a:r>
            <a:r>
              <a:rPr dirty="0" sz="1200" spc="35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놀이를</a:t>
            </a:r>
            <a:r>
              <a:rPr dirty="0" sz="1200" spc="10" b="1">
                <a:latin typeface="맑은 고딕"/>
                <a:cs typeface="맑은 고딕"/>
              </a:rPr>
              <a:t> </a:t>
            </a:r>
            <a:r>
              <a:rPr dirty="0" sz="1200" b="1">
                <a:latin typeface="맑은 고딕"/>
                <a:cs typeface="맑은 고딕"/>
              </a:rPr>
              <a:t>해</a:t>
            </a:r>
            <a:r>
              <a:rPr dirty="0" sz="1200" spc="25" b="1">
                <a:latin typeface="맑은 고딕"/>
                <a:cs typeface="맑은 고딕"/>
              </a:rPr>
              <a:t> </a:t>
            </a:r>
            <a:r>
              <a:rPr dirty="0" sz="1200" spc="-20" b="1">
                <a:latin typeface="맑은 고딕"/>
                <a:cs typeface="맑은 고딕"/>
              </a:rPr>
              <a:t>봅시다.</a:t>
            </a:r>
            <a:endParaRPr sz="1200">
              <a:latin typeface="맑은 고딕"/>
              <a:cs typeface="맑은 고딕"/>
            </a:endParaRPr>
          </a:p>
          <a:p>
            <a:pPr algn="ctr">
              <a:lnSpc>
                <a:spcPct val="100000"/>
              </a:lnSpc>
              <a:spcBef>
                <a:spcPts val="1160"/>
              </a:spcBef>
            </a:pPr>
            <a:r>
              <a:rPr dirty="0" sz="1400">
                <a:solidFill>
                  <a:srgbClr val="585858"/>
                </a:solidFill>
                <a:latin typeface="돋움"/>
                <a:cs typeface="돋움"/>
              </a:rPr>
              <a:t>나는</a:t>
            </a:r>
            <a:r>
              <a:rPr dirty="0" sz="1400" spc="229">
                <a:solidFill>
                  <a:srgbClr val="585858"/>
                </a:solidFill>
                <a:latin typeface="돋움"/>
                <a:cs typeface="돋움"/>
              </a:rPr>
              <a:t> </a:t>
            </a:r>
            <a:r>
              <a:rPr dirty="0" sz="1400" spc="-10">
                <a:solidFill>
                  <a:srgbClr val="585858"/>
                </a:solidFill>
                <a:latin typeface="돋움"/>
                <a:cs typeface="돋움"/>
              </a:rPr>
              <a:t>누구일까요?</a:t>
            </a:r>
            <a:endParaRPr sz="1400">
              <a:latin typeface="돋움"/>
              <a:cs typeface="돋움"/>
            </a:endParaRPr>
          </a:p>
        </p:txBody>
      </p:sp>
      <p:graphicFrame>
        <p:nvGraphicFramePr>
          <p:cNvPr id="19" name="object 19"/>
          <p:cNvGraphicFramePr>
            <a:graphicFrameLocks noGrp="1"/>
          </p:cNvGraphicFramePr>
          <p:nvPr/>
        </p:nvGraphicFramePr>
        <p:xfrm>
          <a:off x="732367" y="3026832"/>
          <a:ext cx="6130290" cy="26181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33755"/>
                <a:gridCol w="5219700"/>
              </a:tblGrid>
              <a:tr h="524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80"/>
                        </a:spcBef>
                      </a:pPr>
                      <a:r>
                        <a:rPr dirty="0" sz="1200" spc="-25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1단계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6256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80"/>
                        </a:spcBef>
                      </a:pPr>
                      <a:r>
                        <a:rPr dirty="0" sz="1200" spc="-25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2단계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6256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52006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80"/>
                        </a:spcBef>
                      </a:pPr>
                      <a:r>
                        <a:rPr dirty="0" sz="1200" spc="-25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3단계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6256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80"/>
                        </a:spcBef>
                      </a:pPr>
                      <a:r>
                        <a:rPr dirty="0" sz="1200" spc="-25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4단계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6256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80"/>
                        </a:spcBef>
                      </a:pPr>
                      <a:r>
                        <a:rPr dirty="0" sz="1200" spc="-25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5단계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62560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0" name="object 20"/>
          <p:cNvSpPr/>
          <p:nvPr/>
        </p:nvSpPr>
        <p:spPr>
          <a:xfrm>
            <a:off x="732367" y="2694939"/>
            <a:ext cx="6049645" cy="0"/>
          </a:xfrm>
          <a:custGeom>
            <a:avLst/>
            <a:gdLst/>
            <a:ahLst/>
            <a:cxnLst/>
            <a:rect l="l" t="t" r="r" b="b"/>
            <a:pathLst>
              <a:path w="6049645" h="0">
                <a:moveTo>
                  <a:pt x="0" y="0"/>
                </a:moveTo>
                <a:lnTo>
                  <a:pt x="6049432" y="0"/>
                </a:lnTo>
              </a:path>
            </a:pathLst>
          </a:custGeom>
          <a:ln w="5080">
            <a:solidFill>
              <a:srgbClr val="808080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21" name="object 21"/>
          <p:cNvGraphicFramePr>
            <a:graphicFrameLocks noGrp="1"/>
          </p:cNvGraphicFramePr>
          <p:nvPr/>
        </p:nvGraphicFramePr>
        <p:xfrm>
          <a:off x="4898707" y="5778182"/>
          <a:ext cx="1997075" cy="4146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5800"/>
                <a:gridCol w="1227455"/>
              </a:tblGrid>
              <a:tr h="414655">
                <a:tc>
                  <a:txBody>
                    <a:bodyPr/>
                    <a:lstStyle/>
                    <a:p>
                      <a:pPr marL="165100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dirty="0" sz="1400" spc="-25">
                          <a:latin typeface="돋움"/>
                          <a:cs typeface="돋움"/>
                        </a:rPr>
                        <a:t>정답</a:t>
                      </a:r>
                      <a:endParaRPr sz="1400">
                        <a:latin typeface="돋움"/>
                        <a:cs typeface="돋움"/>
                      </a:endParaRPr>
                    </a:p>
                  </a:txBody>
                  <a:tcPr marL="0" marR="0" marB="0" marT="89535">
                    <a:lnL w="9525">
                      <a:solidFill>
                        <a:srgbClr val="585858"/>
                      </a:solidFill>
                      <a:prstDash val="solid"/>
                    </a:lnL>
                    <a:lnR w="9525">
                      <a:solidFill>
                        <a:srgbClr val="585858"/>
                      </a:solidFill>
                      <a:prstDash val="solid"/>
                    </a:lnR>
                    <a:lnT w="9525">
                      <a:solidFill>
                        <a:srgbClr val="585858"/>
                      </a:solidFill>
                      <a:prstDash val="solid"/>
                    </a:lnT>
                    <a:lnB w="9525">
                      <a:solidFill>
                        <a:srgbClr val="585858"/>
                      </a:solidFill>
                      <a:prstDash val="solid"/>
                    </a:lnB>
                    <a:solidFill>
                      <a:srgbClr val="DEE6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585858"/>
                      </a:solidFill>
                      <a:prstDash val="solid"/>
                    </a:lnL>
                    <a:lnR w="9525">
                      <a:solidFill>
                        <a:srgbClr val="585858"/>
                      </a:solidFill>
                      <a:prstDash val="solid"/>
                    </a:lnR>
                    <a:lnT w="9525">
                      <a:solidFill>
                        <a:srgbClr val="585858"/>
                      </a:solidFill>
                      <a:prstDash val="solid"/>
                    </a:lnT>
                    <a:lnB w="9525">
                      <a:solidFill>
                        <a:srgbClr val="58585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2" name="object 22"/>
          <p:cNvSpPr/>
          <p:nvPr/>
        </p:nvSpPr>
        <p:spPr>
          <a:xfrm>
            <a:off x="732367" y="6574366"/>
            <a:ext cx="6049645" cy="368300"/>
          </a:xfrm>
          <a:custGeom>
            <a:avLst/>
            <a:gdLst/>
            <a:ahLst/>
            <a:cxnLst/>
            <a:rect l="l" t="t" r="r" b="b"/>
            <a:pathLst>
              <a:path w="6049645" h="368300">
                <a:moveTo>
                  <a:pt x="6049432" y="0"/>
                </a:moveTo>
                <a:lnTo>
                  <a:pt x="0" y="0"/>
                </a:lnTo>
                <a:lnTo>
                  <a:pt x="0" y="368298"/>
                </a:lnTo>
                <a:lnTo>
                  <a:pt x="6049432" y="368298"/>
                </a:lnTo>
                <a:lnTo>
                  <a:pt x="60494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 txBox="1"/>
          <p:nvPr/>
        </p:nvSpPr>
        <p:spPr>
          <a:xfrm>
            <a:off x="732367" y="6633633"/>
            <a:ext cx="605409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solidFill>
                  <a:srgbClr val="585858"/>
                </a:solidFill>
                <a:latin typeface="돋움"/>
                <a:cs typeface="돋움"/>
              </a:rPr>
              <a:t>나는</a:t>
            </a:r>
            <a:r>
              <a:rPr dirty="0" sz="1400" spc="229">
                <a:solidFill>
                  <a:srgbClr val="585858"/>
                </a:solidFill>
                <a:latin typeface="돋움"/>
                <a:cs typeface="돋움"/>
              </a:rPr>
              <a:t> </a:t>
            </a:r>
            <a:r>
              <a:rPr dirty="0" sz="1400" spc="-10">
                <a:solidFill>
                  <a:srgbClr val="585858"/>
                </a:solidFill>
                <a:latin typeface="돋움"/>
                <a:cs typeface="돋움"/>
              </a:rPr>
              <a:t>누구일까요?</a:t>
            </a:r>
            <a:endParaRPr sz="1400">
              <a:latin typeface="돋움"/>
              <a:cs typeface="돋움"/>
            </a:endParaRPr>
          </a:p>
        </p:txBody>
      </p:sp>
      <p:graphicFrame>
        <p:nvGraphicFramePr>
          <p:cNvPr id="24" name="object 24"/>
          <p:cNvGraphicFramePr>
            <a:graphicFrameLocks noGrp="1"/>
          </p:cNvGraphicFramePr>
          <p:nvPr/>
        </p:nvGraphicFramePr>
        <p:xfrm>
          <a:off x="732367" y="6942666"/>
          <a:ext cx="6130290" cy="25850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33755"/>
                <a:gridCol w="5219700"/>
              </a:tblGrid>
              <a:tr h="52006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45"/>
                        </a:spcBef>
                      </a:pPr>
                      <a:r>
                        <a:rPr dirty="0" sz="1200" spc="-25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1단계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58115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516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45"/>
                        </a:spcBef>
                      </a:pPr>
                      <a:r>
                        <a:rPr dirty="0" sz="1200" spc="-25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2단계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58115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516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45"/>
                        </a:spcBef>
                      </a:pPr>
                      <a:r>
                        <a:rPr dirty="0" sz="1200" spc="-25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3단계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58115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516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45"/>
                        </a:spcBef>
                      </a:pPr>
                      <a:r>
                        <a:rPr dirty="0" sz="1200" spc="-25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4단계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58115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516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45"/>
                        </a:spcBef>
                      </a:pPr>
                      <a:r>
                        <a:rPr dirty="0" sz="1200" spc="-25">
                          <a:solidFill>
                            <a:srgbClr val="585858"/>
                          </a:solidFill>
                          <a:latin typeface="돋움"/>
                          <a:cs typeface="돋움"/>
                        </a:rPr>
                        <a:t>5단계</a:t>
                      </a:r>
                      <a:endParaRPr sz="1200">
                        <a:latin typeface="돋움"/>
                        <a:cs typeface="돋움"/>
                      </a:endParaRPr>
                    </a:p>
                  </a:txBody>
                  <a:tcPr marL="0" marR="0" marB="0" marT="158115">
                    <a:lnR w="6350">
                      <a:solidFill>
                        <a:srgbClr val="808080"/>
                      </a:solidFill>
                      <a:prstDash val="solid"/>
                    </a:lnR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808080"/>
                      </a:solidFill>
                      <a:prstDash val="solid"/>
                    </a:lnL>
                    <a:lnT w="6350">
                      <a:solidFill>
                        <a:srgbClr val="808080"/>
                      </a:solidFill>
                      <a:prstDash val="solid"/>
                    </a:lnT>
                    <a:lnB w="635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5" name="object 25"/>
          <p:cNvSpPr/>
          <p:nvPr/>
        </p:nvSpPr>
        <p:spPr>
          <a:xfrm>
            <a:off x="732367" y="6576905"/>
            <a:ext cx="6049645" cy="0"/>
          </a:xfrm>
          <a:custGeom>
            <a:avLst/>
            <a:gdLst/>
            <a:ahLst/>
            <a:cxnLst/>
            <a:rect l="l" t="t" r="r" b="b"/>
            <a:pathLst>
              <a:path w="6049645" h="0">
                <a:moveTo>
                  <a:pt x="0" y="0"/>
                </a:moveTo>
                <a:lnTo>
                  <a:pt x="6049432" y="0"/>
                </a:lnTo>
              </a:path>
            </a:pathLst>
          </a:custGeom>
          <a:ln w="5080">
            <a:solidFill>
              <a:srgbClr val="808080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26" name="object 26"/>
          <p:cNvGraphicFramePr>
            <a:graphicFrameLocks noGrp="1"/>
          </p:cNvGraphicFramePr>
          <p:nvPr/>
        </p:nvGraphicFramePr>
        <p:xfrm>
          <a:off x="4898707" y="9660148"/>
          <a:ext cx="1997075" cy="4146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5800"/>
                <a:gridCol w="1227455"/>
              </a:tblGrid>
              <a:tr h="414655">
                <a:tc>
                  <a:txBody>
                    <a:bodyPr/>
                    <a:lstStyle/>
                    <a:p>
                      <a:pPr marL="165100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dirty="0" sz="1400" spc="-25">
                          <a:latin typeface="돋움"/>
                          <a:cs typeface="돋움"/>
                        </a:rPr>
                        <a:t>정답</a:t>
                      </a:r>
                      <a:endParaRPr sz="1400">
                        <a:latin typeface="돋움"/>
                        <a:cs typeface="돋움"/>
                      </a:endParaRPr>
                    </a:p>
                  </a:txBody>
                  <a:tcPr marL="0" marR="0" marB="0" marT="89535">
                    <a:lnL w="9525">
                      <a:solidFill>
                        <a:srgbClr val="585858"/>
                      </a:solidFill>
                      <a:prstDash val="solid"/>
                    </a:lnL>
                    <a:lnR w="9525">
                      <a:solidFill>
                        <a:srgbClr val="585858"/>
                      </a:solidFill>
                      <a:prstDash val="solid"/>
                    </a:lnR>
                    <a:lnT w="9525">
                      <a:solidFill>
                        <a:srgbClr val="585858"/>
                      </a:solidFill>
                      <a:prstDash val="solid"/>
                    </a:lnT>
                    <a:lnB w="9525">
                      <a:solidFill>
                        <a:srgbClr val="585858"/>
                      </a:solidFill>
                      <a:prstDash val="solid"/>
                    </a:lnB>
                    <a:solidFill>
                      <a:srgbClr val="DEE6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585858"/>
                      </a:solidFill>
                      <a:prstDash val="solid"/>
                    </a:lnL>
                    <a:lnR w="9525">
                      <a:solidFill>
                        <a:srgbClr val="585858"/>
                      </a:solidFill>
                      <a:prstDash val="solid"/>
                    </a:lnR>
                    <a:lnT w="9525">
                      <a:solidFill>
                        <a:srgbClr val="585858"/>
                      </a:solidFill>
                      <a:prstDash val="solid"/>
                    </a:lnT>
                    <a:lnB w="9525">
                      <a:solidFill>
                        <a:srgbClr val="58585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755" y="690245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바탕"/>
                <a:cs typeface="바탕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바탕"/>
                <a:cs typeface="바탕"/>
              </a:rPr>
              <a:t>활동지9</a:t>
            </a:r>
            <a:r>
              <a:rPr dirty="0" sz="900" spc="-50">
                <a:solidFill>
                  <a:srgbClr val="0000FF"/>
                </a:solidFill>
                <a:latin typeface="바탕"/>
                <a:cs typeface="바탕"/>
              </a:rPr>
              <a:t>】</a:t>
            </a:r>
            <a:endParaRPr sz="900">
              <a:latin typeface="바탕"/>
              <a:cs typeface="바탕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755" y="889000"/>
            <a:ext cx="6134100" cy="952500"/>
            <a:chOff x="706755" y="889000"/>
            <a:chExt cx="6134100" cy="952500"/>
          </a:xfrm>
        </p:grpSpPr>
        <p:sp>
          <p:nvSpPr>
            <p:cNvPr id="4" name="object 4"/>
            <p:cNvSpPr/>
            <p:nvPr/>
          </p:nvSpPr>
          <p:spPr>
            <a:xfrm>
              <a:off x="719455" y="901700"/>
              <a:ext cx="6108700" cy="927100"/>
            </a:xfrm>
            <a:custGeom>
              <a:avLst/>
              <a:gdLst/>
              <a:ahLst/>
              <a:cxnLst/>
              <a:rect l="l" t="t" r="r" b="b"/>
              <a:pathLst>
                <a:path w="6108700" h="927100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6367" y="0"/>
                  </a:lnTo>
                  <a:lnTo>
                    <a:pt x="6083696" y="3704"/>
                  </a:lnTo>
                  <a:lnTo>
                    <a:pt x="6097057" y="13758"/>
                  </a:lnTo>
                  <a:lnTo>
                    <a:pt x="6105656" y="28575"/>
                  </a:lnTo>
                  <a:lnTo>
                    <a:pt x="6108698" y="46567"/>
                  </a:lnTo>
                  <a:lnTo>
                    <a:pt x="6108698" y="880534"/>
                  </a:lnTo>
                  <a:lnTo>
                    <a:pt x="6105656" y="898525"/>
                  </a:lnTo>
                  <a:lnTo>
                    <a:pt x="6097057" y="913342"/>
                  </a:lnTo>
                  <a:lnTo>
                    <a:pt x="6083696" y="923395"/>
                  </a:lnTo>
                  <a:lnTo>
                    <a:pt x="6066367" y="927100"/>
                  </a:lnTo>
                  <a:lnTo>
                    <a:pt x="46565" y="927100"/>
                  </a:lnTo>
                  <a:lnTo>
                    <a:pt x="28574" y="923395"/>
                  </a:lnTo>
                  <a:lnTo>
                    <a:pt x="13757" y="913342"/>
                  </a:lnTo>
                  <a:lnTo>
                    <a:pt x="3704" y="898525"/>
                  </a:lnTo>
                  <a:lnTo>
                    <a:pt x="0" y="880534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4235" y="1016000"/>
              <a:ext cx="643890" cy="762000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/>
          </p:cNvSpPr>
          <p:nvPr/>
        </p:nvSpPr>
        <p:spPr>
          <a:xfrm rot="0">
            <a:off x="1862455" y="1219200"/>
            <a:ext cx="3921760" cy="320675"/>
          </a:xfrm>
          <a:prstGeom prst="rect"/>
        </p:spPr>
        <p:txBody>
          <a:bodyPr wrap="square" lIns="0" tIns="12700" rIns="0" bIns="0" numCol="1" vert="horz" anchor="t">
            <a:spAutoFit/>
          </a:bodyPr>
          <a:lstStyle/>
          <a:p>
            <a:pPr marL="12700" indent="0">
              <a:lnSpc>
                <a:spcPct val="100000"/>
              </a:lnSpc>
              <a:spcBef>
                <a:spcPts val="100"/>
              </a:spcBef>
              <a:buFontTx/>
              <a:buNone/>
            </a:pPr>
            <a:r>
              <a:rPr sz="2000" spc="-30" b="1">
                <a:latin typeface="맑은 고딕" charset="0"/>
                <a:cs typeface="맑은 고딕" charset="0"/>
              </a:rPr>
              <a:t>멸종</a:t>
            </a:r>
            <a:r>
              <a:rPr sz="2000" spc="-13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위기</a:t>
            </a:r>
            <a:r>
              <a:rPr sz="2000" spc="-13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동물</a:t>
            </a:r>
            <a:r>
              <a:rPr sz="2000" spc="-13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구출</a:t>
            </a:r>
            <a:r>
              <a:rPr sz="2000" spc="-100" b="1">
                <a:latin typeface="맑은 고딕" charset="0"/>
                <a:cs typeface="맑은 고딕" charset="0"/>
              </a:rPr>
              <a:t> </a:t>
            </a:r>
            <a:r>
              <a:rPr sz="2000" spc="-110" b="1">
                <a:latin typeface="맑은 고딕" charset="0"/>
                <a:cs typeface="맑은 고딕" charset="0"/>
              </a:rPr>
              <a:t>퀘스트</a:t>
            </a:r>
            <a:r>
              <a:rPr sz="2000" spc="-50" b="1">
                <a:latin typeface="맑은 고딕" charset="0"/>
                <a:cs typeface="맑은 고딕" charset="0"/>
              </a:rPr>
              <a:t> </a:t>
            </a:r>
            <a:r>
              <a:rPr sz="2000" spc="-100" b="1">
                <a:latin typeface="맑은 고딕" charset="0"/>
                <a:cs typeface="맑은 고딕" charset="0"/>
              </a:rPr>
              <a:t>만들기</a:t>
            </a:r>
            <a:endParaRPr lang="ko-KR" altLang="en-US" sz="2000" b="1">
              <a:latin typeface="맑은 고딕" charset="0"/>
              <a:cs typeface="맑은 고딕" charset="0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983355" y="1028700"/>
            <a:ext cx="2853690" cy="1109345"/>
            <a:chOff x="3983355" y="1028700"/>
            <a:chExt cx="2853690" cy="110934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45200" y="1028700"/>
              <a:ext cx="584200" cy="73660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983355" y="1871345"/>
              <a:ext cx="2853690" cy="266700"/>
            </a:xfrm>
            <a:custGeom>
              <a:avLst/>
              <a:gdLst/>
              <a:ahLst/>
              <a:cxnLst/>
              <a:rect l="l" t="t" r="r" b="b"/>
              <a:pathLst>
                <a:path w="2853690" h="266700">
                  <a:moveTo>
                    <a:pt x="2810932" y="0"/>
                  </a:moveTo>
                  <a:lnTo>
                    <a:pt x="42332" y="0"/>
                  </a:lnTo>
                  <a:lnTo>
                    <a:pt x="26788" y="3637"/>
                  </a:lnTo>
                  <a:lnTo>
                    <a:pt x="13228" y="13228"/>
                  </a:lnTo>
                  <a:lnTo>
                    <a:pt x="3637" y="26787"/>
                  </a:lnTo>
                  <a:lnTo>
                    <a:pt x="0" y="42331"/>
                  </a:lnTo>
                  <a:lnTo>
                    <a:pt x="0" y="224365"/>
                  </a:lnTo>
                  <a:lnTo>
                    <a:pt x="3637" y="239909"/>
                  </a:lnTo>
                  <a:lnTo>
                    <a:pt x="13228" y="253470"/>
                  </a:lnTo>
                  <a:lnTo>
                    <a:pt x="26788" y="263061"/>
                  </a:lnTo>
                  <a:lnTo>
                    <a:pt x="42332" y="266700"/>
                  </a:lnTo>
                  <a:lnTo>
                    <a:pt x="2810932" y="266700"/>
                  </a:lnTo>
                  <a:lnTo>
                    <a:pt x="2828263" y="263061"/>
                  </a:lnTo>
                  <a:lnTo>
                    <a:pt x="2841625" y="253470"/>
                  </a:lnTo>
                  <a:lnTo>
                    <a:pt x="2850224" y="239909"/>
                  </a:lnTo>
                  <a:lnTo>
                    <a:pt x="2853267" y="224365"/>
                  </a:lnTo>
                  <a:lnTo>
                    <a:pt x="2853267" y="42331"/>
                  </a:lnTo>
                  <a:lnTo>
                    <a:pt x="2850224" y="26787"/>
                  </a:lnTo>
                  <a:lnTo>
                    <a:pt x="2841625" y="13228"/>
                  </a:lnTo>
                  <a:lnTo>
                    <a:pt x="2828263" y="3637"/>
                  </a:lnTo>
                  <a:lnTo>
                    <a:pt x="2810932" y="0"/>
                  </a:lnTo>
                  <a:close/>
                </a:path>
              </a:pathLst>
            </a:custGeom>
            <a:solidFill>
              <a:srgbClr val="FAF2D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460" y="1889760"/>
              <a:ext cx="207645" cy="2032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5050" y="1889760"/>
              <a:ext cx="207645" cy="20320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846445" y="1905000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5846445" y="1905000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209800"/>
            <a:ext cx="279400" cy="304800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1079500" y="3344545"/>
            <a:ext cx="5401945" cy="2247900"/>
          </a:xfrm>
          <a:custGeom>
            <a:avLst/>
            <a:gdLst/>
            <a:ahLst/>
            <a:cxnLst/>
            <a:rect l="l" t="t" r="r" b="b"/>
            <a:pathLst>
              <a:path w="5401945" h="2247900">
                <a:moveTo>
                  <a:pt x="0" y="359834"/>
                </a:moveTo>
                <a:lnTo>
                  <a:pt x="3280" y="310957"/>
                </a:lnTo>
                <a:lnTo>
                  <a:pt x="12837" y="264094"/>
                </a:lnTo>
                <a:lnTo>
                  <a:pt x="28244" y="219670"/>
                </a:lnTo>
                <a:lnTo>
                  <a:pt x="49075" y="178114"/>
                </a:lnTo>
                <a:lnTo>
                  <a:pt x="74904" y="139849"/>
                </a:lnTo>
                <a:lnTo>
                  <a:pt x="105304" y="105304"/>
                </a:lnTo>
                <a:lnTo>
                  <a:pt x="139849" y="74904"/>
                </a:lnTo>
                <a:lnTo>
                  <a:pt x="178113" y="49075"/>
                </a:lnTo>
                <a:lnTo>
                  <a:pt x="219670" y="28244"/>
                </a:lnTo>
                <a:lnTo>
                  <a:pt x="264093" y="12837"/>
                </a:lnTo>
                <a:lnTo>
                  <a:pt x="310956" y="3280"/>
                </a:lnTo>
                <a:lnTo>
                  <a:pt x="359832" y="0"/>
                </a:lnTo>
                <a:lnTo>
                  <a:pt x="5041900" y="0"/>
                </a:lnTo>
                <a:lnTo>
                  <a:pt x="5090776" y="3280"/>
                </a:lnTo>
                <a:lnTo>
                  <a:pt x="5137640" y="12837"/>
                </a:lnTo>
                <a:lnTo>
                  <a:pt x="5182063" y="28244"/>
                </a:lnTo>
                <a:lnTo>
                  <a:pt x="5223619" y="49075"/>
                </a:lnTo>
                <a:lnTo>
                  <a:pt x="5261883" y="74904"/>
                </a:lnTo>
                <a:lnTo>
                  <a:pt x="5296429" y="105304"/>
                </a:lnTo>
                <a:lnTo>
                  <a:pt x="5326829" y="139849"/>
                </a:lnTo>
                <a:lnTo>
                  <a:pt x="5352657" y="178114"/>
                </a:lnTo>
                <a:lnTo>
                  <a:pt x="5373488" y="219670"/>
                </a:lnTo>
                <a:lnTo>
                  <a:pt x="5388895" y="264094"/>
                </a:lnTo>
                <a:lnTo>
                  <a:pt x="5398452" y="310957"/>
                </a:lnTo>
                <a:lnTo>
                  <a:pt x="5401732" y="359834"/>
                </a:lnTo>
                <a:lnTo>
                  <a:pt x="5401732" y="1888067"/>
                </a:lnTo>
                <a:lnTo>
                  <a:pt x="5398452" y="1936944"/>
                </a:lnTo>
                <a:lnTo>
                  <a:pt x="5388895" y="1983807"/>
                </a:lnTo>
                <a:lnTo>
                  <a:pt x="5373488" y="2028230"/>
                </a:lnTo>
                <a:lnTo>
                  <a:pt x="5352657" y="2069786"/>
                </a:lnTo>
                <a:lnTo>
                  <a:pt x="5326829" y="2108051"/>
                </a:lnTo>
                <a:lnTo>
                  <a:pt x="5296429" y="2142596"/>
                </a:lnTo>
                <a:lnTo>
                  <a:pt x="5261883" y="2172996"/>
                </a:lnTo>
                <a:lnTo>
                  <a:pt x="5223619" y="2198824"/>
                </a:lnTo>
                <a:lnTo>
                  <a:pt x="5182063" y="2219655"/>
                </a:lnTo>
                <a:lnTo>
                  <a:pt x="5137640" y="2235062"/>
                </a:lnTo>
                <a:lnTo>
                  <a:pt x="5090776" y="2244619"/>
                </a:lnTo>
                <a:lnTo>
                  <a:pt x="5041900" y="2247900"/>
                </a:lnTo>
                <a:lnTo>
                  <a:pt x="359832" y="2247900"/>
                </a:lnTo>
                <a:lnTo>
                  <a:pt x="310956" y="2244619"/>
                </a:lnTo>
                <a:lnTo>
                  <a:pt x="264093" y="2235062"/>
                </a:lnTo>
                <a:lnTo>
                  <a:pt x="219670" y="2219655"/>
                </a:lnTo>
                <a:lnTo>
                  <a:pt x="178113" y="2198824"/>
                </a:lnTo>
                <a:lnTo>
                  <a:pt x="139849" y="2172996"/>
                </a:lnTo>
                <a:lnTo>
                  <a:pt x="105304" y="2142596"/>
                </a:lnTo>
                <a:lnTo>
                  <a:pt x="74904" y="2108051"/>
                </a:lnTo>
                <a:lnTo>
                  <a:pt x="49075" y="2069786"/>
                </a:lnTo>
                <a:lnTo>
                  <a:pt x="28244" y="2028230"/>
                </a:lnTo>
                <a:lnTo>
                  <a:pt x="12837" y="1983807"/>
                </a:lnTo>
                <a:lnTo>
                  <a:pt x="3280" y="1936944"/>
                </a:lnTo>
                <a:lnTo>
                  <a:pt x="0" y="1888067"/>
                </a:lnTo>
                <a:lnTo>
                  <a:pt x="0" y="359834"/>
                </a:lnTo>
                <a:close/>
              </a:path>
            </a:pathLst>
          </a:custGeom>
          <a:ln w="17780">
            <a:solidFill>
              <a:srgbClr val="528F13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6" name="object 16"/>
          <p:cNvGrpSpPr/>
          <p:nvPr/>
        </p:nvGrpSpPr>
        <p:grpSpPr>
          <a:xfrm>
            <a:off x="1624965" y="2573655"/>
            <a:ext cx="4306570" cy="682625"/>
            <a:chOff x="1624965" y="2573655"/>
            <a:chExt cx="4306570" cy="682625"/>
          </a:xfrm>
        </p:grpSpPr>
        <p:sp>
          <p:nvSpPr>
            <p:cNvPr id="17" name="object 17"/>
            <p:cNvSpPr/>
            <p:nvPr/>
          </p:nvSpPr>
          <p:spPr>
            <a:xfrm>
              <a:off x="1633855" y="2582545"/>
              <a:ext cx="4288790" cy="664845"/>
            </a:xfrm>
            <a:custGeom>
              <a:avLst/>
              <a:gdLst/>
              <a:ahLst/>
              <a:cxnLst/>
              <a:rect l="l" t="t" r="r" b="b"/>
              <a:pathLst>
                <a:path w="4288790" h="664844">
                  <a:moveTo>
                    <a:pt x="0" y="105832"/>
                  </a:moveTo>
                  <a:lnTo>
                    <a:pt x="8201" y="64293"/>
                  </a:lnTo>
                  <a:lnTo>
                    <a:pt x="30691" y="30691"/>
                  </a:lnTo>
                  <a:lnTo>
                    <a:pt x="64293" y="8201"/>
                  </a:lnTo>
                  <a:lnTo>
                    <a:pt x="105832" y="0"/>
                  </a:lnTo>
                  <a:lnTo>
                    <a:pt x="4182532" y="0"/>
                  </a:lnTo>
                  <a:lnTo>
                    <a:pt x="4224072" y="8201"/>
                  </a:lnTo>
                  <a:lnTo>
                    <a:pt x="4257674" y="30691"/>
                  </a:lnTo>
                  <a:lnTo>
                    <a:pt x="4280163" y="64293"/>
                  </a:lnTo>
                  <a:lnTo>
                    <a:pt x="4288365" y="105832"/>
                  </a:lnTo>
                  <a:lnTo>
                    <a:pt x="4288365" y="558798"/>
                  </a:lnTo>
                  <a:lnTo>
                    <a:pt x="4280163" y="600338"/>
                  </a:lnTo>
                  <a:lnTo>
                    <a:pt x="4257674" y="633940"/>
                  </a:lnTo>
                  <a:lnTo>
                    <a:pt x="4224072" y="656430"/>
                  </a:lnTo>
                  <a:lnTo>
                    <a:pt x="4182532" y="664632"/>
                  </a:lnTo>
                  <a:lnTo>
                    <a:pt x="105832" y="664632"/>
                  </a:lnTo>
                  <a:lnTo>
                    <a:pt x="64293" y="656430"/>
                  </a:lnTo>
                  <a:lnTo>
                    <a:pt x="30691" y="633940"/>
                  </a:lnTo>
                  <a:lnTo>
                    <a:pt x="8201" y="600338"/>
                  </a:lnTo>
                  <a:lnTo>
                    <a:pt x="0" y="558798"/>
                  </a:lnTo>
                  <a:lnTo>
                    <a:pt x="0" y="105832"/>
                  </a:lnTo>
                  <a:close/>
                </a:path>
              </a:pathLst>
            </a:custGeom>
            <a:ln w="17780">
              <a:solidFill>
                <a:srgbClr val="528F1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2184400" y="2903855"/>
              <a:ext cx="474345" cy="288290"/>
            </a:xfrm>
            <a:custGeom>
              <a:avLst/>
              <a:gdLst/>
              <a:ahLst/>
              <a:cxnLst/>
              <a:rect l="l" t="t" r="r" b="b"/>
              <a:pathLst>
                <a:path w="474344" h="288289">
                  <a:moveTo>
                    <a:pt x="427567" y="0"/>
                  </a:moveTo>
                  <a:lnTo>
                    <a:pt x="46567" y="0"/>
                  </a:lnTo>
                  <a:lnTo>
                    <a:pt x="28575" y="3704"/>
                  </a:lnTo>
                  <a:lnTo>
                    <a:pt x="13758" y="13758"/>
                  </a:lnTo>
                  <a:lnTo>
                    <a:pt x="3704" y="28574"/>
                  </a:lnTo>
                  <a:lnTo>
                    <a:pt x="0" y="46565"/>
                  </a:lnTo>
                  <a:lnTo>
                    <a:pt x="0" y="241300"/>
                  </a:lnTo>
                  <a:lnTo>
                    <a:pt x="3704" y="259290"/>
                  </a:lnTo>
                  <a:lnTo>
                    <a:pt x="13758" y="274107"/>
                  </a:lnTo>
                  <a:lnTo>
                    <a:pt x="28575" y="284161"/>
                  </a:lnTo>
                  <a:lnTo>
                    <a:pt x="46567" y="287865"/>
                  </a:lnTo>
                  <a:lnTo>
                    <a:pt x="427567" y="287865"/>
                  </a:lnTo>
                  <a:lnTo>
                    <a:pt x="445558" y="284161"/>
                  </a:lnTo>
                  <a:lnTo>
                    <a:pt x="460375" y="274107"/>
                  </a:lnTo>
                  <a:lnTo>
                    <a:pt x="470428" y="259290"/>
                  </a:lnTo>
                  <a:lnTo>
                    <a:pt x="474132" y="241300"/>
                  </a:lnTo>
                  <a:lnTo>
                    <a:pt x="474132" y="46565"/>
                  </a:lnTo>
                  <a:lnTo>
                    <a:pt x="470428" y="28574"/>
                  </a:lnTo>
                  <a:lnTo>
                    <a:pt x="460375" y="13758"/>
                  </a:lnTo>
                  <a:lnTo>
                    <a:pt x="445558" y="3704"/>
                  </a:lnTo>
                  <a:lnTo>
                    <a:pt x="427567" y="0"/>
                  </a:lnTo>
                  <a:close/>
                </a:path>
              </a:pathLst>
            </a:custGeom>
            <a:solidFill>
              <a:srgbClr val="2F57B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2184400" y="2903855"/>
              <a:ext cx="474345" cy="288290"/>
            </a:xfrm>
            <a:custGeom>
              <a:avLst/>
              <a:gdLst/>
              <a:ahLst/>
              <a:cxnLst/>
              <a:rect l="l" t="t" r="r" b="b"/>
              <a:pathLst>
                <a:path w="474344" h="288289">
                  <a:moveTo>
                    <a:pt x="0" y="46565"/>
                  </a:moveTo>
                  <a:lnTo>
                    <a:pt x="3704" y="28574"/>
                  </a:lnTo>
                  <a:lnTo>
                    <a:pt x="13758" y="13758"/>
                  </a:lnTo>
                  <a:lnTo>
                    <a:pt x="28575" y="3704"/>
                  </a:lnTo>
                  <a:lnTo>
                    <a:pt x="46567" y="0"/>
                  </a:lnTo>
                  <a:lnTo>
                    <a:pt x="427567" y="0"/>
                  </a:lnTo>
                  <a:lnTo>
                    <a:pt x="445558" y="3704"/>
                  </a:lnTo>
                  <a:lnTo>
                    <a:pt x="460375" y="13758"/>
                  </a:lnTo>
                  <a:lnTo>
                    <a:pt x="470428" y="28574"/>
                  </a:lnTo>
                  <a:lnTo>
                    <a:pt x="474132" y="46565"/>
                  </a:lnTo>
                  <a:lnTo>
                    <a:pt x="474132" y="241300"/>
                  </a:lnTo>
                  <a:lnTo>
                    <a:pt x="470428" y="259290"/>
                  </a:lnTo>
                  <a:lnTo>
                    <a:pt x="460375" y="274107"/>
                  </a:lnTo>
                  <a:lnTo>
                    <a:pt x="445558" y="284161"/>
                  </a:lnTo>
                  <a:lnTo>
                    <a:pt x="427567" y="287865"/>
                  </a:lnTo>
                  <a:lnTo>
                    <a:pt x="46567" y="287865"/>
                  </a:lnTo>
                  <a:lnTo>
                    <a:pt x="28575" y="284161"/>
                  </a:lnTo>
                  <a:lnTo>
                    <a:pt x="13758" y="274107"/>
                  </a:lnTo>
                  <a:lnTo>
                    <a:pt x="3704" y="259290"/>
                  </a:lnTo>
                  <a:lnTo>
                    <a:pt x="0" y="241300"/>
                  </a:lnTo>
                  <a:lnTo>
                    <a:pt x="0" y="4656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2874645" y="2903855"/>
              <a:ext cx="474345" cy="288290"/>
            </a:xfrm>
            <a:custGeom>
              <a:avLst/>
              <a:gdLst/>
              <a:ahLst/>
              <a:cxnLst/>
              <a:rect l="l" t="t" r="r" b="b"/>
              <a:pathLst>
                <a:path w="474345" h="288289">
                  <a:moveTo>
                    <a:pt x="427567" y="0"/>
                  </a:moveTo>
                  <a:lnTo>
                    <a:pt x="46567" y="0"/>
                  </a:lnTo>
                  <a:lnTo>
                    <a:pt x="28575" y="3704"/>
                  </a:lnTo>
                  <a:lnTo>
                    <a:pt x="13758" y="13758"/>
                  </a:lnTo>
                  <a:lnTo>
                    <a:pt x="3704" y="28574"/>
                  </a:lnTo>
                  <a:lnTo>
                    <a:pt x="0" y="46565"/>
                  </a:lnTo>
                  <a:lnTo>
                    <a:pt x="0" y="241300"/>
                  </a:lnTo>
                  <a:lnTo>
                    <a:pt x="3704" y="259290"/>
                  </a:lnTo>
                  <a:lnTo>
                    <a:pt x="13758" y="274107"/>
                  </a:lnTo>
                  <a:lnTo>
                    <a:pt x="28575" y="284161"/>
                  </a:lnTo>
                  <a:lnTo>
                    <a:pt x="46567" y="287865"/>
                  </a:lnTo>
                  <a:lnTo>
                    <a:pt x="427567" y="287865"/>
                  </a:lnTo>
                  <a:lnTo>
                    <a:pt x="445558" y="284161"/>
                  </a:lnTo>
                  <a:lnTo>
                    <a:pt x="460375" y="274107"/>
                  </a:lnTo>
                  <a:lnTo>
                    <a:pt x="470429" y="259290"/>
                  </a:lnTo>
                  <a:lnTo>
                    <a:pt x="474134" y="241300"/>
                  </a:lnTo>
                  <a:lnTo>
                    <a:pt x="474134" y="46565"/>
                  </a:lnTo>
                  <a:lnTo>
                    <a:pt x="470429" y="28574"/>
                  </a:lnTo>
                  <a:lnTo>
                    <a:pt x="460375" y="13758"/>
                  </a:lnTo>
                  <a:lnTo>
                    <a:pt x="445558" y="3704"/>
                  </a:lnTo>
                  <a:lnTo>
                    <a:pt x="427567" y="0"/>
                  </a:lnTo>
                  <a:close/>
                </a:path>
              </a:pathLst>
            </a:custGeom>
            <a:solidFill>
              <a:srgbClr val="2F57B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2874645" y="2903855"/>
              <a:ext cx="474345" cy="288290"/>
            </a:xfrm>
            <a:custGeom>
              <a:avLst/>
              <a:gdLst/>
              <a:ahLst/>
              <a:cxnLst/>
              <a:rect l="l" t="t" r="r" b="b"/>
              <a:pathLst>
                <a:path w="474345" h="288289">
                  <a:moveTo>
                    <a:pt x="0" y="46565"/>
                  </a:moveTo>
                  <a:lnTo>
                    <a:pt x="3704" y="28574"/>
                  </a:lnTo>
                  <a:lnTo>
                    <a:pt x="13758" y="13758"/>
                  </a:lnTo>
                  <a:lnTo>
                    <a:pt x="28575" y="3704"/>
                  </a:lnTo>
                  <a:lnTo>
                    <a:pt x="46567" y="0"/>
                  </a:lnTo>
                  <a:lnTo>
                    <a:pt x="427567" y="0"/>
                  </a:lnTo>
                  <a:lnTo>
                    <a:pt x="445558" y="3704"/>
                  </a:lnTo>
                  <a:lnTo>
                    <a:pt x="460375" y="13758"/>
                  </a:lnTo>
                  <a:lnTo>
                    <a:pt x="470429" y="28574"/>
                  </a:lnTo>
                  <a:lnTo>
                    <a:pt x="474134" y="46565"/>
                  </a:lnTo>
                  <a:lnTo>
                    <a:pt x="474134" y="241300"/>
                  </a:lnTo>
                  <a:lnTo>
                    <a:pt x="470429" y="259290"/>
                  </a:lnTo>
                  <a:lnTo>
                    <a:pt x="460375" y="274107"/>
                  </a:lnTo>
                  <a:lnTo>
                    <a:pt x="445558" y="284161"/>
                  </a:lnTo>
                  <a:lnTo>
                    <a:pt x="427567" y="287865"/>
                  </a:lnTo>
                  <a:lnTo>
                    <a:pt x="46567" y="287865"/>
                  </a:lnTo>
                  <a:lnTo>
                    <a:pt x="28575" y="284161"/>
                  </a:lnTo>
                  <a:lnTo>
                    <a:pt x="13758" y="274107"/>
                  </a:lnTo>
                  <a:lnTo>
                    <a:pt x="3704" y="259290"/>
                  </a:lnTo>
                  <a:lnTo>
                    <a:pt x="0" y="241300"/>
                  </a:lnTo>
                  <a:lnTo>
                    <a:pt x="0" y="4656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3538855" y="2903855"/>
              <a:ext cx="474345" cy="288290"/>
            </a:xfrm>
            <a:custGeom>
              <a:avLst/>
              <a:gdLst/>
              <a:ahLst/>
              <a:cxnLst/>
              <a:rect l="l" t="t" r="r" b="b"/>
              <a:pathLst>
                <a:path w="474345" h="288289">
                  <a:moveTo>
                    <a:pt x="427565" y="0"/>
                  </a:moveTo>
                  <a:lnTo>
                    <a:pt x="46565" y="0"/>
                  </a:lnTo>
                  <a:lnTo>
                    <a:pt x="28574" y="3704"/>
                  </a:lnTo>
                  <a:lnTo>
                    <a:pt x="13757" y="13758"/>
                  </a:lnTo>
                  <a:lnTo>
                    <a:pt x="3704" y="28574"/>
                  </a:lnTo>
                  <a:lnTo>
                    <a:pt x="0" y="46565"/>
                  </a:lnTo>
                  <a:lnTo>
                    <a:pt x="0" y="241300"/>
                  </a:lnTo>
                  <a:lnTo>
                    <a:pt x="3704" y="259290"/>
                  </a:lnTo>
                  <a:lnTo>
                    <a:pt x="13757" y="274107"/>
                  </a:lnTo>
                  <a:lnTo>
                    <a:pt x="28574" y="284161"/>
                  </a:lnTo>
                  <a:lnTo>
                    <a:pt x="46565" y="287865"/>
                  </a:lnTo>
                  <a:lnTo>
                    <a:pt x="427565" y="287865"/>
                  </a:lnTo>
                  <a:lnTo>
                    <a:pt x="445557" y="284161"/>
                  </a:lnTo>
                  <a:lnTo>
                    <a:pt x="460374" y="274107"/>
                  </a:lnTo>
                  <a:lnTo>
                    <a:pt x="470428" y="259290"/>
                  </a:lnTo>
                  <a:lnTo>
                    <a:pt x="474132" y="241300"/>
                  </a:lnTo>
                  <a:lnTo>
                    <a:pt x="474132" y="46565"/>
                  </a:lnTo>
                  <a:lnTo>
                    <a:pt x="470428" y="28574"/>
                  </a:lnTo>
                  <a:lnTo>
                    <a:pt x="460374" y="13758"/>
                  </a:lnTo>
                  <a:lnTo>
                    <a:pt x="445557" y="3704"/>
                  </a:lnTo>
                  <a:lnTo>
                    <a:pt x="427565" y="0"/>
                  </a:lnTo>
                  <a:close/>
                </a:path>
              </a:pathLst>
            </a:custGeom>
            <a:solidFill>
              <a:srgbClr val="2F57B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3538855" y="2903855"/>
              <a:ext cx="474345" cy="288290"/>
            </a:xfrm>
            <a:custGeom>
              <a:avLst/>
              <a:gdLst/>
              <a:ahLst/>
              <a:cxnLst/>
              <a:rect l="l" t="t" r="r" b="b"/>
              <a:pathLst>
                <a:path w="474345" h="288289">
                  <a:moveTo>
                    <a:pt x="0" y="46565"/>
                  </a:moveTo>
                  <a:lnTo>
                    <a:pt x="3704" y="28574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427565" y="0"/>
                  </a:lnTo>
                  <a:lnTo>
                    <a:pt x="445557" y="3704"/>
                  </a:lnTo>
                  <a:lnTo>
                    <a:pt x="460374" y="13758"/>
                  </a:lnTo>
                  <a:lnTo>
                    <a:pt x="470428" y="28574"/>
                  </a:lnTo>
                  <a:lnTo>
                    <a:pt x="474132" y="46565"/>
                  </a:lnTo>
                  <a:lnTo>
                    <a:pt x="474132" y="241300"/>
                  </a:lnTo>
                  <a:lnTo>
                    <a:pt x="470428" y="259290"/>
                  </a:lnTo>
                  <a:lnTo>
                    <a:pt x="460374" y="274107"/>
                  </a:lnTo>
                  <a:lnTo>
                    <a:pt x="445557" y="284161"/>
                  </a:lnTo>
                  <a:lnTo>
                    <a:pt x="427565" y="287865"/>
                  </a:lnTo>
                  <a:lnTo>
                    <a:pt x="46565" y="287865"/>
                  </a:lnTo>
                  <a:lnTo>
                    <a:pt x="28574" y="284161"/>
                  </a:lnTo>
                  <a:lnTo>
                    <a:pt x="13757" y="274107"/>
                  </a:lnTo>
                  <a:lnTo>
                    <a:pt x="3704" y="259290"/>
                  </a:lnTo>
                  <a:lnTo>
                    <a:pt x="0" y="241300"/>
                  </a:lnTo>
                  <a:lnTo>
                    <a:pt x="0" y="4656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4216400" y="2903855"/>
              <a:ext cx="474345" cy="288290"/>
            </a:xfrm>
            <a:custGeom>
              <a:avLst/>
              <a:gdLst/>
              <a:ahLst/>
              <a:cxnLst/>
              <a:rect l="l" t="t" r="r" b="b"/>
              <a:pathLst>
                <a:path w="474345" h="288289">
                  <a:moveTo>
                    <a:pt x="427567" y="0"/>
                  </a:moveTo>
                  <a:lnTo>
                    <a:pt x="46567" y="0"/>
                  </a:lnTo>
                  <a:lnTo>
                    <a:pt x="28575" y="3704"/>
                  </a:lnTo>
                  <a:lnTo>
                    <a:pt x="13758" y="13758"/>
                  </a:lnTo>
                  <a:lnTo>
                    <a:pt x="3704" y="28574"/>
                  </a:lnTo>
                  <a:lnTo>
                    <a:pt x="0" y="46565"/>
                  </a:lnTo>
                  <a:lnTo>
                    <a:pt x="0" y="241300"/>
                  </a:lnTo>
                  <a:lnTo>
                    <a:pt x="3704" y="259290"/>
                  </a:lnTo>
                  <a:lnTo>
                    <a:pt x="13758" y="274107"/>
                  </a:lnTo>
                  <a:lnTo>
                    <a:pt x="28575" y="284161"/>
                  </a:lnTo>
                  <a:lnTo>
                    <a:pt x="46567" y="287865"/>
                  </a:lnTo>
                  <a:lnTo>
                    <a:pt x="427567" y="287865"/>
                  </a:lnTo>
                  <a:lnTo>
                    <a:pt x="445558" y="284161"/>
                  </a:lnTo>
                  <a:lnTo>
                    <a:pt x="460375" y="274107"/>
                  </a:lnTo>
                  <a:lnTo>
                    <a:pt x="470428" y="259290"/>
                  </a:lnTo>
                  <a:lnTo>
                    <a:pt x="474132" y="241300"/>
                  </a:lnTo>
                  <a:lnTo>
                    <a:pt x="474132" y="46565"/>
                  </a:lnTo>
                  <a:lnTo>
                    <a:pt x="470428" y="28574"/>
                  </a:lnTo>
                  <a:lnTo>
                    <a:pt x="460375" y="13758"/>
                  </a:lnTo>
                  <a:lnTo>
                    <a:pt x="445558" y="3704"/>
                  </a:lnTo>
                  <a:lnTo>
                    <a:pt x="427567" y="0"/>
                  </a:lnTo>
                  <a:close/>
                </a:path>
              </a:pathLst>
            </a:custGeom>
            <a:solidFill>
              <a:srgbClr val="2F57B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4216400" y="2903855"/>
              <a:ext cx="474345" cy="288290"/>
            </a:xfrm>
            <a:custGeom>
              <a:avLst/>
              <a:gdLst/>
              <a:ahLst/>
              <a:cxnLst/>
              <a:rect l="l" t="t" r="r" b="b"/>
              <a:pathLst>
                <a:path w="474345" h="288289">
                  <a:moveTo>
                    <a:pt x="0" y="46565"/>
                  </a:moveTo>
                  <a:lnTo>
                    <a:pt x="3704" y="28574"/>
                  </a:lnTo>
                  <a:lnTo>
                    <a:pt x="13758" y="13758"/>
                  </a:lnTo>
                  <a:lnTo>
                    <a:pt x="28575" y="3704"/>
                  </a:lnTo>
                  <a:lnTo>
                    <a:pt x="46567" y="0"/>
                  </a:lnTo>
                  <a:lnTo>
                    <a:pt x="427567" y="0"/>
                  </a:lnTo>
                  <a:lnTo>
                    <a:pt x="445558" y="3704"/>
                  </a:lnTo>
                  <a:lnTo>
                    <a:pt x="460375" y="13758"/>
                  </a:lnTo>
                  <a:lnTo>
                    <a:pt x="470428" y="28574"/>
                  </a:lnTo>
                  <a:lnTo>
                    <a:pt x="474132" y="46565"/>
                  </a:lnTo>
                  <a:lnTo>
                    <a:pt x="474132" y="241300"/>
                  </a:lnTo>
                  <a:lnTo>
                    <a:pt x="470428" y="259290"/>
                  </a:lnTo>
                  <a:lnTo>
                    <a:pt x="460375" y="274107"/>
                  </a:lnTo>
                  <a:lnTo>
                    <a:pt x="445558" y="284161"/>
                  </a:lnTo>
                  <a:lnTo>
                    <a:pt x="427567" y="287865"/>
                  </a:lnTo>
                  <a:lnTo>
                    <a:pt x="46567" y="287865"/>
                  </a:lnTo>
                  <a:lnTo>
                    <a:pt x="28575" y="284161"/>
                  </a:lnTo>
                  <a:lnTo>
                    <a:pt x="13758" y="274107"/>
                  </a:lnTo>
                  <a:lnTo>
                    <a:pt x="3704" y="259290"/>
                  </a:lnTo>
                  <a:lnTo>
                    <a:pt x="0" y="241300"/>
                  </a:lnTo>
                  <a:lnTo>
                    <a:pt x="0" y="4656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4906645" y="2903855"/>
              <a:ext cx="474345" cy="288290"/>
            </a:xfrm>
            <a:custGeom>
              <a:avLst/>
              <a:gdLst/>
              <a:ahLst/>
              <a:cxnLst/>
              <a:rect l="l" t="t" r="r" b="b"/>
              <a:pathLst>
                <a:path w="474345" h="288289">
                  <a:moveTo>
                    <a:pt x="427567" y="0"/>
                  </a:moveTo>
                  <a:lnTo>
                    <a:pt x="46567" y="0"/>
                  </a:lnTo>
                  <a:lnTo>
                    <a:pt x="28575" y="3704"/>
                  </a:lnTo>
                  <a:lnTo>
                    <a:pt x="13758" y="13758"/>
                  </a:lnTo>
                  <a:lnTo>
                    <a:pt x="3704" y="28574"/>
                  </a:lnTo>
                  <a:lnTo>
                    <a:pt x="0" y="46565"/>
                  </a:lnTo>
                  <a:lnTo>
                    <a:pt x="0" y="241300"/>
                  </a:lnTo>
                  <a:lnTo>
                    <a:pt x="3704" y="259290"/>
                  </a:lnTo>
                  <a:lnTo>
                    <a:pt x="13758" y="274107"/>
                  </a:lnTo>
                  <a:lnTo>
                    <a:pt x="28575" y="284161"/>
                  </a:lnTo>
                  <a:lnTo>
                    <a:pt x="46567" y="287865"/>
                  </a:lnTo>
                  <a:lnTo>
                    <a:pt x="427567" y="287865"/>
                  </a:lnTo>
                  <a:lnTo>
                    <a:pt x="445558" y="284161"/>
                  </a:lnTo>
                  <a:lnTo>
                    <a:pt x="460375" y="274107"/>
                  </a:lnTo>
                  <a:lnTo>
                    <a:pt x="470429" y="259290"/>
                  </a:lnTo>
                  <a:lnTo>
                    <a:pt x="474134" y="241300"/>
                  </a:lnTo>
                  <a:lnTo>
                    <a:pt x="474134" y="46565"/>
                  </a:lnTo>
                  <a:lnTo>
                    <a:pt x="470429" y="28574"/>
                  </a:lnTo>
                  <a:lnTo>
                    <a:pt x="460375" y="13758"/>
                  </a:lnTo>
                  <a:lnTo>
                    <a:pt x="445558" y="3704"/>
                  </a:lnTo>
                  <a:lnTo>
                    <a:pt x="427567" y="0"/>
                  </a:lnTo>
                  <a:close/>
                </a:path>
              </a:pathLst>
            </a:custGeom>
            <a:solidFill>
              <a:srgbClr val="2F57B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4906645" y="2903855"/>
              <a:ext cx="474345" cy="288290"/>
            </a:xfrm>
            <a:custGeom>
              <a:avLst/>
              <a:gdLst/>
              <a:ahLst/>
              <a:cxnLst/>
              <a:rect l="l" t="t" r="r" b="b"/>
              <a:pathLst>
                <a:path w="474345" h="288289">
                  <a:moveTo>
                    <a:pt x="0" y="46565"/>
                  </a:moveTo>
                  <a:lnTo>
                    <a:pt x="3704" y="28574"/>
                  </a:lnTo>
                  <a:lnTo>
                    <a:pt x="13758" y="13758"/>
                  </a:lnTo>
                  <a:lnTo>
                    <a:pt x="28575" y="3704"/>
                  </a:lnTo>
                  <a:lnTo>
                    <a:pt x="46567" y="0"/>
                  </a:lnTo>
                  <a:lnTo>
                    <a:pt x="427567" y="0"/>
                  </a:lnTo>
                  <a:lnTo>
                    <a:pt x="445558" y="3704"/>
                  </a:lnTo>
                  <a:lnTo>
                    <a:pt x="460375" y="13758"/>
                  </a:lnTo>
                  <a:lnTo>
                    <a:pt x="470429" y="28574"/>
                  </a:lnTo>
                  <a:lnTo>
                    <a:pt x="474134" y="46565"/>
                  </a:lnTo>
                  <a:lnTo>
                    <a:pt x="474134" y="241300"/>
                  </a:lnTo>
                  <a:lnTo>
                    <a:pt x="470429" y="259290"/>
                  </a:lnTo>
                  <a:lnTo>
                    <a:pt x="460375" y="274107"/>
                  </a:lnTo>
                  <a:lnTo>
                    <a:pt x="445558" y="284161"/>
                  </a:lnTo>
                  <a:lnTo>
                    <a:pt x="427567" y="287865"/>
                  </a:lnTo>
                  <a:lnTo>
                    <a:pt x="46567" y="287865"/>
                  </a:lnTo>
                  <a:lnTo>
                    <a:pt x="28575" y="284161"/>
                  </a:lnTo>
                  <a:lnTo>
                    <a:pt x="13758" y="274107"/>
                  </a:lnTo>
                  <a:lnTo>
                    <a:pt x="3704" y="259290"/>
                  </a:lnTo>
                  <a:lnTo>
                    <a:pt x="0" y="241300"/>
                  </a:lnTo>
                  <a:lnTo>
                    <a:pt x="0" y="4656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8" name="object 28"/>
          <p:cNvSpPr txBox="1"/>
          <p:nvPr/>
        </p:nvSpPr>
        <p:spPr>
          <a:xfrm>
            <a:off x="1633855" y="5194300"/>
            <a:ext cx="11430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0">
                <a:solidFill>
                  <a:srgbClr val="522613"/>
                </a:solidFill>
                <a:latin typeface="바탕"/>
                <a:cs typeface="바탕"/>
              </a:rPr>
              <a:t>[</a:t>
            </a:r>
            <a:endParaRPr sz="1400">
              <a:latin typeface="바탕"/>
              <a:cs typeface="바탕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012055" y="5194300"/>
            <a:ext cx="91440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solidFill>
                  <a:srgbClr val="522613"/>
                </a:solidFill>
                <a:latin typeface="바탕"/>
                <a:cs typeface="바탕"/>
              </a:rPr>
              <a:t>]</a:t>
            </a:r>
            <a:r>
              <a:rPr dirty="0" sz="1400" spc="225">
                <a:solidFill>
                  <a:srgbClr val="522613"/>
                </a:solidFill>
                <a:latin typeface="바탕"/>
                <a:cs typeface="바탕"/>
              </a:rPr>
              <a:t> </a:t>
            </a:r>
            <a:r>
              <a:rPr dirty="0" sz="1400" spc="-20">
                <a:solidFill>
                  <a:srgbClr val="522613"/>
                </a:solidFill>
                <a:latin typeface="바탕"/>
                <a:cs typeface="바탕"/>
              </a:rPr>
              <a:t>구출하기</a:t>
            </a:r>
            <a:endParaRPr sz="1400">
              <a:latin typeface="바탕"/>
              <a:cs typeface="바탕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1125855" y="5659755"/>
            <a:ext cx="5308600" cy="1155700"/>
          </a:xfrm>
          <a:custGeom>
            <a:avLst/>
            <a:gdLst/>
            <a:ahLst/>
            <a:cxnLst/>
            <a:rect l="l" t="t" r="r" b="b"/>
            <a:pathLst>
              <a:path w="5308600" h="1155700">
                <a:moveTo>
                  <a:pt x="0" y="186265"/>
                </a:moveTo>
                <a:lnTo>
                  <a:pt x="6741" y="137190"/>
                </a:lnTo>
                <a:lnTo>
                  <a:pt x="25713" y="92819"/>
                </a:lnTo>
                <a:lnTo>
                  <a:pt x="55032" y="55032"/>
                </a:lnTo>
                <a:lnTo>
                  <a:pt x="92819" y="25713"/>
                </a:lnTo>
                <a:lnTo>
                  <a:pt x="137190" y="6741"/>
                </a:lnTo>
                <a:lnTo>
                  <a:pt x="186265" y="0"/>
                </a:lnTo>
                <a:lnTo>
                  <a:pt x="5126565" y="0"/>
                </a:lnTo>
                <a:lnTo>
                  <a:pt x="5175327" y="6741"/>
                </a:lnTo>
                <a:lnTo>
                  <a:pt x="5218915" y="25713"/>
                </a:lnTo>
                <a:lnTo>
                  <a:pt x="5255682" y="55032"/>
                </a:lnTo>
                <a:lnTo>
                  <a:pt x="5283983" y="92819"/>
                </a:lnTo>
                <a:lnTo>
                  <a:pt x="5302171" y="137190"/>
                </a:lnTo>
                <a:lnTo>
                  <a:pt x="5308600" y="186265"/>
                </a:lnTo>
                <a:lnTo>
                  <a:pt x="5308600" y="973665"/>
                </a:lnTo>
                <a:lnTo>
                  <a:pt x="5302171" y="1022427"/>
                </a:lnTo>
                <a:lnTo>
                  <a:pt x="5283983" y="1066015"/>
                </a:lnTo>
                <a:lnTo>
                  <a:pt x="5255682" y="1102782"/>
                </a:lnTo>
                <a:lnTo>
                  <a:pt x="5218915" y="1131083"/>
                </a:lnTo>
                <a:lnTo>
                  <a:pt x="5175327" y="1149270"/>
                </a:lnTo>
                <a:lnTo>
                  <a:pt x="5126565" y="1155698"/>
                </a:lnTo>
                <a:lnTo>
                  <a:pt x="186265" y="1155698"/>
                </a:lnTo>
                <a:lnTo>
                  <a:pt x="137190" y="1149270"/>
                </a:lnTo>
                <a:lnTo>
                  <a:pt x="92819" y="1131083"/>
                </a:lnTo>
                <a:lnTo>
                  <a:pt x="55032" y="1102782"/>
                </a:lnTo>
                <a:lnTo>
                  <a:pt x="25713" y="1066015"/>
                </a:lnTo>
                <a:lnTo>
                  <a:pt x="6741" y="1022427"/>
                </a:lnTo>
                <a:lnTo>
                  <a:pt x="0" y="973665"/>
                </a:lnTo>
                <a:lnTo>
                  <a:pt x="0" y="186265"/>
                </a:lnTo>
                <a:close/>
              </a:path>
            </a:pathLst>
          </a:custGeom>
          <a:ln w="17780">
            <a:solidFill>
              <a:srgbClr val="528F1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079500" y="6917055"/>
            <a:ext cx="5401945" cy="3166745"/>
          </a:xfrm>
          <a:custGeom>
            <a:avLst/>
            <a:gdLst/>
            <a:ahLst/>
            <a:cxnLst/>
            <a:rect l="l" t="t" r="r" b="b"/>
            <a:pathLst>
              <a:path w="5401945" h="3166745">
                <a:moveTo>
                  <a:pt x="0" y="508000"/>
                </a:moveTo>
                <a:lnTo>
                  <a:pt x="2336" y="459257"/>
                </a:lnTo>
                <a:lnTo>
                  <a:pt x="9202" y="411787"/>
                </a:lnTo>
                <a:lnTo>
                  <a:pt x="20379" y="365805"/>
                </a:lnTo>
                <a:lnTo>
                  <a:pt x="35652" y="321529"/>
                </a:lnTo>
                <a:lnTo>
                  <a:pt x="54801" y="279177"/>
                </a:lnTo>
                <a:lnTo>
                  <a:pt x="77611" y="238965"/>
                </a:lnTo>
                <a:lnTo>
                  <a:pt x="103864" y="201111"/>
                </a:lnTo>
                <a:lnTo>
                  <a:pt x="133343" y="165831"/>
                </a:lnTo>
                <a:lnTo>
                  <a:pt x="165831" y="133343"/>
                </a:lnTo>
                <a:lnTo>
                  <a:pt x="201111" y="103864"/>
                </a:lnTo>
                <a:lnTo>
                  <a:pt x="238965" y="77611"/>
                </a:lnTo>
                <a:lnTo>
                  <a:pt x="279177" y="54801"/>
                </a:lnTo>
                <a:lnTo>
                  <a:pt x="321529" y="35652"/>
                </a:lnTo>
                <a:lnTo>
                  <a:pt x="365805" y="20379"/>
                </a:lnTo>
                <a:lnTo>
                  <a:pt x="411787" y="9202"/>
                </a:lnTo>
                <a:lnTo>
                  <a:pt x="459257" y="2336"/>
                </a:lnTo>
                <a:lnTo>
                  <a:pt x="508000" y="0"/>
                </a:lnTo>
                <a:lnTo>
                  <a:pt x="4897967" y="0"/>
                </a:lnTo>
                <a:lnTo>
                  <a:pt x="4946667" y="2336"/>
                </a:lnTo>
                <a:lnTo>
                  <a:pt x="4994017" y="9202"/>
                </a:lnTo>
                <a:lnTo>
                  <a:pt x="5039812" y="20379"/>
                </a:lnTo>
                <a:lnTo>
                  <a:pt x="5083844" y="35652"/>
                </a:lnTo>
                <a:lnTo>
                  <a:pt x="5125906" y="54801"/>
                </a:lnTo>
                <a:lnTo>
                  <a:pt x="5165791" y="77611"/>
                </a:lnTo>
                <a:lnTo>
                  <a:pt x="5203293" y="103864"/>
                </a:lnTo>
                <a:lnTo>
                  <a:pt x="5238205" y="133343"/>
                </a:lnTo>
                <a:lnTo>
                  <a:pt x="5270319" y="165831"/>
                </a:lnTo>
                <a:lnTo>
                  <a:pt x="5299430" y="201111"/>
                </a:lnTo>
                <a:lnTo>
                  <a:pt x="5325331" y="238965"/>
                </a:lnTo>
                <a:lnTo>
                  <a:pt x="5347814" y="279177"/>
                </a:lnTo>
                <a:lnTo>
                  <a:pt x="5366673" y="321529"/>
                </a:lnTo>
                <a:lnTo>
                  <a:pt x="5381701" y="365805"/>
                </a:lnTo>
                <a:lnTo>
                  <a:pt x="5392692" y="411787"/>
                </a:lnTo>
                <a:lnTo>
                  <a:pt x="5399438" y="459257"/>
                </a:lnTo>
                <a:lnTo>
                  <a:pt x="5401732" y="508000"/>
                </a:lnTo>
                <a:lnTo>
                  <a:pt x="5401732" y="2662768"/>
                </a:lnTo>
                <a:lnTo>
                  <a:pt x="5399438" y="2711468"/>
                </a:lnTo>
                <a:lnTo>
                  <a:pt x="5392692" y="2758818"/>
                </a:lnTo>
                <a:lnTo>
                  <a:pt x="5381701" y="2804613"/>
                </a:lnTo>
                <a:lnTo>
                  <a:pt x="5366673" y="2848644"/>
                </a:lnTo>
                <a:lnTo>
                  <a:pt x="5347814" y="2890706"/>
                </a:lnTo>
                <a:lnTo>
                  <a:pt x="5325331" y="2930592"/>
                </a:lnTo>
                <a:lnTo>
                  <a:pt x="5299430" y="2968093"/>
                </a:lnTo>
                <a:lnTo>
                  <a:pt x="5270319" y="3003005"/>
                </a:lnTo>
                <a:lnTo>
                  <a:pt x="5238205" y="3035120"/>
                </a:lnTo>
                <a:lnTo>
                  <a:pt x="5203293" y="3064231"/>
                </a:lnTo>
                <a:lnTo>
                  <a:pt x="5165791" y="3090132"/>
                </a:lnTo>
                <a:lnTo>
                  <a:pt x="5125906" y="3112615"/>
                </a:lnTo>
                <a:lnTo>
                  <a:pt x="5083844" y="3131474"/>
                </a:lnTo>
                <a:lnTo>
                  <a:pt x="5039812" y="3146503"/>
                </a:lnTo>
                <a:lnTo>
                  <a:pt x="4994017" y="3157493"/>
                </a:lnTo>
                <a:lnTo>
                  <a:pt x="4946667" y="3164239"/>
                </a:lnTo>
                <a:lnTo>
                  <a:pt x="4897967" y="3166534"/>
                </a:lnTo>
                <a:lnTo>
                  <a:pt x="508000" y="3166534"/>
                </a:lnTo>
                <a:lnTo>
                  <a:pt x="459257" y="3164239"/>
                </a:lnTo>
                <a:lnTo>
                  <a:pt x="411787" y="3157493"/>
                </a:lnTo>
                <a:lnTo>
                  <a:pt x="365805" y="3146503"/>
                </a:lnTo>
                <a:lnTo>
                  <a:pt x="321529" y="3131474"/>
                </a:lnTo>
                <a:lnTo>
                  <a:pt x="279177" y="3112615"/>
                </a:lnTo>
                <a:lnTo>
                  <a:pt x="238965" y="3090132"/>
                </a:lnTo>
                <a:lnTo>
                  <a:pt x="201111" y="3064231"/>
                </a:lnTo>
                <a:lnTo>
                  <a:pt x="165831" y="3035120"/>
                </a:lnTo>
                <a:lnTo>
                  <a:pt x="133343" y="3003005"/>
                </a:lnTo>
                <a:lnTo>
                  <a:pt x="103864" y="2968093"/>
                </a:lnTo>
                <a:lnTo>
                  <a:pt x="77611" y="2930592"/>
                </a:lnTo>
                <a:lnTo>
                  <a:pt x="54801" y="2890706"/>
                </a:lnTo>
                <a:lnTo>
                  <a:pt x="35652" y="2848644"/>
                </a:lnTo>
                <a:lnTo>
                  <a:pt x="20379" y="2804613"/>
                </a:lnTo>
                <a:lnTo>
                  <a:pt x="9202" y="2758818"/>
                </a:lnTo>
                <a:lnTo>
                  <a:pt x="2336" y="2711468"/>
                </a:lnTo>
                <a:lnTo>
                  <a:pt x="0" y="2662768"/>
                </a:lnTo>
                <a:lnTo>
                  <a:pt x="0" y="508000"/>
                </a:lnTo>
                <a:close/>
              </a:path>
            </a:pathLst>
          </a:custGeom>
          <a:ln w="17780">
            <a:solidFill>
              <a:srgbClr val="528F1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 txBox="1"/>
          <p:nvPr/>
        </p:nvSpPr>
        <p:spPr>
          <a:xfrm>
            <a:off x="1341755" y="7247255"/>
            <a:ext cx="11430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0">
                <a:solidFill>
                  <a:srgbClr val="522613"/>
                </a:solidFill>
                <a:latin typeface="바탕"/>
                <a:cs typeface="바탕"/>
              </a:rPr>
              <a:t>[</a:t>
            </a:r>
            <a:endParaRPr sz="1400">
              <a:latin typeface="바탕"/>
              <a:cs typeface="바탕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897755" y="7247255"/>
            <a:ext cx="132207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solidFill>
                  <a:srgbClr val="522613"/>
                </a:solidFill>
                <a:latin typeface="바탕"/>
                <a:cs typeface="바탕"/>
              </a:rPr>
              <a:t>]</a:t>
            </a:r>
            <a:r>
              <a:rPr dirty="0" sz="1400" spc="225">
                <a:solidFill>
                  <a:srgbClr val="522613"/>
                </a:solidFill>
                <a:latin typeface="바탕"/>
                <a:cs typeface="바탕"/>
              </a:rPr>
              <a:t> </a:t>
            </a:r>
            <a:r>
              <a:rPr dirty="0" sz="1400" spc="-10">
                <a:solidFill>
                  <a:srgbClr val="522613"/>
                </a:solidFill>
                <a:latin typeface="바탕"/>
                <a:cs typeface="바탕"/>
              </a:rPr>
              <a:t>구출했습니다.</a:t>
            </a:r>
            <a:endParaRPr sz="1400">
              <a:latin typeface="바탕"/>
              <a:cs typeface="바탕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600200" y="8336280"/>
            <a:ext cx="3395345" cy="1410970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marL="981710">
              <a:lnSpc>
                <a:spcPct val="100000"/>
              </a:lnSpc>
              <a:spcBef>
                <a:spcPts val="459"/>
              </a:spcBef>
            </a:pPr>
            <a:r>
              <a:rPr dirty="0" sz="1400">
                <a:solidFill>
                  <a:srgbClr val="008000"/>
                </a:solidFill>
                <a:latin typeface="바탕"/>
                <a:cs typeface="바탕"/>
              </a:rPr>
              <a:t>포인트를</a:t>
            </a:r>
            <a:r>
              <a:rPr dirty="0" sz="1400" spc="225">
                <a:solidFill>
                  <a:srgbClr val="008000"/>
                </a:solidFill>
                <a:latin typeface="바탕"/>
                <a:cs typeface="바탕"/>
              </a:rPr>
              <a:t> </a:t>
            </a:r>
            <a:r>
              <a:rPr dirty="0" sz="1400">
                <a:solidFill>
                  <a:srgbClr val="008000"/>
                </a:solidFill>
                <a:latin typeface="바탕"/>
                <a:cs typeface="바탕"/>
              </a:rPr>
              <a:t>어떻게</a:t>
            </a:r>
            <a:r>
              <a:rPr dirty="0" sz="1400" spc="225">
                <a:solidFill>
                  <a:srgbClr val="008000"/>
                </a:solidFill>
                <a:latin typeface="바탕"/>
                <a:cs typeface="바탕"/>
              </a:rPr>
              <a:t> </a:t>
            </a:r>
            <a:r>
              <a:rPr dirty="0" sz="1400" spc="-10">
                <a:solidFill>
                  <a:srgbClr val="008000"/>
                </a:solidFill>
                <a:latin typeface="바탕"/>
                <a:cs typeface="바탕"/>
              </a:rPr>
              <a:t>사용할까요?</a:t>
            </a:r>
            <a:endParaRPr sz="1400">
              <a:latin typeface="바탕"/>
              <a:cs typeface="바탕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dirty="0" sz="1500" spc="-50" b="1">
                <a:solidFill>
                  <a:srgbClr val="001AFF"/>
                </a:solidFill>
                <a:latin typeface="바탕"/>
                <a:cs typeface="바탕"/>
              </a:rPr>
              <a:t>①</a:t>
            </a:r>
            <a:endParaRPr sz="1500">
              <a:latin typeface="바탕"/>
              <a:cs typeface="바탕"/>
            </a:endParaRPr>
          </a:p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dirty="0" sz="1500" spc="-50" b="1">
                <a:solidFill>
                  <a:srgbClr val="001AFF"/>
                </a:solidFill>
                <a:latin typeface="바탕"/>
                <a:cs typeface="바탕"/>
              </a:rPr>
              <a:t>②</a:t>
            </a:r>
            <a:endParaRPr sz="1500">
              <a:latin typeface="바탕"/>
              <a:cs typeface="바탕"/>
            </a:endParaRPr>
          </a:p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dirty="0" sz="1500" spc="-50" b="1">
                <a:solidFill>
                  <a:srgbClr val="001AFF"/>
                </a:solidFill>
                <a:latin typeface="바탕"/>
                <a:cs typeface="바탕"/>
              </a:rPr>
              <a:t>③</a:t>
            </a:r>
            <a:endParaRPr sz="1500">
              <a:latin typeface="바탕"/>
              <a:cs typeface="바탕"/>
            </a:endParaRPr>
          </a:p>
          <a:p>
            <a:pPr marL="1176655">
              <a:lnSpc>
                <a:spcPct val="100000"/>
              </a:lnSpc>
              <a:spcBef>
                <a:spcPts val="500"/>
              </a:spcBef>
            </a:pPr>
            <a:r>
              <a:rPr dirty="0" sz="1400">
                <a:solidFill>
                  <a:srgbClr val="008000"/>
                </a:solidFill>
                <a:latin typeface="바탕"/>
                <a:cs typeface="바탕"/>
              </a:rPr>
              <a:t>보너스</a:t>
            </a:r>
            <a:r>
              <a:rPr dirty="0" sz="1400" spc="225">
                <a:solidFill>
                  <a:srgbClr val="008000"/>
                </a:solidFill>
                <a:latin typeface="바탕"/>
                <a:cs typeface="바탕"/>
              </a:rPr>
              <a:t> </a:t>
            </a:r>
            <a:r>
              <a:rPr dirty="0" sz="1400">
                <a:solidFill>
                  <a:srgbClr val="008000"/>
                </a:solidFill>
                <a:latin typeface="바탕"/>
                <a:cs typeface="바탕"/>
              </a:rPr>
              <a:t>선물을</a:t>
            </a:r>
            <a:r>
              <a:rPr dirty="0" sz="1400" spc="225">
                <a:solidFill>
                  <a:srgbClr val="008000"/>
                </a:solidFill>
                <a:latin typeface="바탕"/>
                <a:cs typeface="바탕"/>
              </a:rPr>
              <a:t> </a:t>
            </a:r>
            <a:r>
              <a:rPr dirty="0" sz="1400" spc="-10">
                <a:solidFill>
                  <a:srgbClr val="008000"/>
                </a:solidFill>
                <a:latin typeface="바탕"/>
                <a:cs typeface="바탕"/>
              </a:rPr>
              <a:t>고르세요.</a:t>
            </a:r>
            <a:endParaRPr sz="1400">
              <a:latin typeface="바탕"/>
              <a:cs typeface="바탕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1798955" y="6990080"/>
            <a:ext cx="4208145" cy="3017520"/>
            <a:chOff x="1798955" y="6990080"/>
            <a:chExt cx="4208145" cy="3017520"/>
          </a:xfrm>
        </p:grpSpPr>
        <p:sp>
          <p:nvSpPr>
            <p:cNvPr id="36" name="object 36"/>
            <p:cNvSpPr/>
            <p:nvPr/>
          </p:nvSpPr>
          <p:spPr>
            <a:xfrm>
              <a:off x="1803400" y="10003155"/>
              <a:ext cx="4199890" cy="0"/>
            </a:xfrm>
            <a:custGeom>
              <a:avLst/>
              <a:gdLst/>
              <a:ahLst/>
              <a:cxnLst/>
              <a:rect l="l" t="t" r="r" b="b"/>
              <a:pathLst>
                <a:path w="4199890" h="0">
                  <a:moveTo>
                    <a:pt x="0" y="0"/>
                  </a:moveTo>
                  <a:lnTo>
                    <a:pt x="4199467" y="0"/>
                  </a:lnTo>
                </a:path>
              </a:pathLst>
            </a:custGeom>
            <a:ln w="825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3111500" y="6997700"/>
              <a:ext cx="1240790" cy="279400"/>
            </a:xfrm>
            <a:custGeom>
              <a:avLst/>
              <a:gdLst/>
              <a:ahLst/>
              <a:cxnLst/>
              <a:rect l="l" t="t" r="r" b="b"/>
              <a:pathLst>
                <a:path w="1240789" h="279400">
                  <a:moveTo>
                    <a:pt x="1198032" y="279400"/>
                  </a:moveTo>
                  <a:lnTo>
                    <a:pt x="42332" y="279400"/>
                  </a:lnTo>
                  <a:lnTo>
                    <a:pt x="25002" y="275695"/>
                  </a:lnTo>
                  <a:lnTo>
                    <a:pt x="11641" y="265642"/>
                  </a:lnTo>
                  <a:lnTo>
                    <a:pt x="3042" y="250825"/>
                  </a:lnTo>
                  <a:lnTo>
                    <a:pt x="0" y="232834"/>
                  </a:lnTo>
                  <a:lnTo>
                    <a:pt x="0" y="46565"/>
                  </a:lnTo>
                  <a:lnTo>
                    <a:pt x="3042" y="28574"/>
                  </a:lnTo>
                  <a:lnTo>
                    <a:pt x="11641" y="13758"/>
                  </a:lnTo>
                  <a:lnTo>
                    <a:pt x="25002" y="3704"/>
                  </a:lnTo>
                  <a:lnTo>
                    <a:pt x="42332" y="0"/>
                  </a:lnTo>
                  <a:lnTo>
                    <a:pt x="1198032" y="0"/>
                  </a:lnTo>
                  <a:lnTo>
                    <a:pt x="1215363" y="3704"/>
                  </a:lnTo>
                  <a:lnTo>
                    <a:pt x="1228725" y="13758"/>
                  </a:lnTo>
                  <a:lnTo>
                    <a:pt x="1237324" y="28574"/>
                  </a:lnTo>
                  <a:lnTo>
                    <a:pt x="1240367" y="46565"/>
                  </a:lnTo>
                  <a:lnTo>
                    <a:pt x="1240367" y="232834"/>
                  </a:lnTo>
                  <a:lnTo>
                    <a:pt x="1237324" y="250825"/>
                  </a:lnTo>
                  <a:lnTo>
                    <a:pt x="1228725" y="265642"/>
                  </a:lnTo>
                  <a:lnTo>
                    <a:pt x="1215363" y="275695"/>
                  </a:lnTo>
                  <a:lnTo>
                    <a:pt x="1198032" y="279400"/>
                  </a:lnTo>
                  <a:close/>
                </a:path>
              </a:pathLst>
            </a:custGeom>
            <a:solidFill>
              <a:srgbClr val="DEEBA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3111500" y="6997700"/>
              <a:ext cx="1240790" cy="279400"/>
            </a:xfrm>
            <a:custGeom>
              <a:avLst/>
              <a:gdLst/>
              <a:ahLst/>
              <a:cxnLst/>
              <a:rect l="l" t="t" r="r" b="b"/>
              <a:pathLst>
                <a:path w="1240789" h="279400">
                  <a:moveTo>
                    <a:pt x="0" y="232834"/>
                  </a:moveTo>
                  <a:lnTo>
                    <a:pt x="3042" y="250825"/>
                  </a:lnTo>
                  <a:lnTo>
                    <a:pt x="11641" y="265642"/>
                  </a:lnTo>
                  <a:lnTo>
                    <a:pt x="25002" y="275695"/>
                  </a:lnTo>
                  <a:lnTo>
                    <a:pt x="42332" y="279400"/>
                  </a:lnTo>
                  <a:lnTo>
                    <a:pt x="1198032" y="279400"/>
                  </a:lnTo>
                  <a:lnTo>
                    <a:pt x="1215363" y="275695"/>
                  </a:lnTo>
                  <a:lnTo>
                    <a:pt x="1228725" y="265642"/>
                  </a:lnTo>
                  <a:lnTo>
                    <a:pt x="1237324" y="250825"/>
                  </a:lnTo>
                  <a:lnTo>
                    <a:pt x="1240367" y="232834"/>
                  </a:lnTo>
                  <a:lnTo>
                    <a:pt x="1240367" y="46565"/>
                  </a:lnTo>
                  <a:lnTo>
                    <a:pt x="1237324" y="28574"/>
                  </a:lnTo>
                  <a:lnTo>
                    <a:pt x="1228725" y="13758"/>
                  </a:lnTo>
                  <a:lnTo>
                    <a:pt x="1215363" y="3704"/>
                  </a:lnTo>
                  <a:lnTo>
                    <a:pt x="1198032" y="0"/>
                  </a:lnTo>
                  <a:lnTo>
                    <a:pt x="42332" y="0"/>
                  </a:lnTo>
                  <a:lnTo>
                    <a:pt x="25002" y="3704"/>
                  </a:lnTo>
                  <a:lnTo>
                    <a:pt x="11641" y="13758"/>
                  </a:lnTo>
                  <a:lnTo>
                    <a:pt x="3042" y="28574"/>
                  </a:lnTo>
                  <a:lnTo>
                    <a:pt x="0" y="46565"/>
                  </a:lnTo>
                  <a:lnTo>
                    <a:pt x="0" y="232834"/>
                  </a:lnTo>
                  <a:close/>
                </a:path>
              </a:pathLst>
            </a:custGeom>
            <a:ln w="14604">
              <a:solidFill>
                <a:srgbClr val="266F15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9" name="object 39"/>
          <p:cNvSpPr txBox="1"/>
          <p:nvPr/>
        </p:nvSpPr>
        <p:spPr>
          <a:xfrm>
            <a:off x="1646555" y="5639435"/>
            <a:ext cx="3437890" cy="1598930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marL="846455">
              <a:lnSpc>
                <a:spcPct val="100000"/>
              </a:lnSpc>
              <a:spcBef>
                <a:spcPts val="459"/>
              </a:spcBef>
            </a:pPr>
            <a:r>
              <a:rPr dirty="0" sz="1400">
                <a:solidFill>
                  <a:srgbClr val="522613"/>
                </a:solidFill>
                <a:latin typeface="바탕"/>
                <a:cs typeface="바탕"/>
              </a:rPr>
              <a:t>어떤</a:t>
            </a:r>
            <a:r>
              <a:rPr dirty="0" sz="1400" spc="225">
                <a:solidFill>
                  <a:srgbClr val="522613"/>
                </a:solidFill>
                <a:latin typeface="바탕"/>
                <a:cs typeface="바탕"/>
              </a:rPr>
              <a:t> </a:t>
            </a:r>
            <a:r>
              <a:rPr dirty="0" sz="1400">
                <a:solidFill>
                  <a:srgbClr val="522613"/>
                </a:solidFill>
                <a:latin typeface="바탕"/>
                <a:cs typeface="바탕"/>
              </a:rPr>
              <a:t>동물로</a:t>
            </a:r>
            <a:r>
              <a:rPr dirty="0" sz="1400" spc="225">
                <a:solidFill>
                  <a:srgbClr val="522613"/>
                </a:solidFill>
                <a:latin typeface="바탕"/>
                <a:cs typeface="바탕"/>
              </a:rPr>
              <a:t> </a:t>
            </a:r>
            <a:r>
              <a:rPr dirty="0" sz="1400" spc="-10">
                <a:solidFill>
                  <a:srgbClr val="522613"/>
                </a:solidFill>
                <a:latin typeface="바탕"/>
                <a:cs typeface="바탕"/>
              </a:rPr>
              <a:t>변신하시겠습니까?</a:t>
            </a:r>
            <a:endParaRPr sz="1400">
              <a:latin typeface="바탕"/>
              <a:cs typeface="바탕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dirty="0" sz="1500" spc="-50" b="1">
                <a:solidFill>
                  <a:srgbClr val="001AFF"/>
                </a:solidFill>
                <a:latin typeface="바탕"/>
                <a:cs typeface="바탕"/>
              </a:rPr>
              <a:t>①</a:t>
            </a:r>
            <a:endParaRPr sz="1500">
              <a:latin typeface="바탕"/>
              <a:cs typeface="바탕"/>
            </a:endParaRPr>
          </a:p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dirty="0" sz="1500" spc="-50" b="1">
                <a:solidFill>
                  <a:srgbClr val="001AFF"/>
                </a:solidFill>
                <a:latin typeface="바탕"/>
                <a:cs typeface="바탕"/>
              </a:rPr>
              <a:t>②</a:t>
            </a:r>
            <a:endParaRPr sz="1500">
              <a:latin typeface="바탕"/>
              <a:cs typeface="바탕"/>
            </a:endParaRPr>
          </a:p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dirty="0" sz="1500" spc="-50" b="1">
                <a:solidFill>
                  <a:srgbClr val="001AFF"/>
                </a:solidFill>
                <a:latin typeface="바탕"/>
                <a:cs typeface="바탕"/>
              </a:rPr>
              <a:t>③</a:t>
            </a:r>
            <a:endParaRPr sz="1500">
              <a:latin typeface="바탕"/>
              <a:cs typeface="바탕"/>
            </a:endParaRPr>
          </a:p>
          <a:p>
            <a:pPr>
              <a:lnSpc>
                <a:spcPct val="100000"/>
              </a:lnSpc>
              <a:spcBef>
                <a:spcPts val="150"/>
              </a:spcBef>
            </a:pPr>
            <a:endParaRPr sz="1500">
              <a:latin typeface="바탕"/>
              <a:cs typeface="바탕"/>
            </a:endParaRPr>
          </a:p>
          <a:p>
            <a:pPr marL="1629410">
              <a:lnSpc>
                <a:spcPct val="100000"/>
              </a:lnSpc>
            </a:pPr>
            <a:r>
              <a:rPr dirty="0" sz="1300" b="1">
                <a:solidFill>
                  <a:srgbClr val="134E37"/>
                </a:solidFill>
                <a:latin typeface="바탕"/>
                <a:cs typeface="바탕"/>
              </a:rPr>
              <a:t>퀘스트</a:t>
            </a:r>
            <a:r>
              <a:rPr dirty="0" sz="1300" spc="285" b="1">
                <a:solidFill>
                  <a:srgbClr val="134E37"/>
                </a:solidFill>
                <a:latin typeface="바탕"/>
                <a:cs typeface="바탕"/>
              </a:rPr>
              <a:t> </a:t>
            </a:r>
            <a:r>
              <a:rPr dirty="0" sz="1300" spc="-25" b="1">
                <a:solidFill>
                  <a:srgbClr val="134E37"/>
                </a:solidFill>
                <a:latin typeface="바탕"/>
                <a:cs typeface="바탕"/>
              </a:rPr>
              <a:t>성공</a:t>
            </a:r>
            <a:endParaRPr sz="1300">
              <a:latin typeface="바탕"/>
              <a:cs typeface="바탕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2837180" y="7858125"/>
            <a:ext cx="1691005" cy="298450"/>
            <a:chOff x="2837180" y="7858125"/>
            <a:chExt cx="1691005" cy="298450"/>
          </a:xfrm>
        </p:grpSpPr>
        <p:sp>
          <p:nvSpPr>
            <p:cNvPr id="41" name="object 41"/>
            <p:cNvSpPr/>
            <p:nvPr/>
          </p:nvSpPr>
          <p:spPr>
            <a:xfrm>
              <a:off x="2844800" y="7865745"/>
              <a:ext cx="1676400" cy="283845"/>
            </a:xfrm>
            <a:custGeom>
              <a:avLst/>
              <a:gdLst/>
              <a:ahLst/>
              <a:cxnLst/>
              <a:rect l="l" t="t" r="r" b="b"/>
              <a:pathLst>
                <a:path w="1676400" h="283845">
                  <a:moveTo>
                    <a:pt x="1629832" y="283631"/>
                  </a:moveTo>
                  <a:lnTo>
                    <a:pt x="46567" y="283631"/>
                  </a:lnTo>
                  <a:lnTo>
                    <a:pt x="28575" y="279927"/>
                  </a:lnTo>
                  <a:lnTo>
                    <a:pt x="13758" y="269873"/>
                  </a:lnTo>
                  <a:lnTo>
                    <a:pt x="3704" y="255057"/>
                  </a:lnTo>
                  <a:lnTo>
                    <a:pt x="0" y="237065"/>
                  </a:lnTo>
                  <a:lnTo>
                    <a:pt x="0" y="42331"/>
                  </a:lnTo>
                  <a:lnTo>
                    <a:pt x="3704" y="25001"/>
                  </a:lnTo>
                  <a:lnTo>
                    <a:pt x="13758" y="11640"/>
                  </a:lnTo>
                  <a:lnTo>
                    <a:pt x="28575" y="3042"/>
                  </a:lnTo>
                  <a:lnTo>
                    <a:pt x="46567" y="0"/>
                  </a:lnTo>
                  <a:lnTo>
                    <a:pt x="1629832" y="0"/>
                  </a:lnTo>
                  <a:lnTo>
                    <a:pt x="1647824" y="3042"/>
                  </a:lnTo>
                  <a:lnTo>
                    <a:pt x="1662641" y="11640"/>
                  </a:lnTo>
                  <a:lnTo>
                    <a:pt x="1672695" y="25001"/>
                  </a:lnTo>
                  <a:lnTo>
                    <a:pt x="1676400" y="42331"/>
                  </a:lnTo>
                  <a:lnTo>
                    <a:pt x="1676400" y="237065"/>
                  </a:lnTo>
                  <a:lnTo>
                    <a:pt x="1672695" y="255057"/>
                  </a:lnTo>
                  <a:lnTo>
                    <a:pt x="1662641" y="269873"/>
                  </a:lnTo>
                  <a:lnTo>
                    <a:pt x="1647824" y="279927"/>
                  </a:lnTo>
                  <a:lnTo>
                    <a:pt x="1629832" y="283631"/>
                  </a:lnTo>
                  <a:close/>
                </a:path>
              </a:pathLst>
            </a:custGeom>
            <a:solidFill>
              <a:srgbClr val="FFEF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2844800" y="7865745"/>
              <a:ext cx="1676400" cy="283845"/>
            </a:xfrm>
            <a:custGeom>
              <a:avLst/>
              <a:gdLst/>
              <a:ahLst/>
              <a:cxnLst/>
              <a:rect l="l" t="t" r="r" b="b"/>
              <a:pathLst>
                <a:path w="1676400" h="283845">
                  <a:moveTo>
                    <a:pt x="0" y="237065"/>
                  </a:moveTo>
                  <a:lnTo>
                    <a:pt x="3704" y="255057"/>
                  </a:lnTo>
                  <a:lnTo>
                    <a:pt x="13758" y="269873"/>
                  </a:lnTo>
                  <a:lnTo>
                    <a:pt x="28575" y="279927"/>
                  </a:lnTo>
                  <a:lnTo>
                    <a:pt x="46567" y="283631"/>
                  </a:lnTo>
                  <a:lnTo>
                    <a:pt x="1629832" y="283631"/>
                  </a:lnTo>
                  <a:lnTo>
                    <a:pt x="1647824" y="279927"/>
                  </a:lnTo>
                  <a:lnTo>
                    <a:pt x="1662641" y="269873"/>
                  </a:lnTo>
                  <a:lnTo>
                    <a:pt x="1672695" y="255057"/>
                  </a:lnTo>
                  <a:lnTo>
                    <a:pt x="1676400" y="237065"/>
                  </a:lnTo>
                  <a:lnTo>
                    <a:pt x="1676400" y="42331"/>
                  </a:lnTo>
                  <a:lnTo>
                    <a:pt x="1672695" y="25001"/>
                  </a:lnTo>
                  <a:lnTo>
                    <a:pt x="1662641" y="11640"/>
                  </a:lnTo>
                  <a:lnTo>
                    <a:pt x="1647824" y="3042"/>
                  </a:lnTo>
                  <a:lnTo>
                    <a:pt x="1629832" y="0"/>
                  </a:lnTo>
                  <a:lnTo>
                    <a:pt x="46567" y="0"/>
                  </a:lnTo>
                  <a:lnTo>
                    <a:pt x="28575" y="3042"/>
                  </a:lnTo>
                  <a:lnTo>
                    <a:pt x="13758" y="11640"/>
                  </a:lnTo>
                  <a:lnTo>
                    <a:pt x="3704" y="25001"/>
                  </a:lnTo>
                  <a:lnTo>
                    <a:pt x="0" y="42331"/>
                  </a:lnTo>
                  <a:lnTo>
                    <a:pt x="0" y="237065"/>
                  </a:lnTo>
                  <a:close/>
                </a:path>
              </a:pathLst>
            </a:custGeom>
            <a:ln w="14604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3" name="object 43"/>
          <p:cNvSpPr txBox="1"/>
          <p:nvPr/>
        </p:nvSpPr>
        <p:spPr>
          <a:xfrm>
            <a:off x="2891155" y="7874000"/>
            <a:ext cx="107950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50" b="1">
                <a:solidFill>
                  <a:srgbClr val="134E37"/>
                </a:solidFill>
                <a:latin typeface="바탕"/>
                <a:cs typeface="바탕"/>
              </a:rPr>
              <a:t>[</a:t>
            </a:r>
            <a:endParaRPr sz="1300">
              <a:latin typeface="바탕"/>
              <a:cs typeface="바탕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306445" y="7874000"/>
            <a:ext cx="1169670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b="1">
                <a:solidFill>
                  <a:srgbClr val="134E37"/>
                </a:solidFill>
                <a:latin typeface="바탕"/>
                <a:cs typeface="바탕"/>
              </a:rPr>
              <a:t>]</a:t>
            </a:r>
            <a:r>
              <a:rPr dirty="0" sz="1300" spc="250" b="1">
                <a:solidFill>
                  <a:srgbClr val="134E37"/>
                </a:solidFill>
                <a:latin typeface="바탕"/>
                <a:cs typeface="바탕"/>
              </a:rPr>
              <a:t> </a:t>
            </a:r>
            <a:r>
              <a:rPr dirty="0" sz="1300" b="1">
                <a:solidFill>
                  <a:srgbClr val="134E37"/>
                </a:solidFill>
                <a:latin typeface="바탕"/>
                <a:cs typeface="바탕"/>
              </a:rPr>
              <a:t>포인트</a:t>
            </a:r>
            <a:r>
              <a:rPr dirty="0" sz="1300" spc="275" b="1">
                <a:solidFill>
                  <a:srgbClr val="134E37"/>
                </a:solidFill>
                <a:latin typeface="바탕"/>
                <a:cs typeface="바탕"/>
              </a:rPr>
              <a:t> </a:t>
            </a:r>
            <a:r>
              <a:rPr dirty="0" sz="1300" spc="-25" b="1">
                <a:solidFill>
                  <a:srgbClr val="134E37"/>
                </a:solidFill>
                <a:latin typeface="바탕"/>
                <a:cs typeface="바탕"/>
              </a:rPr>
              <a:t>획득!</a:t>
            </a:r>
            <a:endParaRPr sz="1300">
              <a:latin typeface="바탕"/>
              <a:cs typeface="바탕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3020695" y="3494405"/>
            <a:ext cx="1507490" cy="292100"/>
            <a:chOff x="3020695" y="3494405"/>
            <a:chExt cx="1507490" cy="292100"/>
          </a:xfrm>
        </p:grpSpPr>
        <p:sp>
          <p:nvSpPr>
            <p:cNvPr id="46" name="object 46"/>
            <p:cNvSpPr/>
            <p:nvPr/>
          </p:nvSpPr>
          <p:spPr>
            <a:xfrm>
              <a:off x="3027045" y="3500755"/>
              <a:ext cx="1494790" cy="279400"/>
            </a:xfrm>
            <a:custGeom>
              <a:avLst/>
              <a:gdLst/>
              <a:ahLst/>
              <a:cxnLst/>
              <a:rect l="l" t="t" r="r" b="b"/>
              <a:pathLst>
                <a:path w="1494789" h="279400">
                  <a:moveTo>
                    <a:pt x="1447800" y="279401"/>
                  </a:moveTo>
                  <a:lnTo>
                    <a:pt x="46567" y="279401"/>
                  </a:lnTo>
                  <a:lnTo>
                    <a:pt x="28575" y="275697"/>
                  </a:lnTo>
                  <a:lnTo>
                    <a:pt x="13758" y="265642"/>
                  </a:lnTo>
                  <a:lnTo>
                    <a:pt x="3704" y="250825"/>
                  </a:lnTo>
                  <a:lnTo>
                    <a:pt x="0" y="232834"/>
                  </a:lnTo>
                  <a:lnTo>
                    <a:pt x="0" y="46567"/>
                  </a:lnTo>
                  <a:lnTo>
                    <a:pt x="3704" y="28575"/>
                  </a:lnTo>
                  <a:lnTo>
                    <a:pt x="13758" y="13758"/>
                  </a:lnTo>
                  <a:lnTo>
                    <a:pt x="28575" y="3704"/>
                  </a:lnTo>
                  <a:lnTo>
                    <a:pt x="46567" y="0"/>
                  </a:lnTo>
                  <a:lnTo>
                    <a:pt x="1447800" y="0"/>
                  </a:lnTo>
                  <a:lnTo>
                    <a:pt x="1465791" y="3704"/>
                  </a:lnTo>
                  <a:lnTo>
                    <a:pt x="1480608" y="13758"/>
                  </a:lnTo>
                  <a:lnTo>
                    <a:pt x="1490662" y="28575"/>
                  </a:lnTo>
                  <a:lnTo>
                    <a:pt x="1494367" y="46567"/>
                  </a:lnTo>
                  <a:lnTo>
                    <a:pt x="1494367" y="232834"/>
                  </a:lnTo>
                  <a:lnTo>
                    <a:pt x="1490662" y="250825"/>
                  </a:lnTo>
                  <a:lnTo>
                    <a:pt x="1480608" y="265642"/>
                  </a:lnTo>
                  <a:lnTo>
                    <a:pt x="1465791" y="275697"/>
                  </a:lnTo>
                  <a:lnTo>
                    <a:pt x="1447800" y="279401"/>
                  </a:lnTo>
                  <a:close/>
                </a:path>
              </a:pathLst>
            </a:custGeom>
            <a:solidFill>
              <a:srgbClr val="F4E4B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3027045" y="3500755"/>
              <a:ext cx="1494790" cy="279400"/>
            </a:xfrm>
            <a:custGeom>
              <a:avLst/>
              <a:gdLst/>
              <a:ahLst/>
              <a:cxnLst/>
              <a:rect l="l" t="t" r="r" b="b"/>
              <a:pathLst>
                <a:path w="1494789" h="279400">
                  <a:moveTo>
                    <a:pt x="0" y="232834"/>
                  </a:moveTo>
                  <a:lnTo>
                    <a:pt x="3704" y="250825"/>
                  </a:lnTo>
                  <a:lnTo>
                    <a:pt x="13758" y="265642"/>
                  </a:lnTo>
                  <a:lnTo>
                    <a:pt x="28575" y="275697"/>
                  </a:lnTo>
                  <a:lnTo>
                    <a:pt x="46567" y="279401"/>
                  </a:lnTo>
                  <a:lnTo>
                    <a:pt x="1447800" y="279401"/>
                  </a:lnTo>
                  <a:lnTo>
                    <a:pt x="1465791" y="275697"/>
                  </a:lnTo>
                  <a:lnTo>
                    <a:pt x="1480608" y="265642"/>
                  </a:lnTo>
                  <a:lnTo>
                    <a:pt x="1490662" y="250825"/>
                  </a:lnTo>
                  <a:lnTo>
                    <a:pt x="1494367" y="232834"/>
                  </a:lnTo>
                  <a:lnTo>
                    <a:pt x="1494367" y="46567"/>
                  </a:lnTo>
                  <a:lnTo>
                    <a:pt x="1490662" y="28575"/>
                  </a:lnTo>
                  <a:lnTo>
                    <a:pt x="1480608" y="13758"/>
                  </a:lnTo>
                  <a:lnTo>
                    <a:pt x="1465791" y="3704"/>
                  </a:lnTo>
                  <a:lnTo>
                    <a:pt x="1447800" y="0"/>
                  </a:lnTo>
                  <a:lnTo>
                    <a:pt x="46567" y="0"/>
                  </a:lnTo>
                  <a:lnTo>
                    <a:pt x="28575" y="3704"/>
                  </a:lnTo>
                  <a:lnTo>
                    <a:pt x="13758" y="13758"/>
                  </a:lnTo>
                  <a:lnTo>
                    <a:pt x="3704" y="28575"/>
                  </a:lnTo>
                  <a:lnTo>
                    <a:pt x="0" y="46567"/>
                  </a:lnTo>
                  <a:lnTo>
                    <a:pt x="0" y="2328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8" name="object 48"/>
          <p:cNvSpPr txBox="1">
            <a:spLocks/>
          </p:cNvSpPr>
          <p:nvPr/>
        </p:nvSpPr>
        <p:spPr>
          <a:xfrm rot="0">
            <a:off x="1128395" y="1966595"/>
            <a:ext cx="4661535" cy="1849755"/>
          </a:xfrm>
          <a:prstGeom prst="rect"/>
        </p:spPr>
        <p:txBody>
          <a:bodyPr wrap="square" lIns="0" tIns="12700" rIns="0" bIns="0" numCol="1" vert="horz" anchor="t">
            <a:spAutoFit/>
          </a:bodyPr>
          <a:lstStyle/>
          <a:p>
            <a:pPr marL="0" marR="5080" indent="0" algn="r">
              <a:lnSpc>
                <a:spcPct val="100000"/>
              </a:lnSpc>
              <a:spcBef>
                <a:spcPts val="100"/>
              </a:spcBef>
              <a:buFontTx/>
              <a:buNone/>
              <a:tabLst>
                <a:tab pos="626110" algn="l"/>
                <a:tab pos="977265" algn="l"/>
              </a:tabLst>
            </a:pPr>
            <a:r>
              <a:rPr sz="1100" spc="-20">
                <a:solidFill>
                  <a:srgbClr val="585858"/>
                </a:solidFill>
                <a:latin typeface="맑은 고딕" charset="0"/>
                <a:cs typeface="맑은 고딕" charset="0"/>
              </a:rPr>
              <a:t>학년</a:t>
            </a:r>
            <a:r>
              <a:rPr sz="1100">
                <a:solidFill>
                  <a:srgbClr val="585858"/>
                </a:solidFill>
                <a:latin typeface="맑은 고딕" charset="0"/>
                <a:cs typeface="맑은 고딕" charset="0"/>
              </a:rPr>
              <a:t>	</a:t>
            </a:r>
            <a:r>
              <a:rPr sz="1100" spc="-40">
                <a:solidFill>
                  <a:srgbClr val="585858"/>
                </a:solidFill>
                <a:latin typeface="맑은 고딕" charset="0"/>
                <a:cs typeface="맑은 고딕" charset="0"/>
              </a:rPr>
              <a:t>반</a:t>
            </a:r>
            <a:r>
              <a:rPr sz="1100">
                <a:solidFill>
                  <a:srgbClr val="585858"/>
                </a:solidFill>
                <a:latin typeface="맑은 고딕" charset="0"/>
                <a:cs typeface="맑은 고딕" charset="0"/>
              </a:rPr>
              <a:t>	</a:t>
            </a:r>
            <a:r>
              <a:rPr sz="1100" spc="-20">
                <a:solidFill>
                  <a:srgbClr val="585858"/>
                </a:solidFill>
                <a:latin typeface="맑은 고딕" charset="0"/>
                <a:cs typeface="맑은 고딕" charset="0"/>
              </a:rPr>
              <a:t>이름</a:t>
            </a:r>
            <a:endParaRPr lang="ko-KR" altLang="en-US" sz="1100">
              <a:solidFill>
                <a:srgbClr val="585858"/>
              </a:solidFill>
              <a:latin typeface="맑은 고딕" charset="0"/>
              <a:cs typeface="맑은 고딕" charset="0"/>
            </a:endParaRPr>
          </a:p>
          <a:p>
            <a:pPr marL="0" indent="0">
              <a:lnSpc>
                <a:spcPct val="100000"/>
              </a:lnSpc>
              <a:spcBef>
                <a:spcPts val="40"/>
              </a:spcBef>
              <a:buFontTx/>
              <a:buNone/>
            </a:pPr>
            <a:endParaRPr lang="ko-KR" altLang="en-US" sz="1100">
              <a:latin typeface="맑은 고딕" charset="0"/>
              <a:cs typeface="맑은 고딕" charset="0"/>
            </a:endParaRPr>
          </a:p>
          <a:p>
            <a:pPr marL="12700" indent="0">
              <a:lnSpc>
                <a:spcPct val="100000"/>
              </a:lnSpc>
              <a:spcBef>
                <a:spcPts val="5"/>
              </a:spcBef>
              <a:buFontTx/>
              <a:buNone/>
            </a:pPr>
            <a:r>
              <a:rPr sz="1300">
                <a:latin typeface="맑은 고딕" charset="0"/>
                <a:cs typeface="맑은 고딕" charset="0"/>
              </a:rPr>
              <a:t>일곱</a:t>
            </a:r>
            <a:r>
              <a:rPr sz="1300" spc="90">
                <a:latin typeface="맑은 고딕" charset="0"/>
                <a:cs typeface="맑은 고딕" charset="0"/>
              </a:rPr>
              <a:t> </a:t>
            </a:r>
            <a:r>
              <a:rPr sz="1300">
                <a:latin typeface="맑은 고딕" charset="0"/>
                <a:cs typeface="맑은 고딕" charset="0"/>
              </a:rPr>
              <a:t>번째</a:t>
            </a:r>
            <a:r>
              <a:rPr sz="1300" spc="90">
                <a:latin typeface="맑은 고딕" charset="0"/>
                <a:cs typeface="맑은 고딕" charset="0"/>
              </a:rPr>
              <a:t> </a:t>
            </a:r>
            <a:r>
              <a:rPr sz="1300">
                <a:latin typeface="맑은 고딕" charset="0"/>
                <a:cs typeface="맑은 고딕" charset="0"/>
              </a:rPr>
              <a:t>멸종</a:t>
            </a:r>
            <a:r>
              <a:rPr sz="1300" spc="90">
                <a:latin typeface="맑은 고딕" charset="0"/>
                <a:cs typeface="맑은 고딕" charset="0"/>
              </a:rPr>
              <a:t> </a:t>
            </a:r>
            <a:r>
              <a:rPr sz="1300">
                <a:latin typeface="맑은 고딕" charset="0"/>
                <a:cs typeface="맑은 고딕" charset="0"/>
              </a:rPr>
              <a:t>위기</a:t>
            </a:r>
            <a:r>
              <a:rPr sz="1300" spc="90">
                <a:latin typeface="맑은 고딕" charset="0"/>
                <a:cs typeface="맑은 고딕" charset="0"/>
              </a:rPr>
              <a:t> </a:t>
            </a:r>
            <a:r>
              <a:rPr sz="1300">
                <a:latin typeface="맑은 고딕" charset="0"/>
                <a:cs typeface="맑은 고딕" charset="0"/>
              </a:rPr>
              <a:t>동물</a:t>
            </a:r>
            <a:r>
              <a:rPr sz="1300" spc="90">
                <a:latin typeface="맑은 고딕" charset="0"/>
                <a:cs typeface="맑은 고딕" charset="0"/>
              </a:rPr>
              <a:t> </a:t>
            </a:r>
            <a:r>
              <a:rPr sz="1300">
                <a:latin typeface="맑은 고딕" charset="0"/>
                <a:cs typeface="맑은 고딕" charset="0"/>
              </a:rPr>
              <a:t>구출</a:t>
            </a:r>
            <a:r>
              <a:rPr sz="1300" spc="90">
                <a:latin typeface="맑은 고딕" charset="0"/>
                <a:cs typeface="맑은 고딕" charset="0"/>
              </a:rPr>
              <a:t> </a:t>
            </a:r>
            <a:r>
              <a:rPr sz="1300">
                <a:latin typeface="맑은 고딕" charset="0"/>
                <a:cs typeface="맑은 고딕" charset="0"/>
              </a:rPr>
              <a:t>퀘스트를</a:t>
            </a:r>
            <a:r>
              <a:rPr sz="1300" spc="100">
                <a:latin typeface="맑은 고딕" charset="0"/>
                <a:cs typeface="맑은 고딕" charset="0"/>
              </a:rPr>
              <a:t> </a:t>
            </a:r>
            <a:r>
              <a:rPr sz="1300">
                <a:latin typeface="맑은 고딕" charset="0"/>
                <a:cs typeface="맑은 고딕" charset="0"/>
              </a:rPr>
              <a:t>만들어</a:t>
            </a:r>
            <a:r>
              <a:rPr sz="1300" spc="100">
                <a:latin typeface="맑은 고딕" charset="0"/>
                <a:cs typeface="맑은 고딕" charset="0"/>
              </a:rPr>
              <a:t> </a:t>
            </a:r>
            <a:r>
              <a:rPr sz="1300" spc="-10">
                <a:latin typeface="맑은 고딕" charset="0"/>
                <a:cs typeface="맑은 고딕" charset="0"/>
              </a:rPr>
              <a:t>봅시다.</a:t>
            </a:r>
            <a:endParaRPr lang="ko-KR" altLang="en-US" sz="1300">
              <a:latin typeface="맑은 고딕" charset="0"/>
              <a:cs typeface="맑은 고딕" charset="0"/>
            </a:endParaRPr>
          </a:p>
          <a:p>
            <a:pPr marL="1256665" indent="0">
              <a:lnSpc>
                <a:spcPct val="100000"/>
              </a:lnSpc>
              <a:spcBef>
                <a:spcPts val="1040"/>
              </a:spcBef>
              <a:buFontTx/>
              <a:buNone/>
            </a:pPr>
            <a:r>
              <a:rPr sz="1400">
                <a:solidFill>
                  <a:srgbClr val="522613"/>
                </a:solidFill>
                <a:latin typeface="바탕" charset="0"/>
                <a:cs typeface="바탕" charset="0"/>
              </a:rPr>
              <a:t>일곱</a:t>
            </a:r>
            <a:r>
              <a:rPr sz="1400" spc="230">
                <a:solidFill>
                  <a:srgbClr val="522613"/>
                </a:solidFill>
                <a:latin typeface="바탕" charset="0"/>
                <a:cs typeface="바탕" charset="0"/>
              </a:rPr>
              <a:t> </a:t>
            </a:r>
            <a:r>
              <a:rPr sz="1400">
                <a:solidFill>
                  <a:srgbClr val="522613"/>
                </a:solidFill>
                <a:latin typeface="바탕" charset="0"/>
                <a:cs typeface="바탕" charset="0"/>
              </a:rPr>
              <a:t>번째</a:t>
            </a:r>
            <a:r>
              <a:rPr sz="1400" spc="230">
                <a:solidFill>
                  <a:srgbClr val="522613"/>
                </a:solidFill>
                <a:latin typeface="바탕" charset="0"/>
                <a:cs typeface="바탕" charset="0"/>
              </a:rPr>
              <a:t> </a:t>
            </a:r>
            <a:r>
              <a:rPr sz="1400">
                <a:solidFill>
                  <a:srgbClr val="522613"/>
                </a:solidFill>
                <a:latin typeface="바탕" charset="0"/>
                <a:cs typeface="바탕" charset="0"/>
              </a:rPr>
              <a:t>탐험</a:t>
            </a:r>
            <a:r>
              <a:rPr sz="1400" spc="230">
                <a:solidFill>
                  <a:srgbClr val="522613"/>
                </a:solidFill>
                <a:latin typeface="바탕" charset="0"/>
                <a:cs typeface="바탕" charset="0"/>
              </a:rPr>
              <a:t> </a:t>
            </a:r>
            <a:r>
              <a:rPr sz="1400">
                <a:solidFill>
                  <a:srgbClr val="522613"/>
                </a:solidFill>
                <a:latin typeface="바탕" charset="0"/>
                <a:cs typeface="바탕" charset="0"/>
              </a:rPr>
              <a:t>장소를</a:t>
            </a:r>
            <a:r>
              <a:rPr sz="1400" spc="230">
                <a:solidFill>
                  <a:srgbClr val="522613"/>
                </a:solidFill>
                <a:latin typeface="바탕" charset="0"/>
                <a:cs typeface="바탕" charset="0"/>
              </a:rPr>
              <a:t> </a:t>
            </a:r>
            <a:r>
              <a:rPr sz="1400">
                <a:solidFill>
                  <a:srgbClr val="522613"/>
                </a:solidFill>
                <a:latin typeface="바탕" charset="0"/>
                <a:cs typeface="바탕" charset="0"/>
              </a:rPr>
              <a:t>선택하세요.</a:t>
            </a:r>
            <a:endParaRPr lang="ko-KR" altLang="en-US" sz="1400">
              <a:solidFill>
                <a:srgbClr val="522613"/>
              </a:solidFill>
              <a:latin typeface="바탕" charset="0"/>
              <a:cs typeface="바탕" charset="0"/>
            </a:endParaRPr>
          </a:p>
          <a:p>
            <a:pPr marL="1261110" indent="0">
              <a:lnSpc>
                <a:spcPct val="100000"/>
              </a:lnSpc>
              <a:spcBef>
                <a:spcPts val="520"/>
              </a:spcBef>
              <a:buFontTx/>
              <a:buNone/>
              <a:tabLst>
                <a:tab pos="1870710" algn="l"/>
                <a:tab pos="2615565" algn="l"/>
                <a:tab pos="3212465" algn="l"/>
                <a:tab pos="3902710" algn="l"/>
              </a:tabLst>
            </a:pPr>
            <a:r>
              <a:rPr sz="1300" spc="-40" b="1">
                <a:solidFill>
                  <a:srgbClr val="FFFFFF"/>
                </a:solidFill>
                <a:latin typeface="바탕" charset="0"/>
                <a:cs typeface="바탕" charset="0"/>
              </a:rPr>
              <a:t>강</a:t>
            </a:r>
            <a:r>
              <a:rPr sz="1300" b="1">
                <a:solidFill>
                  <a:srgbClr val="FFFFFF"/>
                </a:solidFill>
                <a:latin typeface="바탕" charset="0"/>
                <a:cs typeface="바탕" charset="0"/>
              </a:rPr>
              <a:t>	</a:t>
            </a:r>
            <a:r>
              <a:rPr sz="1300" spc="-20" b="1">
                <a:solidFill>
                  <a:srgbClr val="FFFFFF"/>
                </a:solidFill>
                <a:latin typeface="바탕" charset="0"/>
                <a:cs typeface="바탕" charset="0"/>
              </a:rPr>
              <a:t>바다</a:t>
            </a:r>
            <a:r>
              <a:rPr sz="1300" b="1">
                <a:solidFill>
                  <a:srgbClr val="FFFFFF"/>
                </a:solidFill>
                <a:latin typeface="바탕" charset="0"/>
                <a:cs typeface="바탕" charset="0"/>
              </a:rPr>
              <a:t>	</a:t>
            </a:r>
            <a:r>
              <a:rPr sz="1300" spc="-40" b="1">
                <a:solidFill>
                  <a:srgbClr val="FFFFFF"/>
                </a:solidFill>
                <a:latin typeface="바탕" charset="0"/>
                <a:cs typeface="바탕" charset="0"/>
              </a:rPr>
              <a:t>산</a:t>
            </a:r>
            <a:r>
              <a:rPr sz="1300" b="1">
                <a:solidFill>
                  <a:srgbClr val="FFFFFF"/>
                </a:solidFill>
                <a:latin typeface="바탕" charset="0"/>
                <a:cs typeface="바탕" charset="0"/>
              </a:rPr>
              <a:t>	</a:t>
            </a:r>
            <a:r>
              <a:rPr sz="1300" spc="-20" b="1">
                <a:solidFill>
                  <a:srgbClr val="FFFFFF"/>
                </a:solidFill>
                <a:latin typeface="바탕" charset="0"/>
                <a:cs typeface="바탕" charset="0"/>
              </a:rPr>
              <a:t>들판</a:t>
            </a:r>
            <a:r>
              <a:rPr sz="1300" b="1">
                <a:solidFill>
                  <a:srgbClr val="FFFFFF"/>
                </a:solidFill>
                <a:latin typeface="바탕" charset="0"/>
                <a:cs typeface="바탕" charset="0"/>
              </a:rPr>
              <a:t>	</a:t>
            </a:r>
            <a:r>
              <a:rPr sz="1300" spc="-20" b="1">
                <a:solidFill>
                  <a:srgbClr val="FFFFFF"/>
                </a:solidFill>
                <a:latin typeface="바탕" charset="0"/>
                <a:cs typeface="바탕" charset="0"/>
              </a:rPr>
              <a:t>사막</a:t>
            </a:r>
            <a:endParaRPr lang="ko-KR" altLang="en-US" sz="1300" b="1">
              <a:solidFill>
                <a:srgbClr val="FFFFFF"/>
              </a:solidFill>
              <a:latin typeface="바탕" charset="0"/>
              <a:cs typeface="바탕" charset="0"/>
            </a:endParaRPr>
          </a:p>
          <a:p>
            <a:pPr marL="0" indent="0">
              <a:lnSpc>
                <a:spcPct val="100000"/>
              </a:lnSpc>
              <a:spcBef>
                <a:spcPts val="1480"/>
              </a:spcBef>
              <a:buFontTx/>
              <a:buNone/>
            </a:pPr>
            <a:endParaRPr lang="ko-KR" altLang="en-US" sz="1300">
              <a:latin typeface="바탕" charset="0"/>
              <a:cs typeface="바탕" charset="0"/>
            </a:endParaRPr>
          </a:p>
          <a:p>
            <a:pPr marL="2035810" indent="0">
              <a:lnSpc>
                <a:spcPct val="100000"/>
              </a:lnSpc>
              <a:buFontTx/>
              <a:buNone/>
            </a:pPr>
            <a:r>
              <a:rPr sz="1300" b="1">
                <a:solidFill>
                  <a:srgbClr val="522613"/>
                </a:solidFill>
                <a:latin typeface="바탕" charset="0"/>
                <a:cs typeface="바탕" charset="0"/>
              </a:rPr>
              <a:t>일곱</a:t>
            </a:r>
            <a:r>
              <a:rPr sz="1300" spc="280" b="1">
                <a:solidFill>
                  <a:srgbClr val="522613"/>
                </a:solidFill>
                <a:latin typeface="바탕" charset="0"/>
                <a:cs typeface="바탕" charset="0"/>
              </a:rPr>
              <a:t> </a:t>
            </a:r>
            <a:r>
              <a:rPr sz="1300" b="1">
                <a:solidFill>
                  <a:srgbClr val="522613"/>
                </a:solidFill>
                <a:latin typeface="바탕" charset="0"/>
                <a:cs typeface="바탕" charset="0"/>
              </a:rPr>
              <a:t>번째</a:t>
            </a:r>
            <a:r>
              <a:rPr sz="1300" spc="230" b="1">
                <a:solidFill>
                  <a:srgbClr val="522613"/>
                </a:solidFill>
                <a:latin typeface="바탕" charset="0"/>
                <a:cs typeface="바탕" charset="0"/>
              </a:rPr>
              <a:t> </a:t>
            </a:r>
            <a:r>
              <a:rPr sz="1300" spc="-20" b="1">
                <a:solidFill>
                  <a:srgbClr val="522613"/>
                </a:solidFill>
                <a:latin typeface="바탕" charset="0"/>
                <a:cs typeface="바탕" charset="0"/>
              </a:rPr>
              <a:t>퀘스트</a:t>
            </a:r>
            <a:endParaRPr lang="ko-KR" altLang="en-US" sz="1300" b="1">
              <a:solidFill>
                <a:srgbClr val="522613"/>
              </a:solidFill>
              <a:latin typeface="바탕" charset="0"/>
              <a:cs typeface="바탕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Polaris Office Slide</Application>
  <AppVersion>12.000</AppVersion>
  <Characters>0</Characters>
  <CharactersWithSpaces>0</CharactersWithSpaces>
  <DocSecurity>0</DocSecurity>
  <HyperlinksChanged>false</HyperlinksChanged>
  <Lines>0</Lines>
  <LinksUpToDate>false</LinksUpToDate>
  <Pages>10</Pages>
  <Paragraphs>0</Paragraphs>
  <Words>0</Words>
  <TotalTime>0</TotalTime>
  <MMClips>0</MMClips>
  <ScaleCrop>false</ScaleCrop>
  <HeadingPairs>
    <vt:vector size="2" baseType="variant">
      <vt:variant>
        <vt:lpstr>Title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admin</dc:creator>
  <cp:lastModifiedBy>editor3</cp:lastModifiedBy>
  <dc:title>【참고 활동지】 읽은 후 활동 2에서 활용 가능</dc:title>
  <cp:version>10.115.195.56097</cp:version>
  <dcterms:modified xsi:type="dcterms:W3CDTF">2026-03-30T08:30:43Z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2026-03-30T00:00:00Z</vt:filetime>
  </property>
  <property fmtid="{D5CDD505-2E9C-101B-9397-08002B2CF9AE}" pid="3" name="Creator">
    <vt:lpwstr>Polaris Word</vt:lpwstr>
  </property>
  <property fmtid="{D5CDD505-2E9C-101B-9397-08002B2CF9AE}" pid="4" name="LastSaved">
    <vt:filetime>2026-03-30T00:00:00Z</vt:filetime>
  </property>
  <property fmtid="{D5CDD505-2E9C-101B-9397-08002B2CF9AE}" pid="5" name="Producer">
    <vt:lpwstr>Polaris PDF Viewer</vt:lpwstr>
  </property>
</Properties>
</file>