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693400" cy="7562850"/>
  <p:notesSz cx="10693400" cy="7562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1500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33" y="91493"/>
            <a:ext cx="10646271" cy="7407518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597251" y="540003"/>
            <a:ext cx="5497830" cy="523875"/>
          </a:xfrm>
          <a:custGeom>
            <a:avLst/>
            <a:gdLst/>
            <a:ahLst/>
            <a:cxnLst/>
            <a:rect l="l" t="t" r="r" b="b"/>
            <a:pathLst>
              <a:path w="5497830" h="523875">
                <a:moveTo>
                  <a:pt x="5497474" y="0"/>
                </a:moveTo>
                <a:lnTo>
                  <a:pt x="0" y="0"/>
                </a:lnTo>
                <a:lnTo>
                  <a:pt x="161048" y="261886"/>
                </a:lnTo>
                <a:lnTo>
                  <a:pt x="0" y="523786"/>
                </a:lnTo>
                <a:lnTo>
                  <a:pt x="5497474" y="523786"/>
                </a:lnTo>
                <a:lnTo>
                  <a:pt x="5336425" y="261886"/>
                </a:lnTo>
                <a:lnTo>
                  <a:pt x="5497474" y="0"/>
                </a:lnTo>
                <a:close/>
              </a:path>
            </a:pathLst>
          </a:custGeom>
          <a:solidFill>
            <a:srgbClr val="EE7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042733" y="590279"/>
            <a:ext cx="4606925" cy="3613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9043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5196"/>
            <a:ext cx="7485380" cy="1890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E95377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9043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E95377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10692003" cy="755999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9043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34670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9455"/>
            <a:ext cx="4651629" cy="499148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009043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0692003" cy="756000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305126" y="1088897"/>
            <a:ext cx="6108700" cy="6041390"/>
          </a:xfrm>
          <a:custGeom>
            <a:avLst/>
            <a:gdLst/>
            <a:ahLst/>
            <a:cxnLst/>
            <a:rect l="l" t="t" r="r" b="b"/>
            <a:pathLst>
              <a:path w="6108700" h="6041390">
                <a:moveTo>
                  <a:pt x="6108192" y="0"/>
                </a:moveTo>
                <a:lnTo>
                  <a:pt x="0" y="0"/>
                </a:lnTo>
                <a:lnTo>
                  <a:pt x="0" y="6041136"/>
                </a:lnTo>
                <a:lnTo>
                  <a:pt x="6108192" y="6041136"/>
                </a:lnTo>
                <a:lnTo>
                  <a:pt x="6108192" y="0"/>
                </a:lnTo>
                <a:close/>
              </a:path>
            </a:pathLst>
          </a:custGeom>
          <a:solidFill>
            <a:srgbClr val="221815">
              <a:alpha val="1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61464" y="943330"/>
            <a:ext cx="6621614" cy="6171044"/>
          </a:xfrm>
          <a:prstGeom prst="rect">
            <a:avLst/>
          </a:prstGeom>
        </p:spPr>
      </p:pic>
      <p:sp>
        <p:nvSpPr>
          <p:cNvPr id="19" name="bg object 19"/>
          <p:cNvSpPr/>
          <p:nvPr/>
        </p:nvSpPr>
        <p:spPr>
          <a:xfrm>
            <a:off x="4485597" y="441004"/>
            <a:ext cx="1649095" cy="432434"/>
          </a:xfrm>
          <a:custGeom>
            <a:avLst/>
            <a:gdLst/>
            <a:ahLst/>
            <a:cxnLst/>
            <a:rect l="l" t="t" r="r" b="b"/>
            <a:pathLst>
              <a:path w="1649095" h="432434">
                <a:moveTo>
                  <a:pt x="1432801" y="0"/>
                </a:moveTo>
                <a:lnTo>
                  <a:pt x="216001" y="0"/>
                </a:lnTo>
                <a:lnTo>
                  <a:pt x="166475" y="5704"/>
                </a:lnTo>
                <a:lnTo>
                  <a:pt x="121011" y="21955"/>
                </a:lnTo>
                <a:lnTo>
                  <a:pt x="80904" y="47454"/>
                </a:lnTo>
                <a:lnTo>
                  <a:pt x="47454" y="80904"/>
                </a:lnTo>
                <a:lnTo>
                  <a:pt x="21955" y="121011"/>
                </a:lnTo>
                <a:lnTo>
                  <a:pt x="5704" y="166475"/>
                </a:lnTo>
                <a:lnTo>
                  <a:pt x="0" y="216001"/>
                </a:lnTo>
                <a:lnTo>
                  <a:pt x="5704" y="265527"/>
                </a:lnTo>
                <a:lnTo>
                  <a:pt x="21955" y="310992"/>
                </a:lnTo>
                <a:lnTo>
                  <a:pt x="47454" y="351098"/>
                </a:lnTo>
                <a:lnTo>
                  <a:pt x="80904" y="384549"/>
                </a:lnTo>
                <a:lnTo>
                  <a:pt x="121011" y="410047"/>
                </a:lnTo>
                <a:lnTo>
                  <a:pt x="166475" y="426298"/>
                </a:lnTo>
                <a:lnTo>
                  <a:pt x="216001" y="432003"/>
                </a:lnTo>
                <a:lnTo>
                  <a:pt x="1432801" y="432003"/>
                </a:lnTo>
                <a:lnTo>
                  <a:pt x="1482327" y="426298"/>
                </a:lnTo>
                <a:lnTo>
                  <a:pt x="1527791" y="410047"/>
                </a:lnTo>
                <a:lnTo>
                  <a:pt x="1567897" y="384549"/>
                </a:lnTo>
                <a:lnTo>
                  <a:pt x="1601348" y="351098"/>
                </a:lnTo>
                <a:lnTo>
                  <a:pt x="1626847" y="310992"/>
                </a:lnTo>
                <a:lnTo>
                  <a:pt x="1643097" y="265527"/>
                </a:lnTo>
                <a:lnTo>
                  <a:pt x="1648802" y="216001"/>
                </a:lnTo>
                <a:lnTo>
                  <a:pt x="1643097" y="166475"/>
                </a:lnTo>
                <a:lnTo>
                  <a:pt x="1626847" y="121011"/>
                </a:lnTo>
                <a:lnTo>
                  <a:pt x="1601348" y="80904"/>
                </a:lnTo>
                <a:lnTo>
                  <a:pt x="1567897" y="47454"/>
                </a:lnTo>
                <a:lnTo>
                  <a:pt x="1527791" y="21955"/>
                </a:lnTo>
                <a:lnTo>
                  <a:pt x="1482327" y="5704"/>
                </a:lnTo>
                <a:lnTo>
                  <a:pt x="1432801" y="0"/>
                </a:lnTo>
                <a:close/>
              </a:path>
            </a:pathLst>
          </a:custGeom>
          <a:solidFill>
            <a:srgbClr val="53B3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488192" y="232292"/>
            <a:ext cx="370205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009043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7299" y="2752292"/>
            <a:ext cx="4345940" cy="3393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rgbClr val="E95377"/>
                </a:solidFill>
                <a:latin typeface="맑은 고딕"/>
                <a:cs typeface="맑은 고딕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18" Type="http://schemas.openxmlformats.org/officeDocument/2006/relationships/image" Target="../media/image54.png"/><Relationship Id="rId26" Type="http://schemas.openxmlformats.org/officeDocument/2006/relationships/image" Target="../media/image62.png"/><Relationship Id="rId3" Type="http://schemas.openxmlformats.org/officeDocument/2006/relationships/image" Target="../media/image39.png"/><Relationship Id="rId21" Type="http://schemas.openxmlformats.org/officeDocument/2006/relationships/image" Target="../media/image57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17" Type="http://schemas.openxmlformats.org/officeDocument/2006/relationships/image" Target="../media/image53.png"/><Relationship Id="rId25" Type="http://schemas.openxmlformats.org/officeDocument/2006/relationships/image" Target="../media/image61.png"/><Relationship Id="rId33" Type="http://schemas.openxmlformats.org/officeDocument/2006/relationships/image" Target="../media/image69.png"/><Relationship Id="rId2" Type="http://schemas.openxmlformats.org/officeDocument/2006/relationships/image" Target="../media/image2.png"/><Relationship Id="rId16" Type="http://schemas.openxmlformats.org/officeDocument/2006/relationships/image" Target="../media/image52.png"/><Relationship Id="rId20" Type="http://schemas.openxmlformats.org/officeDocument/2006/relationships/image" Target="../media/image56.png"/><Relationship Id="rId29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24" Type="http://schemas.openxmlformats.org/officeDocument/2006/relationships/image" Target="../media/image60.png"/><Relationship Id="rId32" Type="http://schemas.openxmlformats.org/officeDocument/2006/relationships/image" Target="../media/image68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23" Type="http://schemas.openxmlformats.org/officeDocument/2006/relationships/image" Target="../media/image59.png"/><Relationship Id="rId28" Type="http://schemas.openxmlformats.org/officeDocument/2006/relationships/image" Target="../media/image64.png"/><Relationship Id="rId10" Type="http://schemas.openxmlformats.org/officeDocument/2006/relationships/image" Target="../media/image46.png"/><Relationship Id="rId19" Type="http://schemas.openxmlformats.org/officeDocument/2006/relationships/image" Target="../media/image55.png"/><Relationship Id="rId31" Type="http://schemas.openxmlformats.org/officeDocument/2006/relationships/image" Target="../media/image67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Relationship Id="rId22" Type="http://schemas.openxmlformats.org/officeDocument/2006/relationships/image" Target="../media/image58.png"/><Relationship Id="rId27" Type="http://schemas.openxmlformats.org/officeDocument/2006/relationships/image" Target="../media/image63.png"/><Relationship Id="rId30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705923" y="468255"/>
            <a:ext cx="1280160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00" dirty="0">
                <a:solidFill>
                  <a:srgbClr val="F8CEE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바탕"/>
              </a:rPr>
              <a:t>교사</a:t>
            </a:r>
            <a:r>
              <a:rPr sz="1900" spc="-145" dirty="0">
                <a:solidFill>
                  <a:srgbClr val="F8CEE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바탕"/>
              </a:rPr>
              <a:t> </a:t>
            </a:r>
            <a:r>
              <a:rPr sz="1900" spc="-30" dirty="0">
                <a:solidFill>
                  <a:srgbClr val="F8CEE0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바탕"/>
              </a:rPr>
              <a:t>지도안</a:t>
            </a:r>
            <a:endParaRPr sz="1900" dirty="0">
              <a:latin typeface="HY견고딕" panose="02030600000101010101" pitchFamily="18" charset="-127"/>
              <a:ea typeface="HY견고딕" panose="02030600000101010101" pitchFamily="18" charset="-127"/>
              <a:cs typeface="바탕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639447" y="6963868"/>
            <a:ext cx="365125" cy="236220"/>
            <a:chOff x="9639447" y="6963868"/>
            <a:chExt cx="365125" cy="236220"/>
          </a:xfrm>
        </p:grpSpPr>
        <p:sp>
          <p:nvSpPr>
            <p:cNvPr id="4" name="object 4"/>
            <p:cNvSpPr/>
            <p:nvPr/>
          </p:nvSpPr>
          <p:spPr>
            <a:xfrm>
              <a:off x="9639440" y="6964400"/>
              <a:ext cx="365125" cy="176530"/>
            </a:xfrm>
            <a:custGeom>
              <a:avLst/>
              <a:gdLst/>
              <a:ahLst/>
              <a:cxnLst/>
              <a:rect l="l" t="t" r="r" b="b"/>
              <a:pathLst>
                <a:path w="365125" h="176529">
                  <a:moveTo>
                    <a:pt x="120954" y="0"/>
                  </a:moveTo>
                  <a:lnTo>
                    <a:pt x="0" y="0"/>
                  </a:lnTo>
                  <a:lnTo>
                    <a:pt x="0" y="31750"/>
                  </a:lnTo>
                  <a:lnTo>
                    <a:pt x="82677" y="31750"/>
                  </a:lnTo>
                  <a:lnTo>
                    <a:pt x="82677" y="60960"/>
                  </a:lnTo>
                  <a:lnTo>
                    <a:pt x="0" y="60960"/>
                  </a:lnTo>
                  <a:lnTo>
                    <a:pt x="0" y="93980"/>
                  </a:lnTo>
                  <a:lnTo>
                    <a:pt x="82677" y="93980"/>
                  </a:lnTo>
                  <a:lnTo>
                    <a:pt x="82677" y="147320"/>
                  </a:lnTo>
                  <a:lnTo>
                    <a:pt x="120954" y="147320"/>
                  </a:lnTo>
                  <a:lnTo>
                    <a:pt x="120954" y="93980"/>
                  </a:lnTo>
                  <a:lnTo>
                    <a:pt x="120954" y="60960"/>
                  </a:lnTo>
                  <a:lnTo>
                    <a:pt x="120954" y="31750"/>
                  </a:lnTo>
                  <a:lnTo>
                    <a:pt x="120954" y="0"/>
                  </a:lnTo>
                  <a:close/>
                </a:path>
                <a:path w="365125" h="176529">
                  <a:moveTo>
                    <a:pt x="364807" y="28930"/>
                  </a:moveTo>
                  <a:lnTo>
                    <a:pt x="245884" y="28930"/>
                  </a:lnTo>
                  <a:lnTo>
                    <a:pt x="245884" y="60680"/>
                  </a:lnTo>
                  <a:lnTo>
                    <a:pt x="245884" y="144500"/>
                  </a:lnTo>
                  <a:lnTo>
                    <a:pt x="245884" y="176250"/>
                  </a:lnTo>
                  <a:lnTo>
                    <a:pt x="364807" y="176250"/>
                  </a:lnTo>
                  <a:lnTo>
                    <a:pt x="364807" y="144500"/>
                  </a:lnTo>
                  <a:lnTo>
                    <a:pt x="283349" y="144500"/>
                  </a:lnTo>
                  <a:lnTo>
                    <a:pt x="283349" y="60680"/>
                  </a:lnTo>
                  <a:lnTo>
                    <a:pt x="364807" y="60680"/>
                  </a:lnTo>
                  <a:lnTo>
                    <a:pt x="364807" y="28930"/>
                  </a:lnTo>
                  <a:close/>
                </a:path>
              </a:pathLst>
            </a:custGeom>
            <a:solidFill>
              <a:srgbClr val="53B3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46363" y="6963868"/>
              <a:ext cx="157090" cy="236136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10294531" y="6992810"/>
            <a:ext cx="37465" cy="149860"/>
          </a:xfrm>
          <a:custGeom>
            <a:avLst/>
            <a:gdLst/>
            <a:ahLst/>
            <a:cxnLst/>
            <a:rect l="l" t="t" r="r" b="b"/>
            <a:pathLst>
              <a:path w="37465" h="149859">
                <a:moveTo>
                  <a:pt x="37465" y="0"/>
                </a:moveTo>
                <a:lnTo>
                  <a:pt x="0" y="0"/>
                </a:lnTo>
                <a:lnTo>
                  <a:pt x="0" y="149313"/>
                </a:lnTo>
                <a:lnTo>
                  <a:pt x="37465" y="149313"/>
                </a:lnTo>
                <a:lnTo>
                  <a:pt x="37465" y="0"/>
                </a:lnTo>
                <a:close/>
              </a:path>
            </a:pathLst>
          </a:custGeom>
          <a:solidFill>
            <a:srgbClr val="53B3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050666" y="6963968"/>
            <a:ext cx="197485" cy="177800"/>
          </a:xfrm>
          <a:custGeom>
            <a:avLst/>
            <a:gdLst/>
            <a:ahLst/>
            <a:cxnLst/>
            <a:rect l="l" t="t" r="r" b="b"/>
            <a:pathLst>
              <a:path w="197484" h="177800">
                <a:moveTo>
                  <a:pt x="70891" y="0"/>
                </a:moveTo>
                <a:lnTo>
                  <a:pt x="0" y="0"/>
                </a:lnTo>
                <a:lnTo>
                  <a:pt x="0" y="33020"/>
                </a:lnTo>
                <a:lnTo>
                  <a:pt x="0" y="177800"/>
                </a:lnTo>
                <a:lnTo>
                  <a:pt x="37477" y="177800"/>
                </a:lnTo>
                <a:lnTo>
                  <a:pt x="37477" y="33020"/>
                </a:lnTo>
                <a:lnTo>
                  <a:pt x="70891" y="33020"/>
                </a:lnTo>
                <a:lnTo>
                  <a:pt x="70891" y="0"/>
                </a:lnTo>
                <a:close/>
              </a:path>
              <a:path w="197484" h="177800">
                <a:moveTo>
                  <a:pt x="197027" y="152"/>
                </a:moveTo>
                <a:lnTo>
                  <a:pt x="107048" y="152"/>
                </a:lnTo>
                <a:lnTo>
                  <a:pt x="107048" y="31902"/>
                </a:lnTo>
                <a:lnTo>
                  <a:pt x="158750" y="31902"/>
                </a:lnTo>
                <a:lnTo>
                  <a:pt x="158750" y="70002"/>
                </a:lnTo>
                <a:lnTo>
                  <a:pt x="78105" y="70002"/>
                </a:lnTo>
                <a:lnTo>
                  <a:pt x="78105" y="101752"/>
                </a:lnTo>
                <a:lnTo>
                  <a:pt x="78105" y="142392"/>
                </a:lnTo>
                <a:lnTo>
                  <a:pt x="78105" y="176682"/>
                </a:lnTo>
                <a:lnTo>
                  <a:pt x="197027" y="176682"/>
                </a:lnTo>
                <a:lnTo>
                  <a:pt x="197027" y="142392"/>
                </a:lnTo>
                <a:lnTo>
                  <a:pt x="115570" y="142392"/>
                </a:lnTo>
                <a:lnTo>
                  <a:pt x="115570" y="101752"/>
                </a:lnTo>
                <a:lnTo>
                  <a:pt x="197027" y="101752"/>
                </a:lnTo>
                <a:lnTo>
                  <a:pt x="197027" y="70002"/>
                </a:lnTo>
                <a:lnTo>
                  <a:pt x="197027" y="31902"/>
                </a:lnTo>
                <a:lnTo>
                  <a:pt x="197027" y="152"/>
                </a:lnTo>
                <a:close/>
              </a:path>
            </a:pathLst>
          </a:custGeom>
          <a:solidFill>
            <a:srgbClr val="53B33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2"/>
            <a:ext cx="10692130" cy="7560309"/>
            <a:chOff x="0" y="12"/>
            <a:chExt cx="10692130" cy="75603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2"/>
              <a:ext cx="10692003" cy="75599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497261" y="540004"/>
              <a:ext cx="3697604" cy="523875"/>
            </a:xfrm>
            <a:custGeom>
              <a:avLst/>
              <a:gdLst/>
              <a:ahLst/>
              <a:cxnLst/>
              <a:rect l="l" t="t" r="r" b="b"/>
              <a:pathLst>
                <a:path w="3697604" h="523875">
                  <a:moveTo>
                    <a:pt x="3697465" y="0"/>
                  </a:moveTo>
                  <a:lnTo>
                    <a:pt x="0" y="0"/>
                  </a:lnTo>
                  <a:lnTo>
                    <a:pt x="161048" y="261886"/>
                  </a:lnTo>
                  <a:lnTo>
                    <a:pt x="0" y="523786"/>
                  </a:lnTo>
                  <a:lnTo>
                    <a:pt x="3697465" y="523786"/>
                  </a:lnTo>
                  <a:lnTo>
                    <a:pt x="3536416" y="261886"/>
                  </a:lnTo>
                  <a:lnTo>
                    <a:pt x="3697465" y="0"/>
                  </a:lnTo>
                  <a:close/>
                </a:path>
              </a:pathLst>
            </a:custGeom>
            <a:solidFill>
              <a:srgbClr val="00904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830234" y="590279"/>
            <a:ext cx="303212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85" dirty="0">
                <a:solidFill>
                  <a:srgbClr val="FFFFFF"/>
                </a:solidFill>
              </a:rPr>
              <a:t>브로콜리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스프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만들어</a:t>
            </a:r>
            <a:r>
              <a:rPr sz="2200" spc="-285" dirty="0">
                <a:solidFill>
                  <a:srgbClr val="FFFFFF"/>
                </a:solidFill>
              </a:rPr>
              <a:t> </a:t>
            </a:r>
            <a:r>
              <a:rPr sz="2200" spc="-145" dirty="0">
                <a:solidFill>
                  <a:srgbClr val="FFFFFF"/>
                </a:solidFill>
              </a:rPr>
              <a:t>보기</a:t>
            </a:r>
            <a:endParaRPr sz="2200"/>
          </a:p>
        </p:txBody>
      </p:sp>
      <p:grpSp>
        <p:nvGrpSpPr>
          <p:cNvPr id="6" name="object 6"/>
          <p:cNvGrpSpPr/>
          <p:nvPr/>
        </p:nvGrpSpPr>
        <p:grpSpPr>
          <a:xfrm>
            <a:off x="5442700" y="1800007"/>
            <a:ext cx="4889500" cy="4889500"/>
            <a:chOff x="5442700" y="1800007"/>
            <a:chExt cx="4889500" cy="4889500"/>
          </a:xfrm>
        </p:grpSpPr>
        <p:sp>
          <p:nvSpPr>
            <p:cNvPr id="7" name="object 7"/>
            <p:cNvSpPr/>
            <p:nvPr/>
          </p:nvSpPr>
          <p:spPr>
            <a:xfrm>
              <a:off x="5442700" y="1800007"/>
              <a:ext cx="4889500" cy="4889500"/>
            </a:xfrm>
            <a:custGeom>
              <a:avLst/>
              <a:gdLst/>
              <a:ahLst/>
              <a:cxnLst/>
              <a:rect l="l" t="t" r="r" b="b"/>
              <a:pathLst>
                <a:path w="4889500" h="4889500">
                  <a:moveTo>
                    <a:pt x="2444648" y="0"/>
                  </a:moveTo>
                  <a:lnTo>
                    <a:pt x="2396539" y="463"/>
                  </a:lnTo>
                  <a:lnTo>
                    <a:pt x="2348656" y="1850"/>
                  </a:lnTo>
                  <a:lnTo>
                    <a:pt x="2301007" y="4149"/>
                  </a:lnTo>
                  <a:lnTo>
                    <a:pt x="2253601" y="7354"/>
                  </a:lnTo>
                  <a:lnTo>
                    <a:pt x="2206446" y="11456"/>
                  </a:lnTo>
                  <a:lnTo>
                    <a:pt x="2159551" y="16446"/>
                  </a:lnTo>
                  <a:lnTo>
                    <a:pt x="2112925" y="22316"/>
                  </a:lnTo>
                  <a:lnTo>
                    <a:pt x="2066575" y="29057"/>
                  </a:lnTo>
                  <a:lnTo>
                    <a:pt x="2020511" y="36661"/>
                  </a:lnTo>
                  <a:lnTo>
                    <a:pt x="1974740" y="45119"/>
                  </a:lnTo>
                  <a:lnTo>
                    <a:pt x="1929272" y="54423"/>
                  </a:lnTo>
                  <a:lnTo>
                    <a:pt x="1884114" y="64564"/>
                  </a:lnTo>
                  <a:lnTo>
                    <a:pt x="1839276" y="75534"/>
                  </a:lnTo>
                  <a:lnTo>
                    <a:pt x="1794765" y="87324"/>
                  </a:lnTo>
                  <a:lnTo>
                    <a:pt x="1750591" y="99926"/>
                  </a:lnTo>
                  <a:lnTo>
                    <a:pt x="1706762" y="113332"/>
                  </a:lnTo>
                  <a:lnTo>
                    <a:pt x="1663285" y="127532"/>
                  </a:lnTo>
                  <a:lnTo>
                    <a:pt x="1620171" y="142518"/>
                  </a:lnTo>
                  <a:lnTo>
                    <a:pt x="1577426" y="158283"/>
                  </a:lnTo>
                  <a:lnTo>
                    <a:pt x="1535061" y="174816"/>
                  </a:lnTo>
                  <a:lnTo>
                    <a:pt x="1493083" y="192111"/>
                  </a:lnTo>
                  <a:lnTo>
                    <a:pt x="1451500" y="210158"/>
                  </a:lnTo>
                  <a:lnTo>
                    <a:pt x="1410321" y="228949"/>
                  </a:lnTo>
                  <a:lnTo>
                    <a:pt x="1369556" y="248475"/>
                  </a:lnTo>
                  <a:lnTo>
                    <a:pt x="1329211" y="268728"/>
                  </a:lnTo>
                  <a:lnTo>
                    <a:pt x="1289296" y="289700"/>
                  </a:lnTo>
                  <a:lnTo>
                    <a:pt x="1249819" y="311381"/>
                  </a:lnTo>
                  <a:lnTo>
                    <a:pt x="1210789" y="333764"/>
                  </a:lnTo>
                  <a:lnTo>
                    <a:pt x="1172214" y="356840"/>
                  </a:lnTo>
                  <a:lnTo>
                    <a:pt x="1134103" y="380600"/>
                  </a:lnTo>
                  <a:lnTo>
                    <a:pt x="1096464" y="405036"/>
                  </a:lnTo>
                  <a:lnTo>
                    <a:pt x="1059305" y="430140"/>
                  </a:lnTo>
                  <a:lnTo>
                    <a:pt x="1022636" y="455902"/>
                  </a:lnTo>
                  <a:lnTo>
                    <a:pt x="986464" y="482315"/>
                  </a:lnTo>
                  <a:lnTo>
                    <a:pt x="950798" y="509370"/>
                  </a:lnTo>
                  <a:lnTo>
                    <a:pt x="915647" y="537059"/>
                  </a:lnTo>
                  <a:lnTo>
                    <a:pt x="881019" y="565372"/>
                  </a:lnTo>
                  <a:lnTo>
                    <a:pt x="846923" y="594302"/>
                  </a:lnTo>
                  <a:lnTo>
                    <a:pt x="813366" y="623840"/>
                  </a:lnTo>
                  <a:lnTo>
                    <a:pt x="780358" y="653978"/>
                  </a:lnTo>
                  <a:lnTo>
                    <a:pt x="747908" y="684706"/>
                  </a:lnTo>
                  <a:lnTo>
                    <a:pt x="716022" y="716018"/>
                  </a:lnTo>
                  <a:lnTo>
                    <a:pt x="684711" y="747903"/>
                  </a:lnTo>
                  <a:lnTo>
                    <a:pt x="653982" y="780353"/>
                  </a:lnTo>
                  <a:lnTo>
                    <a:pt x="623845" y="813361"/>
                  </a:lnTo>
                  <a:lnTo>
                    <a:pt x="594307" y="846917"/>
                  </a:lnTo>
                  <a:lnTo>
                    <a:pt x="565377" y="881014"/>
                  </a:lnTo>
                  <a:lnTo>
                    <a:pt x="537063" y="915642"/>
                  </a:lnTo>
                  <a:lnTo>
                    <a:pt x="509374" y="950793"/>
                  </a:lnTo>
                  <a:lnTo>
                    <a:pt x="482319" y="986459"/>
                  </a:lnTo>
                  <a:lnTo>
                    <a:pt x="455906" y="1022630"/>
                  </a:lnTo>
                  <a:lnTo>
                    <a:pt x="430143" y="1059300"/>
                  </a:lnTo>
                  <a:lnTo>
                    <a:pt x="405039" y="1096458"/>
                  </a:lnTo>
                  <a:lnTo>
                    <a:pt x="380603" y="1134097"/>
                  </a:lnTo>
                  <a:lnTo>
                    <a:pt x="356843" y="1172209"/>
                  </a:lnTo>
                  <a:lnTo>
                    <a:pt x="333767" y="1210784"/>
                  </a:lnTo>
                  <a:lnTo>
                    <a:pt x="311384" y="1249814"/>
                  </a:lnTo>
                  <a:lnTo>
                    <a:pt x="289702" y="1289291"/>
                  </a:lnTo>
                  <a:lnTo>
                    <a:pt x="268731" y="1329205"/>
                  </a:lnTo>
                  <a:lnTo>
                    <a:pt x="248477" y="1369550"/>
                  </a:lnTo>
                  <a:lnTo>
                    <a:pt x="228951" y="1410316"/>
                  </a:lnTo>
                  <a:lnTo>
                    <a:pt x="210160" y="1451494"/>
                  </a:lnTo>
                  <a:lnTo>
                    <a:pt x="192113" y="1493077"/>
                  </a:lnTo>
                  <a:lnTo>
                    <a:pt x="174818" y="1535056"/>
                  </a:lnTo>
                  <a:lnTo>
                    <a:pt x="158284" y="1577421"/>
                  </a:lnTo>
                  <a:lnTo>
                    <a:pt x="142520" y="1620166"/>
                  </a:lnTo>
                  <a:lnTo>
                    <a:pt x="127533" y="1663280"/>
                  </a:lnTo>
                  <a:lnTo>
                    <a:pt x="113333" y="1706757"/>
                  </a:lnTo>
                  <a:lnTo>
                    <a:pt x="99927" y="1750586"/>
                  </a:lnTo>
                  <a:lnTo>
                    <a:pt x="87325" y="1794761"/>
                  </a:lnTo>
                  <a:lnTo>
                    <a:pt x="75535" y="1839272"/>
                  </a:lnTo>
                  <a:lnTo>
                    <a:pt x="64565" y="1884110"/>
                  </a:lnTo>
                  <a:lnTo>
                    <a:pt x="54423" y="1929268"/>
                  </a:lnTo>
                  <a:lnTo>
                    <a:pt x="45119" y="1974736"/>
                  </a:lnTo>
                  <a:lnTo>
                    <a:pt x="36661" y="2020507"/>
                  </a:lnTo>
                  <a:lnTo>
                    <a:pt x="29057" y="2066572"/>
                  </a:lnTo>
                  <a:lnTo>
                    <a:pt x="22316" y="2112922"/>
                  </a:lnTo>
                  <a:lnTo>
                    <a:pt x="16447" y="2159549"/>
                  </a:lnTo>
                  <a:lnTo>
                    <a:pt x="11456" y="2206444"/>
                  </a:lnTo>
                  <a:lnTo>
                    <a:pt x="7355" y="2253599"/>
                  </a:lnTo>
                  <a:lnTo>
                    <a:pt x="4149" y="2301005"/>
                  </a:lnTo>
                  <a:lnTo>
                    <a:pt x="1850" y="2348655"/>
                  </a:lnTo>
                  <a:lnTo>
                    <a:pt x="463" y="2396538"/>
                  </a:lnTo>
                  <a:lnTo>
                    <a:pt x="0" y="2444648"/>
                  </a:lnTo>
                  <a:lnTo>
                    <a:pt x="463" y="2492757"/>
                  </a:lnTo>
                  <a:lnTo>
                    <a:pt x="1850" y="2540640"/>
                  </a:lnTo>
                  <a:lnTo>
                    <a:pt x="4149" y="2588289"/>
                  </a:lnTo>
                  <a:lnTo>
                    <a:pt x="7355" y="2635695"/>
                  </a:lnTo>
                  <a:lnTo>
                    <a:pt x="11456" y="2682850"/>
                  </a:lnTo>
                  <a:lnTo>
                    <a:pt x="16447" y="2729745"/>
                  </a:lnTo>
                  <a:lnTo>
                    <a:pt x="22316" y="2776371"/>
                  </a:lnTo>
                  <a:lnTo>
                    <a:pt x="29057" y="2822721"/>
                  </a:lnTo>
                  <a:lnTo>
                    <a:pt x="36661" y="2868785"/>
                  </a:lnTo>
                  <a:lnTo>
                    <a:pt x="45119" y="2914556"/>
                  </a:lnTo>
                  <a:lnTo>
                    <a:pt x="54423" y="2960024"/>
                  </a:lnTo>
                  <a:lnTo>
                    <a:pt x="64565" y="3005182"/>
                  </a:lnTo>
                  <a:lnTo>
                    <a:pt x="75535" y="3050020"/>
                  </a:lnTo>
                  <a:lnTo>
                    <a:pt x="87325" y="3094531"/>
                  </a:lnTo>
                  <a:lnTo>
                    <a:pt x="99927" y="3138705"/>
                  </a:lnTo>
                  <a:lnTo>
                    <a:pt x="113333" y="3182534"/>
                  </a:lnTo>
                  <a:lnTo>
                    <a:pt x="127533" y="3226011"/>
                  </a:lnTo>
                  <a:lnTo>
                    <a:pt x="142520" y="3269125"/>
                  </a:lnTo>
                  <a:lnTo>
                    <a:pt x="158284" y="3311869"/>
                  </a:lnTo>
                  <a:lnTo>
                    <a:pt x="174818" y="3354235"/>
                  </a:lnTo>
                  <a:lnTo>
                    <a:pt x="192113" y="3396213"/>
                  </a:lnTo>
                  <a:lnTo>
                    <a:pt x="210160" y="3437796"/>
                  </a:lnTo>
                  <a:lnTo>
                    <a:pt x="228951" y="3478974"/>
                  </a:lnTo>
                  <a:lnTo>
                    <a:pt x="248477" y="3519740"/>
                  </a:lnTo>
                  <a:lnTo>
                    <a:pt x="268731" y="3560085"/>
                  </a:lnTo>
                  <a:lnTo>
                    <a:pt x="289702" y="3600000"/>
                  </a:lnTo>
                  <a:lnTo>
                    <a:pt x="311384" y="3639476"/>
                  </a:lnTo>
                  <a:lnTo>
                    <a:pt x="333767" y="3678507"/>
                  </a:lnTo>
                  <a:lnTo>
                    <a:pt x="356843" y="3717081"/>
                  </a:lnTo>
                  <a:lnTo>
                    <a:pt x="380603" y="3755193"/>
                  </a:lnTo>
                  <a:lnTo>
                    <a:pt x="405039" y="3792832"/>
                  </a:lnTo>
                  <a:lnTo>
                    <a:pt x="430143" y="3829991"/>
                  </a:lnTo>
                  <a:lnTo>
                    <a:pt x="455906" y="3866660"/>
                  </a:lnTo>
                  <a:lnTo>
                    <a:pt x="482319" y="3902832"/>
                  </a:lnTo>
                  <a:lnTo>
                    <a:pt x="509374" y="3938498"/>
                  </a:lnTo>
                  <a:lnTo>
                    <a:pt x="537063" y="3973649"/>
                  </a:lnTo>
                  <a:lnTo>
                    <a:pt x="565377" y="4008277"/>
                  </a:lnTo>
                  <a:lnTo>
                    <a:pt x="594307" y="4042373"/>
                  </a:lnTo>
                  <a:lnTo>
                    <a:pt x="623845" y="4075930"/>
                  </a:lnTo>
                  <a:lnTo>
                    <a:pt x="653982" y="4108937"/>
                  </a:lnTo>
                  <a:lnTo>
                    <a:pt x="684711" y="4141388"/>
                  </a:lnTo>
                  <a:lnTo>
                    <a:pt x="716022" y="4173273"/>
                  </a:lnTo>
                  <a:lnTo>
                    <a:pt x="747908" y="4204585"/>
                  </a:lnTo>
                  <a:lnTo>
                    <a:pt x="780358" y="4235313"/>
                  </a:lnTo>
                  <a:lnTo>
                    <a:pt x="813366" y="4265451"/>
                  </a:lnTo>
                  <a:lnTo>
                    <a:pt x="846923" y="4294989"/>
                  </a:lnTo>
                  <a:lnTo>
                    <a:pt x="881019" y="4323919"/>
                  </a:lnTo>
                  <a:lnTo>
                    <a:pt x="915647" y="4352233"/>
                  </a:lnTo>
                  <a:lnTo>
                    <a:pt x="950798" y="4379922"/>
                  </a:lnTo>
                  <a:lnTo>
                    <a:pt x="986464" y="4406977"/>
                  </a:lnTo>
                  <a:lnTo>
                    <a:pt x="1022636" y="4433390"/>
                  </a:lnTo>
                  <a:lnTo>
                    <a:pt x="1059305" y="4459153"/>
                  </a:lnTo>
                  <a:lnTo>
                    <a:pt x="1096464" y="4484256"/>
                  </a:lnTo>
                  <a:lnTo>
                    <a:pt x="1134103" y="4508693"/>
                  </a:lnTo>
                  <a:lnTo>
                    <a:pt x="1172214" y="4532453"/>
                  </a:lnTo>
                  <a:lnTo>
                    <a:pt x="1210789" y="4555529"/>
                  </a:lnTo>
                  <a:lnTo>
                    <a:pt x="1249819" y="4577912"/>
                  </a:lnTo>
                  <a:lnTo>
                    <a:pt x="1289296" y="4599594"/>
                  </a:lnTo>
                  <a:lnTo>
                    <a:pt x="1329211" y="4620565"/>
                  </a:lnTo>
                  <a:lnTo>
                    <a:pt x="1369556" y="4640819"/>
                  </a:lnTo>
                  <a:lnTo>
                    <a:pt x="1410321" y="4660345"/>
                  </a:lnTo>
                  <a:lnTo>
                    <a:pt x="1451500" y="4679136"/>
                  </a:lnTo>
                  <a:lnTo>
                    <a:pt x="1493083" y="4697183"/>
                  </a:lnTo>
                  <a:lnTo>
                    <a:pt x="1535061" y="4714478"/>
                  </a:lnTo>
                  <a:lnTo>
                    <a:pt x="1577426" y="4731012"/>
                  </a:lnTo>
                  <a:lnTo>
                    <a:pt x="1620171" y="4746776"/>
                  </a:lnTo>
                  <a:lnTo>
                    <a:pt x="1663285" y="4761763"/>
                  </a:lnTo>
                  <a:lnTo>
                    <a:pt x="1706762" y="4775963"/>
                  </a:lnTo>
                  <a:lnTo>
                    <a:pt x="1750591" y="4789369"/>
                  </a:lnTo>
                  <a:lnTo>
                    <a:pt x="1794765" y="4801971"/>
                  </a:lnTo>
                  <a:lnTo>
                    <a:pt x="1839276" y="4813761"/>
                  </a:lnTo>
                  <a:lnTo>
                    <a:pt x="1884114" y="4824731"/>
                  </a:lnTo>
                  <a:lnTo>
                    <a:pt x="1929272" y="4834872"/>
                  </a:lnTo>
                  <a:lnTo>
                    <a:pt x="1974740" y="4844176"/>
                  </a:lnTo>
                  <a:lnTo>
                    <a:pt x="2020511" y="4852634"/>
                  </a:lnTo>
                  <a:lnTo>
                    <a:pt x="2066575" y="4860238"/>
                  </a:lnTo>
                  <a:lnTo>
                    <a:pt x="2112925" y="4866979"/>
                  </a:lnTo>
                  <a:lnTo>
                    <a:pt x="2159551" y="4872849"/>
                  </a:lnTo>
                  <a:lnTo>
                    <a:pt x="2206446" y="4877839"/>
                  </a:lnTo>
                  <a:lnTo>
                    <a:pt x="2253601" y="4881941"/>
                  </a:lnTo>
                  <a:lnTo>
                    <a:pt x="2301007" y="4885146"/>
                  </a:lnTo>
                  <a:lnTo>
                    <a:pt x="2348656" y="4887446"/>
                  </a:lnTo>
                  <a:lnTo>
                    <a:pt x="2396539" y="4888832"/>
                  </a:lnTo>
                  <a:lnTo>
                    <a:pt x="2444648" y="4889296"/>
                  </a:lnTo>
                  <a:lnTo>
                    <a:pt x="2492757" y="4888832"/>
                  </a:lnTo>
                  <a:lnTo>
                    <a:pt x="2540641" y="4887446"/>
                  </a:lnTo>
                  <a:lnTo>
                    <a:pt x="2588290" y="4885146"/>
                  </a:lnTo>
                  <a:lnTo>
                    <a:pt x="2635697" y="4881941"/>
                  </a:lnTo>
                  <a:lnTo>
                    <a:pt x="2682852" y="4877839"/>
                  </a:lnTo>
                  <a:lnTo>
                    <a:pt x="2729747" y="4872849"/>
                  </a:lnTo>
                  <a:lnTo>
                    <a:pt x="2776374" y="4866979"/>
                  </a:lnTo>
                  <a:lnTo>
                    <a:pt x="2822724" y="4860238"/>
                  </a:lnTo>
                  <a:lnTo>
                    <a:pt x="2868789" y="4852634"/>
                  </a:lnTo>
                  <a:lnTo>
                    <a:pt x="2914559" y="4844176"/>
                  </a:lnTo>
                  <a:lnTo>
                    <a:pt x="2960028" y="4834872"/>
                  </a:lnTo>
                  <a:lnTo>
                    <a:pt x="3005186" y="4824731"/>
                  </a:lnTo>
                  <a:lnTo>
                    <a:pt x="3050024" y="4813761"/>
                  </a:lnTo>
                  <a:lnTo>
                    <a:pt x="3094535" y="4801971"/>
                  </a:lnTo>
                  <a:lnTo>
                    <a:pt x="3138709" y="4789369"/>
                  </a:lnTo>
                  <a:lnTo>
                    <a:pt x="3182539" y="4775963"/>
                  </a:lnTo>
                  <a:lnTo>
                    <a:pt x="3226015" y="4761763"/>
                  </a:lnTo>
                  <a:lnTo>
                    <a:pt x="3269130" y="4746776"/>
                  </a:lnTo>
                  <a:lnTo>
                    <a:pt x="3311874" y="4731012"/>
                  </a:lnTo>
                  <a:lnTo>
                    <a:pt x="3354240" y="4714478"/>
                  </a:lnTo>
                  <a:lnTo>
                    <a:pt x="3396219" y="4697183"/>
                  </a:lnTo>
                  <a:lnTo>
                    <a:pt x="3437801" y="4679136"/>
                  </a:lnTo>
                  <a:lnTo>
                    <a:pt x="3478980" y="4660345"/>
                  </a:lnTo>
                  <a:lnTo>
                    <a:pt x="3519746" y="4640819"/>
                  </a:lnTo>
                  <a:lnTo>
                    <a:pt x="3560090" y="4620565"/>
                  </a:lnTo>
                  <a:lnTo>
                    <a:pt x="3600005" y="4599594"/>
                  </a:lnTo>
                  <a:lnTo>
                    <a:pt x="3639482" y="4577912"/>
                  </a:lnTo>
                  <a:lnTo>
                    <a:pt x="3678512" y="4555529"/>
                  </a:lnTo>
                  <a:lnTo>
                    <a:pt x="3717087" y="4532453"/>
                  </a:lnTo>
                  <a:lnTo>
                    <a:pt x="3755198" y="4508693"/>
                  </a:lnTo>
                  <a:lnTo>
                    <a:pt x="3792838" y="4484256"/>
                  </a:lnTo>
                  <a:lnTo>
                    <a:pt x="3829996" y="4459153"/>
                  </a:lnTo>
                  <a:lnTo>
                    <a:pt x="3866665" y="4433390"/>
                  </a:lnTo>
                  <a:lnTo>
                    <a:pt x="3902837" y="4406977"/>
                  </a:lnTo>
                  <a:lnTo>
                    <a:pt x="3938503" y="4379922"/>
                  </a:lnTo>
                  <a:lnTo>
                    <a:pt x="3973654" y="4352233"/>
                  </a:lnTo>
                  <a:lnTo>
                    <a:pt x="4008282" y="4323919"/>
                  </a:lnTo>
                  <a:lnTo>
                    <a:pt x="4042378" y="4294989"/>
                  </a:lnTo>
                  <a:lnTo>
                    <a:pt x="4075935" y="4265451"/>
                  </a:lnTo>
                  <a:lnTo>
                    <a:pt x="4108942" y="4235313"/>
                  </a:lnTo>
                  <a:lnTo>
                    <a:pt x="4141393" y="4204585"/>
                  </a:lnTo>
                  <a:lnTo>
                    <a:pt x="4173278" y="4173273"/>
                  </a:lnTo>
                  <a:lnTo>
                    <a:pt x="4204589" y="4141388"/>
                  </a:lnTo>
                  <a:lnTo>
                    <a:pt x="4235318" y="4108937"/>
                  </a:lnTo>
                  <a:lnTo>
                    <a:pt x="4265455" y="4075930"/>
                  </a:lnTo>
                  <a:lnTo>
                    <a:pt x="4294993" y="4042373"/>
                  </a:lnTo>
                  <a:lnTo>
                    <a:pt x="4323923" y="4008277"/>
                  </a:lnTo>
                  <a:lnTo>
                    <a:pt x="4352237" y="3973649"/>
                  </a:lnTo>
                  <a:lnTo>
                    <a:pt x="4379925" y="3938498"/>
                  </a:lnTo>
                  <a:lnTo>
                    <a:pt x="4406980" y="3902832"/>
                  </a:lnTo>
                  <a:lnTo>
                    <a:pt x="4433393" y="3866660"/>
                  </a:lnTo>
                  <a:lnTo>
                    <a:pt x="4459156" y="3829991"/>
                  </a:lnTo>
                  <a:lnTo>
                    <a:pt x="4484260" y="3792832"/>
                  </a:lnTo>
                  <a:lnTo>
                    <a:pt x="4508696" y="3755193"/>
                  </a:lnTo>
                  <a:lnTo>
                    <a:pt x="4532456" y="3717081"/>
                  </a:lnTo>
                  <a:lnTo>
                    <a:pt x="4555532" y="3678507"/>
                  </a:lnTo>
                  <a:lnTo>
                    <a:pt x="4577915" y="3639476"/>
                  </a:lnTo>
                  <a:lnTo>
                    <a:pt x="4599596" y="3600000"/>
                  </a:lnTo>
                  <a:lnTo>
                    <a:pt x="4620568" y="3560085"/>
                  </a:lnTo>
                  <a:lnTo>
                    <a:pt x="4640821" y="3519740"/>
                  </a:lnTo>
                  <a:lnTo>
                    <a:pt x="4660347" y="3478974"/>
                  </a:lnTo>
                  <a:lnTo>
                    <a:pt x="4679138" y="3437796"/>
                  </a:lnTo>
                  <a:lnTo>
                    <a:pt x="4697185" y="3396213"/>
                  </a:lnTo>
                  <a:lnTo>
                    <a:pt x="4714479" y="3354235"/>
                  </a:lnTo>
                  <a:lnTo>
                    <a:pt x="4731013" y="3311869"/>
                  </a:lnTo>
                  <a:lnTo>
                    <a:pt x="4746777" y="3269125"/>
                  </a:lnTo>
                  <a:lnTo>
                    <a:pt x="4761764" y="3226011"/>
                  </a:lnTo>
                  <a:lnTo>
                    <a:pt x="4775964" y="3182534"/>
                  </a:lnTo>
                  <a:lnTo>
                    <a:pt x="4789370" y="3138705"/>
                  </a:lnTo>
                  <a:lnTo>
                    <a:pt x="4801972" y="3094531"/>
                  </a:lnTo>
                  <a:lnTo>
                    <a:pt x="4813762" y="3050020"/>
                  </a:lnTo>
                  <a:lnTo>
                    <a:pt x="4824732" y="3005182"/>
                  </a:lnTo>
                  <a:lnTo>
                    <a:pt x="4834873" y="2960024"/>
                  </a:lnTo>
                  <a:lnTo>
                    <a:pt x="4844177" y="2914556"/>
                  </a:lnTo>
                  <a:lnTo>
                    <a:pt x="4852635" y="2868785"/>
                  </a:lnTo>
                  <a:lnTo>
                    <a:pt x="4860239" y="2822721"/>
                  </a:lnTo>
                  <a:lnTo>
                    <a:pt x="4866980" y="2776371"/>
                  </a:lnTo>
                  <a:lnTo>
                    <a:pt x="4872849" y="2729745"/>
                  </a:lnTo>
                  <a:lnTo>
                    <a:pt x="4877840" y="2682850"/>
                  </a:lnTo>
                  <a:lnTo>
                    <a:pt x="4881941" y="2635695"/>
                  </a:lnTo>
                  <a:lnTo>
                    <a:pt x="4885146" y="2588289"/>
                  </a:lnTo>
                  <a:lnTo>
                    <a:pt x="4887446" y="2540640"/>
                  </a:lnTo>
                  <a:lnTo>
                    <a:pt x="4888832" y="2492757"/>
                  </a:lnTo>
                  <a:lnTo>
                    <a:pt x="4889296" y="2444648"/>
                  </a:lnTo>
                  <a:lnTo>
                    <a:pt x="4888832" y="2396538"/>
                  </a:lnTo>
                  <a:lnTo>
                    <a:pt x="4887446" y="2348655"/>
                  </a:lnTo>
                  <a:lnTo>
                    <a:pt x="4885146" y="2301005"/>
                  </a:lnTo>
                  <a:lnTo>
                    <a:pt x="4881941" y="2253599"/>
                  </a:lnTo>
                  <a:lnTo>
                    <a:pt x="4877840" y="2206444"/>
                  </a:lnTo>
                  <a:lnTo>
                    <a:pt x="4872849" y="2159549"/>
                  </a:lnTo>
                  <a:lnTo>
                    <a:pt x="4866980" y="2112922"/>
                  </a:lnTo>
                  <a:lnTo>
                    <a:pt x="4860239" y="2066572"/>
                  </a:lnTo>
                  <a:lnTo>
                    <a:pt x="4852635" y="2020507"/>
                  </a:lnTo>
                  <a:lnTo>
                    <a:pt x="4844177" y="1974736"/>
                  </a:lnTo>
                  <a:lnTo>
                    <a:pt x="4834873" y="1929268"/>
                  </a:lnTo>
                  <a:lnTo>
                    <a:pt x="4824732" y="1884110"/>
                  </a:lnTo>
                  <a:lnTo>
                    <a:pt x="4813762" y="1839272"/>
                  </a:lnTo>
                  <a:lnTo>
                    <a:pt x="4801972" y="1794761"/>
                  </a:lnTo>
                  <a:lnTo>
                    <a:pt x="4789370" y="1750586"/>
                  </a:lnTo>
                  <a:lnTo>
                    <a:pt x="4775964" y="1706757"/>
                  </a:lnTo>
                  <a:lnTo>
                    <a:pt x="4761764" y="1663280"/>
                  </a:lnTo>
                  <a:lnTo>
                    <a:pt x="4746777" y="1620166"/>
                  </a:lnTo>
                  <a:lnTo>
                    <a:pt x="4731013" y="1577421"/>
                  </a:lnTo>
                  <a:lnTo>
                    <a:pt x="4714479" y="1535056"/>
                  </a:lnTo>
                  <a:lnTo>
                    <a:pt x="4697185" y="1493077"/>
                  </a:lnTo>
                  <a:lnTo>
                    <a:pt x="4679138" y="1451494"/>
                  </a:lnTo>
                  <a:lnTo>
                    <a:pt x="4660347" y="1410316"/>
                  </a:lnTo>
                  <a:lnTo>
                    <a:pt x="4640821" y="1369550"/>
                  </a:lnTo>
                  <a:lnTo>
                    <a:pt x="4620568" y="1329205"/>
                  </a:lnTo>
                  <a:lnTo>
                    <a:pt x="4599596" y="1289291"/>
                  </a:lnTo>
                  <a:lnTo>
                    <a:pt x="4577915" y="1249814"/>
                  </a:lnTo>
                  <a:lnTo>
                    <a:pt x="4555532" y="1210784"/>
                  </a:lnTo>
                  <a:lnTo>
                    <a:pt x="4532456" y="1172209"/>
                  </a:lnTo>
                  <a:lnTo>
                    <a:pt x="4508696" y="1134097"/>
                  </a:lnTo>
                  <a:lnTo>
                    <a:pt x="4484260" y="1096458"/>
                  </a:lnTo>
                  <a:lnTo>
                    <a:pt x="4459156" y="1059300"/>
                  </a:lnTo>
                  <a:lnTo>
                    <a:pt x="4433393" y="1022630"/>
                  </a:lnTo>
                  <a:lnTo>
                    <a:pt x="4406980" y="986459"/>
                  </a:lnTo>
                  <a:lnTo>
                    <a:pt x="4379925" y="950793"/>
                  </a:lnTo>
                  <a:lnTo>
                    <a:pt x="4352237" y="915642"/>
                  </a:lnTo>
                  <a:lnTo>
                    <a:pt x="4323923" y="881014"/>
                  </a:lnTo>
                  <a:lnTo>
                    <a:pt x="4294993" y="846917"/>
                  </a:lnTo>
                  <a:lnTo>
                    <a:pt x="4265455" y="813361"/>
                  </a:lnTo>
                  <a:lnTo>
                    <a:pt x="4235318" y="780353"/>
                  </a:lnTo>
                  <a:lnTo>
                    <a:pt x="4204589" y="747903"/>
                  </a:lnTo>
                  <a:lnTo>
                    <a:pt x="4173278" y="716018"/>
                  </a:lnTo>
                  <a:lnTo>
                    <a:pt x="4141393" y="684706"/>
                  </a:lnTo>
                  <a:lnTo>
                    <a:pt x="4108942" y="653978"/>
                  </a:lnTo>
                  <a:lnTo>
                    <a:pt x="4075935" y="623840"/>
                  </a:lnTo>
                  <a:lnTo>
                    <a:pt x="4042378" y="594302"/>
                  </a:lnTo>
                  <a:lnTo>
                    <a:pt x="4008282" y="565372"/>
                  </a:lnTo>
                  <a:lnTo>
                    <a:pt x="3973654" y="537059"/>
                  </a:lnTo>
                  <a:lnTo>
                    <a:pt x="3938503" y="509370"/>
                  </a:lnTo>
                  <a:lnTo>
                    <a:pt x="3902837" y="482315"/>
                  </a:lnTo>
                  <a:lnTo>
                    <a:pt x="3866665" y="455902"/>
                  </a:lnTo>
                  <a:lnTo>
                    <a:pt x="3829996" y="430140"/>
                  </a:lnTo>
                  <a:lnTo>
                    <a:pt x="3792838" y="405036"/>
                  </a:lnTo>
                  <a:lnTo>
                    <a:pt x="3755198" y="380600"/>
                  </a:lnTo>
                  <a:lnTo>
                    <a:pt x="3717087" y="356840"/>
                  </a:lnTo>
                  <a:lnTo>
                    <a:pt x="3678512" y="333764"/>
                  </a:lnTo>
                  <a:lnTo>
                    <a:pt x="3639482" y="311381"/>
                  </a:lnTo>
                  <a:lnTo>
                    <a:pt x="3600005" y="289700"/>
                  </a:lnTo>
                  <a:lnTo>
                    <a:pt x="3560090" y="268728"/>
                  </a:lnTo>
                  <a:lnTo>
                    <a:pt x="3519746" y="248475"/>
                  </a:lnTo>
                  <a:lnTo>
                    <a:pt x="3478980" y="228949"/>
                  </a:lnTo>
                  <a:lnTo>
                    <a:pt x="3437801" y="210158"/>
                  </a:lnTo>
                  <a:lnTo>
                    <a:pt x="3396219" y="192111"/>
                  </a:lnTo>
                  <a:lnTo>
                    <a:pt x="3354240" y="174816"/>
                  </a:lnTo>
                  <a:lnTo>
                    <a:pt x="3311874" y="158283"/>
                  </a:lnTo>
                  <a:lnTo>
                    <a:pt x="3269130" y="142518"/>
                  </a:lnTo>
                  <a:lnTo>
                    <a:pt x="3226015" y="127532"/>
                  </a:lnTo>
                  <a:lnTo>
                    <a:pt x="3182539" y="113332"/>
                  </a:lnTo>
                  <a:lnTo>
                    <a:pt x="3138709" y="99926"/>
                  </a:lnTo>
                  <a:lnTo>
                    <a:pt x="3094535" y="87324"/>
                  </a:lnTo>
                  <a:lnTo>
                    <a:pt x="3050024" y="75534"/>
                  </a:lnTo>
                  <a:lnTo>
                    <a:pt x="3005186" y="64564"/>
                  </a:lnTo>
                  <a:lnTo>
                    <a:pt x="2960028" y="54423"/>
                  </a:lnTo>
                  <a:lnTo>
                    <a:pt x="2914559" y="45119"/>
                  </a:lnTo>
                  <a:lnTo>
                    <a:pt x="2868789" y="36661"/>
                  </a:lnTo>
                  <a:lnTo>
                    <a:pt x="2822724" y="29057"/>
                  </a:lnTo>
                  <a:lnTo>
                    <a:pt x="2776374" y="22316"/>
                  </a:lnTo>
                  <a:lnTo>
                    <a:pt x="2729747" y="16446"/>
                  </a:lnTo>
                  <a:lnTo>
                    <a:pt x="2682852" y="11456"/>
                  </a:lnTo>
                  <a:lnTo>
                    <a:pt x="2635697" y="7354"/>
                  </a:lnTo>
                  <a:lnTo>
                    <a:pt x="2588290" y="4149"/>
                  </a:lnTo>
                  <a:lnTo>
                    <a:pt x="2540641" y="1850"/>
                  </a:lnTo>
                  <a:lnTo>
                    <a:pt x="2492757" y="463"/>
                  </a:lnTo>
                  <a:lnTo>
                    <a:pt x="2444648" y="0"/>
                  </a:lnTo>
                  <a:close/>
                </a:path>
              </a:pathLst>
            </a:custGeom>
            <a:solidFill>
              <a:srgbClr val="FCE2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48979" y="3440473"/>
              <a:ext cx="258362" cy="31192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278992" y="2979896"/>
              <a:ext cx="327660" cy="382270"/>
            </a:xfrm>
            <a:custGeom>
              <a:avLst/>
              <a:gdLst/>
              <a:ahLst/>
              <a:cxnLst/>
              <a:rect l="l" t="t" r="r" b="b"/>
              <a:pathLst>
                <a:path w="327659" h="382270">
                  <a:moveTo>
                    <a:pt x="205376" y="0"/>
                  </a:moveTo>
                  <a:lnTo>
                    <a:pt x="183618" y="2901"/>
                  </a:lnTo>
                  <a:lnTo>
                    <a:pt x="164647" y="12099"/>
                  </a:lnTo>
                  <a:lnTo>
                    <a:pt x="149333" y="26531"/>
                  </a:lnTo>
                  <a:lnTo>
                    <a:pt x="138548" y="45135"/>
                  </a:lnTo>
                  <a:lnTo>
                    <a:pt x="136002" y="32340"/>
                  </a:lnTo>
                  <a:lnTo>
                    <a:pt x="129030" y="21870"/>
                  </a:lnTo>
                  <a:lnTo>
                    <a:pt x="118514" y="14337"/>
                  </a:lnTo>
                  <a:lnTo>
                    <a:pt x="105338" y="10350"/>
                  </a:lnTo>
                  <a:lnTo>
                    <a:pt x="96783" y="9807"/>
                  </a:lnTo>
                  <a:lnTo>
                    <a:pt x="88077" y="10533"/>
                  </a:lnTo>
                  <a:lnTo>
                    <a:pt x="53408" y="30873"/>
                  </a:lnTo>
                  <a:lnTo>
                    <a:pt x="52074" y="32346"/>
                  </a:lnTo>
                  <a:lnTo>
                    <a:pt x="43616" y="33959"/>
                  </a:lnTo>
                  <a:lnTo>
                    <a:pt x="5736" y="58498"/>
                  </a:lnTo>
                  <a:lnTo>
                    <a:pt x="0" y="81365"/>
                  </a:lnTo>
                  <a:lnTo>
                    <a:pt x="806" y="88799"/>
                  </a:lnTo>
                  <a:lnTo>
                    <a:pt x="2805" y="95875"/>
                  </a:lnTo>
                  <a:lnTo>
                    <a:pt x="5884" y="102501"/>
                  </a:lnTo>
                  <a:lnTo>
                    <a:pt x="1945" y="115458"/>
                  </a:lnTo>
                  <a:lnTo>
                    <a:pt x="1747" y="128106"/>
                  </a:lnTo>
                  <a:lnTo>
                    <a:pt x="6688" y="139290"/>
                  </a:lnTo>
                  <a:lnTo>
                    <a:pt x="18165" y="147853"/>
                  </a:lnTo>
                  <a:lnTo>
                    <a:pt x="21632" y="149402"/>
                  </a:lnTo>
                  <a:lnTo>
                    <a:pt x="25150" y="149237"/>
                  </a:lnTo>
                  <a:lnTo>
                    <a:pt x="32580" y="153568"/>
                  </a:lnTo>
                  <a:lnTo>
                    <a:pt x="35018" y="157594"/>
                  </a:lnTo>
                  <a:lnTo>
                    <a:pt x="39590" y="159816"/>
                  </a:lnTo>
                  <a:lnTo>
                    <a:pt x="49219" y="162959"/>
                  </a:lnTo>
                  <a:lnTo>
                    <a:pt x="59151" y="163631"/>
                  </a:lnTo>
                  <a:lnTo>
                    <a:pt x="69183" y="162558"/>
                  </a:lnTo>
                  <a:lnTo>
                    <a:pt x="79112" y="160464"/>
                  </a:lnTo>
                  <a:lnTo>
                    <a:pt x="83436" y="171568"/>
                  </a:lnTo>
                  <a:lnTo>
                    <a:pt x="91511" y="177782"/>
                  </a:lnTo>
                  <a:lnTo>
                    <a:pt x="102076" y="179836"/>
                  </a:lnTo>
                  <a:lnTo>
                    <a:pt x="113872" y="178460"/>
                  </a:lnTo>
                  <a:lnTo>
                    <a:pt x="106990" y="190703"/>
                  </a:lnTo>
                  <a:lnTo>
                    <a:pt x="101563" y="203774"/>
                  </a:lnTo>
                  <a:lnTo>
                    <a:pt x="99846" y="216508"/>
                  </a:lnTo>
                  <a:lnTo>
                    <a:pt x="104093" y="227736"/>
                  </a:lnTo>
                  <a:lnTo>
                    <a:pt x="107764" y="232384"/>
                  </a:lnTo>
                  <a:lnTo>
                    <a:pt x="114495" y="235623"/>
                  </a:lnTo>
                  <a:lnTo>
                    <a:pt x="123651" y="245529"/>
                  </a:lnTo>
                  <a:lnTo>
                    <a:pt x="127563" y="251663"/>
                  </a:lnTo>
                  <a:lnTo>
                    <a:pt x="139539" y="262813"/>
                  </a:lnTo>
                  <a:lnTo>
                    <a:pt x="146473" y="266623"/>
                  </a:lnTo>
                  <a:lnTo>
                    <a:pt x="155008" y="267779"/>
                  </a:lnTo>
                  <a:lnTo>
                    <a:pt x="154698" y="274605"/>
                  </a:lnTo>
                  <a:lnTo>
                    <a:pt x="166590" y="303530"/>
                  </a:lnTo>
                  <a:lnTo>
                    <a:pt x="168165" y="311073"/>
                  </a:lnTo>
                  <a:lnTo>
                    <a:pt x="166946" y="317893"/>
                  </a:lnTo>
                  <a:lnTo>
                    <a:pt x="166145" y="318503"/>
                  </a:lnTo>
                  <a:lnTo>
                    <a:pt x="165574" y="319430"/>
                  </a:lnTo>
                  <a:lnTo>
                    <a:pt x="165498" y="320713"/>
                  </a:lnTo>
                  <a:lnTo>
                    <a:pt x="166674" y="346359"/>
                  </a:lnTo>
                  <a:lnTo>
                    <a:pt x="174450" y="368596"/>
                  </a:lnTo>
                  <a:lnTo>
                    <a:pt x="190510" y="382126"/>
                  </a:lnTo>
                  <a:lnTo>
                    <a:pt x="216539" y="381647"/>
                  </a:lnTo>
                  <a:lnTo>
                    <a:pt x="248813" y="361270"/>
                  </a:lnTo>
                  <a:lnTo>
                    <a:pt x="258373" y="334662"/>
                  </a:lnTo>
                  <a:lnTo>
                    <a:pt x="257204" y="327226"/>
                  </a:lnTo>
                  <a:lnTo>
                    <a:pt x="253687" y="320700"/>
                  </a:lnTo>
                  <a:lnTo>
                    <a:pt x="261820" y="313180"/>
                  </a:lnTo>
                  <a:lnTo>
                    <a:pt x="266745" y="303590"/>
                  </a:lnTo>
                  <a:lnTo>
                    <a:pt x="268485" y="292700"/>
                  </a:lnTo>
                  <a:lnTo>
                    <a:pt x="267060" y="281279"/>
                  </a:lnTo>
                  <a:lnTo>
                    <a:pt x="265244" y="275424"/>
                  </a:lnTo>
                  <a:lnTo>
                    <a:pt x="271822" y="274205"/>
                  </a:lnTo>
                  <a:lnTo>
                    <a:pt x="305452" y="239598"/>
                  </a:lnTo>
                  <a:lnTo>
                    <a:pt x="314312" y="196440"/>
                  </a:lnTo>
                  <a:lnTo>
                    <a:pt x="313597" y="184733"/>
                  </a:lnTo>
                  <a:lnTo>
                    <a:pt x="311078" y="174015"/>
                  </a:lnTo>
                  <a:lnTo>
                    <a:pt x="321142" y="159315"/>
                  </a:lnTo>
                  <a:lnTo>
                    <a:pt x="326827" y="142640"/>
                  </a:lnTo>
                  <a:lnTo>
                    <a:pt x="327582" y="124859"/>
                  </a:lnTo>
                  <a:lnTo>
                    <a:pt x="322851" y="106845"/>
                  </a:lnTo>
                  <a:lnTo>
                    <a:pt x="319422" y="98882"/>
                  </a:lnTo>
                  <a:lnTo>
                    <a:pt x="314545" y="94576"/>
                  </a:lnTo>
                  <a:lnTo>
                    <a:pt x="309452" y="88074"/>
                  </a:lnTo>
                  <a:lnTo>
                    <a:pt x="305484" y="81122"/>
                  </a:lnTo>
                  <a:lnTo>
                    <a:pt x="303263" y="73775"/>
                  </a:lnTo>
                  <a:lnTo>
                    <a:pt x="301596" y="66241"/>
                  </a:lnTo>
                  <a:lnTo>
                    <a:pt x="299292" y="58724"/>
                  </a:lnTo>
                  <a:lnTo>
                    <a:pt x="270044" y="30861"/>
                  </a:lnTo>
                  <a:lnTo>
                    <a:pt x="265891" y="29286"/>
                  </a:lnTo>
                  <a:lnTo>
                    <a:pt x="253941" y="29857"/>
                  </a:lnTo>
                  <a:lnTo>
                    <a:pt x="249216" y="26035"/>
                  </a:lnTo>
                  <a:lnTo>
                    <a:pt x="216339" y="1025"/>
                  </a:lnTo>
                  <a:lnTo>
                    <a:pt x="205376" y="0"/>
                  </a:lnTo>
                  <a:close/>
                </a:path>
              </a:pathLst>
            </a:custGeom>
            <a:solidFill>
              <a:srgbClr val="00783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251852" y="3038198"/>
              <a:ext cx="262255" cy="368935"/>
            </a:xfrm>
            <a:custGeom>
              <a:avLst/>
              <a:gdLst/>
              <a:ahLst/>
              <a:cxnLst/>
              <a:rect l="l" t="t" r="r" b="b"/>
              <a:pathLst>
                <a:path w="262254" h="368935">
                  <a:moveTo>
                    <a:pt x="106927" y="0"/>
                  </a:moveTo>
                  <a:lnTo>
                    <a:pt x="70923" y="31450"/>
                  </a:lnTo>
                  <a:lnTo>
                    <a:pt x="48193" y="90368"/>
                  </a:lnTo>
                  <a:lnTo>
                    <a:pt x="35145" y="152365"/>
                  </a:lnTo>
                  <a:lnTo>
                    <a:pt x="31599" y="220908"/>
                  </a:lnTo>
                  <a:lnTo>
                    <a:pt x="30391" y="233140"/>
                  </a:lnTo>
                  <a:lnTo>
                    <a:pt x="20713" y="270429"/>
                  </a:lnTo>
                  <a:lnTo>
                    <a:pt x="5013" y="301901"/>
                  </a:lnTo>
                  <a:lnTo>
                    <a:pt x="2019" y="308794"/>
                  </a:lnTo>
                  <a:lnTo>
                    <a:pt x="635" y="312718"/>
                  </a:lnTo>
                  <a:lnTo>
                    <a:pt x="0" y="316757"/>
                  </a:lnTo>
                  <a:lnTo>
                    <a:pt x="571" y="320923"/>
                  </a:lnTo>
                  <a:lnTo>
                    <a:pt x="28362" y="348264"/>
                  </a:lnTo>
                  <a:lnTo>
                    <a:pt x="67761" y="365486"/>
                  </a:lnTo>
                  <a:lnTo>
                    <a:pt x="83610" y="368539"/>
                  </a:lnTo>
                  <a:lnTo>
                    <a:pt x="90373" y="367049"/>
                  </a:lnTo>
                  <a:lnTo>
                    <a:pt x="95034" y="364611"/>
                  </a:lnTo>
                  <a:lnTo>
                    <a:pt x="98145" y="359391"/>
                  </a:lnTo>
                  <a:lnTo>
                    <a:pt x="103124" y="349650"/>
                  </a:lnTo>
                  <a:lnTo>
                    <a:pt x="105092" y="345205"/>
                  </a:lnTo>
                  <a:lnTo>
                    <a:pt x="114502" y="332498"/>
                  </a:lnTo>
                  <a:lnTo>
                    <a:pt x="163228" y="303178"/>
                  </a:lnTo>
                  <a:lnTo>
                    <a:pt x="180955" y="301103"/>
                  </a:lnTo>
                  <a:lnTo>
                    <a:pt x="194130" y="301273"/>
                  </a:lnTo>
                  <a:lnTo>
                    <a:pt x="206133" y="300958"/>
                  </a:lnTo>
                  <a:lnTo>
                    <a:pt x="220098" y="295372"/>
                  </a:lnTo>
                  <a:lnTo>
                    <a:pt x="225266" y="284208"/>
                  </a:lnTo>
                  <a:lnTo>
                    <a:pt x="225414" y="269056"/>
                  </a:lnTo>
                  <a:lnTo>
                    <a:pt x="224320" y="251504"/>
                  </a:lnTo>
                  <a:lnTo>
                    <a:pt x="224205" y="246272"/>
                  </a:lnTo>
                  <a:lnTo>
                    <a:pt x="219036" y="243986"/>
                  </a:lnTo>
                  <a:lnTo>
                    <a:pt x="214642" y="245993"/>
                  </a:lnTo>
                  <a:lnTo>
                    <a:pt x="203623" y="250283"/>
                  </a:lnTo>
                  <a:lnTo>
                    <a:pt x="192566" y="253357"/>
                  </a:lnTo>
                  <a:lnTo>
                    <a:pt x="181409" y="255267"/>
                  </a:lnTo>
                  <a:lnTo>
                    <a:pt x="170091" y="256064"/>
                  </a:lnTo>
                  <a:lnTo>
                    <a:pt x="190647" y="231083"/>
                  </a:lnTo>
                  <a:lnTo>
                    <a:pt x="212120" y="206913"/>
                  </a:lnTo>
                  <a:lnTo>
                    <a:pt x="234504" y="183560"/>
                  </a:lnTo>
                  <a:lnTo>
                    <a:pt x="261696" y="157435"/>
                  </a:lnTo>
                  <a:lnTo>
                    <a:pt x="259359" y="152444"/>
                  </a:lnTo>
                  <a:lnTo>
                    <a:pt x="255574" y="150743"/>
                  </a:lnTo>
                  <a:lnTo>
                    <a:pt x="247408" y="138911"/>
                  </a:lnTo>
                  <a:lnTo>
                    <a:pt x="237909" y="123209"/>
                  </a:lnTo>
                  <a:lnTo>
                    <a:pt x="232549" y="122269"/>
                  </a:lnTo>
                  <a:lnTo>
                    <a:pt x="200847" y="150658"/>
                  </a:lnTo>
                  <a:lnTo>
                    <a:pt x="167982" y="170110"/>
                  </a:lnTo>
                  <a:lnTo>
                    <a:pt x="175568" y="159587"/>
                  </a:lnTo>
                  <a:lnTo>
                    <a:pt x="191316" y="139008"/>
                  </a:lnTo>
                  <a:lnTo>
                    <a:pt x="199351" y="128835"/>
                  </a:lnTo>
                  <a:lnTo>
                    <a:pt x="206006" y="121597"/>
                  </a:lnTo>
                  <a:lnTo>
                    <a:pt x="221159" y="107097"/>
                  </a:lnTo>
                  <a:lnTo>
                    <a:pt x="226936" y="100044"/>
                  </a:lnTo>
                  <a:lnTo>
                    <a:pt x="200533" y="65340"/>
                  </a:lnTo>
                  <a:lnTo>
                    <a:pt x="187388" y="56940"/>
                  </a:lnTo>
                  <a:lnTo>
                    <a:pt x="185889" y="57499"/>
                  </a:lnTo>
                  <a:lnTo>
                    <a:pt x="184569" y="57232"/>
                  </a:lnTo>
                  <a:lnTo>
                    <a:pt x="149163" y="89152"/>
                  </a:lnTo>
                  <a:lnTo>
                    <a:pt x="125526" y="127451"/>
                  </a:lnTo>
                  <a:lnTo>
                    <a:pt x="104424" y="166511"/>
                  </a:lnTo>
                  <a:lnTo>
                    <a:pt x="84759" y="206457"/>
                  </a:lnTo>
                  <a:lnTo>
                    <a:pt x="86539" y="155305"/>
                  </a:lnTo>
                  <a:lnTo>
                    <a:pt x="96758" y="105578"/>
                  </a:lnTo>
                  <a:lnTo>
                    <a:pt x="115163" y="58057"/>
                  </a:lnTo>
                  <a:lnTo>
                    <a:pt x="141503" y="13519"/>
                  </a:lnTo>
                  <a:lnTo>
                    <a:pt x="144005" y="9938"/>
                  </a:lnTo>
                  <a:lnTo>
                    <a:pt x="141262" y="5277"/>
                  </a:lnTo>
                  <a:lnTo>
                    <a:pt x="137642" y="4058"/>
                  </a:lnTo>
                  <a:lnTo>
                    <a:pt x="106927" y="0"/>
                  </a:lnTo>
                  <a:close/>
                </a:path>
              </a:pathLst>
            </a:custGeom>
            <a:solidFill>
              <a:srgbClr val="91AC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51855" y="3016618"/>
              <a:ext cx="301156" cy="39012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14328" y="3447146"/>
              <a:ext cx="220654" cy="27064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94666" y="3921772"/>
              <a:ext cx="91084" cy="13037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24784" y="3902379"/>
              <a:ext cx="91097" cy="15958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354908" y="3887401"/>
              <a:ext cx="91084" cy="205257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488233" y="3882497"/>
              <a:ext cx="100901" cy="21015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078078" y="2202979"/>
              <a:ext cx="331470" cy="111760"/>
            </a:xfrm>
            <a:custGeom>
              <a:avLst/>
              <a:gdLst/>
              <a:ahLst/>
              <a:cxnLst/>
              <a:rect l="l" t="t" r="r" b="b"/>
              <a:pathLst>
                <a:path w="331470" h="111760">
                  <a:moveTo>
                    <a:pt x="30632" y="70777"/>
                  </a:moveTo>
                  <a:lnTo>
                    <a:pt x="30518" y="70967"/>
                  </a:lnTo>
                  <a:lnTo>
                    <a:pt x="30632" y="70777"/>
                  </a:lnTo>
                  <a:close/>
                </a:path>
                <a:path w="331470" h="111760">
                  <a:moveTo>
                    <a:pt x="33566" y="70573"/>
                  </a:moveTo>
                  <a:lnTo>
                    <a:pt x="33299" y="70840"/>
                  </a:lnTo>
                  <a:lnTo>
                    <a:pt x="33083" y="71107"/>
                  </a:lnTo>
                  <a:lnTo>
                    <a:pt x="32854" y="71386"/>
                  </a:lnTo>
                  <a:lnTo>
                    <a:pt x="32766" y="71564"/>
                  </a:lnTo>
                  <a:lnTo>
                    <a:pt x="32880" y="71399"/>
                  </a:lnTo>
                  <a:lnTo>
                    <a:pt x="33108" y="71132"/>
                  </a:lnTo>
                  <a:lnTo>
                    <a:pt x="33324" y="70853"/>
                  </a:lnTo>
                  <a:lnTo>
                    <a:pt x="33566" y="70573"/>
                  </a:lnTo>
                  <a:close/>
                </a:path>
                <a:path w="331470" h="111760">
                  <a:moveTo>
                    <a:pt x="134772" y="82435"/>
                  </a:moveTo>
                  <a:lnTo>
                    <a:pt x="134518" y="82638"/>
                  </a:lnTo>
                  <a:lnTo>
                    <a:pt x="134289" y="82842"/>
                  </a:lnTo>
                  <a:lnTo>
                    <a:pt x="134772" y="82435"/>
                  </a:lnTo>
                  <a:close/>
                </a:path>
                <a:path w="331470" h="111760">
                  <a:moveTo>
                    <a:pt x="153250" y="12153"/>
                  </a:moveTo>
                  <a:lnTo>
                    <a:pt x="153136" y="12344"/>
                  </a:lnTo>
                  <a:lnTo>
                    <a:pt x="153098" y="12471"/>
                  </a:lnTo>
                  <a:lnTo>
                    <a:pt x="153200" y="12242"/>
                  </a:lnTo>
                  <a:close/>
                </a:path>
                <a:path w="331470" h="111760">
                  <a:moveTo>
                    <a:pt x="191071" y="87109"/>
                  </a:moveTo>
                  <a:close/>
                </a:path>
                <a:path w="331470" h="111760">
                  <a:moveTo>
                    <a:pt x="191185" y="86931"/>
                  </a:moveTo>
                  <a:lnTo>
                    <a:pt x="191071" y="87109"/>
                  </a:lnTo>
                  <a:lnTo>
                    <a:pt x="191185" y="86931"/>
                  </a:lnTo>
                  <a:close/>
                </a:path>
                <a:path w="331470" h="111760">
                  <a:moveTo>
                    <a:pt x="220548" y="18389"/>
                  </a:moveTo>
                  <a:lnTo>
                    <a:pt x="220433" y="18605"/>
                  </a:lnTo>
                  <a:lnTo>
                    <a:pt x="220395" y="18745"/>
                  </a:lnTo>
                  <a:lnTo>
                    <a:pt x="220484" y="18529"/>
                  </a:lnTo>
                  <a:lnTo>
                    <a:pt x="220548" y="18389"/>
                  </a:lnTo>
                  <a:close/>
                </a:path>
                <a:path w="331470" h="111760">
                  <a:moveTo>
                    <a:pt x="258559" y="95567"/>
                  </a:moveTo>
                  <a:lnTo>
                    <a:pt x="258457" y="95808"/>
                  </a:lnTo>
                  <a:lnTo>
                    <a:pt x="258559" y="95580"/>
                  </a:lnTo>
                  <a:close/>
                </a:path>
                <a:path w="331470" h="111760">
                  <a:moveTo>
                    <a:pt x="258622" y="95491"/>
                  </a:moveTo>
                  <a:close/>
                </a:path>
                <a:path w="331470" h="111760">
                  <a:moveTo>
                    <a:pt x="284302" y="27228"/>
                  </a:moveTo>
                  <a:lnTo>
                    <a:pt x="284213" y="27432"/>
                  </a:lnTo>
                  <a:lnTo>
                    <a:pt x="284302" y="27228"/>
                  </a:lnTo>
                  <a:close/>
                </a:path>
                <a:path w="331470" h="111760">
                  <a:moveTo>
                    <a:pt x="306133" y="98628"/>
                  </a:moveTo>
                  <a:lnTo>
                    <a:pt x="305866" y="98450"/>
                  </a:lnTo>
                  <a:lnTo>
                    <a:pt x="306133" y="98628"/>
                  </a:lnTo>
                  <a:close/>
                </a:path>
                <a:path w="331470" h="111760">
                  <a:moveTo>
                    <a:pt x="317004" y="111569"/>
                  </a:moveTo>
                  <a:lnTo>
                    <a:pt x="316992" y="111328"/>
                  </a:lnTo>
                  <a:lnTo>
                    <a:pt x="316953" y="111061"/>
                  </a:lnTo>
                  <a:lnTo>
                    <a:pt x="316941" y="110832"/>
                  </a:lnTo>
                  <a:lnTo>
                    <a:pt x="316725" y="110832"/>
                  </a:lnTo>
                  <a:lnTo>
                    <a:pt x="316458" y="110858"/>
                  </a:lnTo>
                  <a:lnTo>
                    <a:pt x="316230" y="110858"/>
                  </a:lnTo>
                  <a:lnTo>
                    <a:pt x="316255" y="111099"/>
                  </a:lnTo>
                  <a:lnTo>
                    <a:pt x="316268" y="111353"/>
                  </a:lnTo>
                  <a:lnTo>
                    <a:pt x="316280" y="111645"/>
                  </a:lnTo>
                  <a:lnTo>
                    <a:pt x="316750" y="111594"/>
                  </a:lnTo>
                  <a:lnTo>
                    <a:pt x="317004" y="111569"/>
                  </a:lnTo>
                  <a:close/>
                </a:path>
                <a:path w="331470" h="111760">
                  <a:moveTo>
                    <a:pt x="328079" y="65532"/>
                  </a:moveTo>
                  <a:close/>
                </a:path>
                <a:path w="331470" h="111760">
                  <a:moveTo>
                    <a:pt x="331241" y="49796"/>
                  </a:moveTo>
                  <a:lnTo>
                    <a:pt x="331216" y="49530"/>
                  </a:lnTo>
                  <a:lnTo>
                    <a:pt x="331190" y="49288"/>
                  </a:lnTo>
                  <a:lnTo>
                    <a:pt x="331177" y="49009"/>
                  </a:lnTo>
                  <a:lnTo>
                    <a:pt x="330936" y="49288"/>
                  </a:lnTo>
                  <a:lnTo>
                    <a:pt x="330720" y="49568"/>
                  </a:lnTo>
                  <a:lnTo>
                    <a:pt x="330504" y="49809"/>
                  </a:lnTo>
                  <a:lnTo>
                    <a:pt x="329145" y="48615"/>
                  </a:lnTo>
                  <a:lnTo>
                    <a:pt x="330314" y="48094"/>
                  </a:lnTo>
                  <a:lnTo>
                    <a:pt x="331063" y="47472"/>
                  </a:lnTo>
                  <a:lnTo>
                    <a:pt x="331012" y="46723"/>
                  </a:lnTo>
                  <a:lnTo>
                    <a:pt x="329552" y="45123"/>
                  </a:lnTo>
                  <a:lnTo>
                    <a:pt x="330860" y="44399"/>
                  </a:lnTo>
                  <a:lnTo>
                    <a:pt x="330809" y="43637"/>
                  </a:lnTo>
                  <a:lnTo>
                    <a:pt x="330060" y="43167"/>
                  </a:lnTo>
                  <a:lnTo>
                    <a:pt x="330085" y="42672"/>
                  </a:lnTo>
                  <a:lnTo>
                    <a:pt x="330708" y="42100"/>
                  </a:lnTo>
                  <a:lnTo>
                    <a:pt x="330606" y="40563"/>
                  </a:lnTo>
                  <a:lnTo>
                    <a:pt x="329742" y="40220"/>
                  </a:lnTo>
                  <a:lnTo>
                    <a:pt x="327240" y="36131"/>
                  </a:lnTo>
                  <a:lnTo>
                    <a:pt x="325297" y="36817"/>
                  </a:lnTo>
                  <a:lnTo>
                    <a:pt x="325869" y="34391"/>
                  </a:lnTo>
                  <a:lnTo>
                    <a:pt x="324573" y="33934"/>
                  </a:lnTo>
                  <a:lnTo>
                    <a:pt x="323596" y="34874"/>
                  </a:lnTo>
                  <a:lnTo>
                    <a:pt x="322249" y="33426"/>
                  </a:lnTo>
                  <a:lnTo>
                    <a:pt x="311200" y="32778"/>
                  </a:lnTo>
                  <a:lnTo>
                    <a:pt x="310921" y="31889"/>
                  </a:lnTo>
                  <a:lnTo>
                    <a:pt x="308660" y="31254"/>
                  </a:lnTo>
                  <a:lnTo>
                    <a:pt x="306920" y="31673"/>
                  </a:lnTo>
                  <a:lnTo>
                    <a:pt x="306565" y="30060"/>
                  </a:lnTo>
                  <a:lnTo>
                    <a:pt x="305028" y="30327"/>
                  </a:lnTo>
                  <a:lnTo>
                    <a:pt x="302704" y="29743"/>
                  </a:lnTo>
                  <a:lnTo>
                    <a:pt x="300901" y="30886"/>
                  </a:lnTo>
                  <a:lnTo>
                    <a:pt x="300012" y="28511"/>
                  </a:lnTo>
                  <a:lnTo>
                    <a:pt x="297446" y="29121"/>
                  </a:lnTo>
                  <a:lnTo>
                    <a:pt x="293827" y="28346"/>
                  </a:lnTo>
                  <a:lnTo>
                    <a:pt x="292379" y="29260"/>
                  </a:lnTo>
                  <a:lnTo>
                    <a:pt x="292112" y="28409"/>
                  </a:lnTo>
                  <a:lnTo>
                    <a:pt x="286639" y="27393"/>
                  </a:lnTo>
                  <a:lnTo>
                    <a:pt x="286448" y="28892"/>
                  </a:lnTo>
                  <a:lnTo>
                    <a:pt x="284175" y="27533"/>
                  </a:lnTo>
                  <a:lnTo>
                    <a:pt x="282867" y="27660"/>
                  </a:lnTo>
                  <a:lnTo>
                    <a:pt x="282232" y="25781"/>
                  </a:lnTo>
                  <a:lnTo>
                    <a:pt x="280873" y="26771"/>
                  </a:lnTo>
                  <a:lnTo>
                    <a:pt x="279196" y="26263"/>
                  </a:lnTo>
                  <a:lnTo>
                    <a:pt x="277698" y="28028"/>
                  </a:lnTo>
                  <a:lnTo>
                    <a:pt x="277926" y="25565"/>
                  </a:lnTo>
                  <a:lnTo>
                    <a:pt x="275221" y="25806"/>
                  </a:lnTo>
                  <a:lnTo>
                    <a:pt x="273913" y="25374"/>
                  </a:lnTo>
                  <a:lnTo>
                    <a:pt x="271259" y="25615"/>
                  </a:lnTo>
                  <a:lnTo>
                    <a:pt x="269341" y="25222"/>
                  </a:lnTo>
                  <a:lnTo>
                    <a:pt x="266039" y="23837"/>
                  </a:lnTo>
                  <a:lnTo>
                    <a:pt x="264960" y="24142"/>
                  </a:lnTo>
                  <a:lnTo>
                    <a:pt x="260362" y="22707"/>
                  </a:lnTo>
                  <a:lnTo>
                    <a:pt x="256514" y="23431"/>
                  </a:lnTo>
                  <a:lnTo>
                    <a:pt x="248589" y="22225"/>
                  </a:lnTo>
                  <a:lnTo>
                    <a:pt x="244182" y="22555"/>
                  </a:lnTo>
                  <a:lnTo>
                    <a:pt x="240030" y="20751"/>
                  </a:lnTo>
                  <a:lnTo>
                    <a:pt x="239649" y="21259"/>
                  </a:lnTo>
                  <a:lnTo>
                    <a:pt x="236766" y="21488"/>
                  </a:lnTo>
                  <a:lnTo>
                    <a:pt x="234188" y="22174"/>
                  </a:lnTo>
                  <a:lnTo>
                    <a:pt x="230136" y="20866"/>
                  </a:lnTo>
                  <a:lnTo>
                    <a:pt x="227368" y="21031"/>
                  </a:lnTo>
                  <a:lnTo>
                    <a:pt x="224878" y="19964"/>
                  </a:lnTo>
                  <a:lnTo>
                    <a:pt x="224434" y="20789"/>
                  </a:lnTo>
                  <a:lnTo>
                    <a:pt x="223939" y="20688"/>
                  </a:lnTo>
                  <a:lnTo>
                    <a:pt x="223418" y="20066"/>
                  </a:lnTo>
                  <a:lnTo>
                    <a:pt x="223888" y="20040"/>
                  </a:lnTo>
                  <a:lnTo>
                    <a:pt x="224853" y="19977"/>
                  </a:lnTo>
                  <a:lnTo>
                    <a:pt x="224751" y="19634"/>
                  </a:lnTo>
                  <a:lnTo>
                    <a:pt x="224624" y="19342"/>
                  </a:lnTo>
                  <a:lnTo>
                    <a:pt x="224485" y="19011"/>
                  </a:lnTo>
                  <a:lnTo>
                    <a:pt x="224129" y="19354"/>
                  </a:lnTo>
                  <a:lnTo>
                    <a:pt x="223761" y="19723"/>
                  </a:lnTo>
                  <a:lnTo>
                    <a:pt x="223405" y="20053"/>
                  </a:lnTo>
                  <a:lnTo>
                    <a:pt x="222656" y="20104"/>
                  </a:lnTo>
                  <a:lnTo>
                    <a:pt x="220446" y="19481"/>
                  </a:lnTo>
                  <a:lnTo>
                    <a:pt x="220395" y="18745"/>
                  </a:lnTo>
                  <a:lnTo>
                    <a:pt x="219646" y="18592"/>
                  </a:lnTo>
                  <a:lnTo>
                    <a:pt x="218846" y="17665"/>
                  </a:lnTo>
                  <a:lnTo>
                    <a:pt x="218186" y="18846"/>
                  </a:lnTo>
                  <a:lnTo>
                    <a:pt x="216204" y="18923"/>
                  </a:lnTo>
                  <a:lnTo>
                    <a:pt x="214198" y="19532"/>
                  </a:lnTo>
                  <a:lnTo>
                    <a:pt x="211556" y="18542"/>
                  </a:lnTo>
                  <a:lnTo>
                    <a:pt x="210197" y="20002"/>
                  </a:lnTo>
                  <a:lnTo>
                    <a:pt x="210045" y="16903"/>
                  </a:lnTo>
                  <a:lnTo>
                    <a:pt x="207759" y="18262"/>
                  </a:lnTo>
                  <a:lnTo>
                    <a:pt x="206502" y="18465"/>
                  </a:lnTo>
                  <a:lnTo>
                    <a:pt x="203682" y="18173"/>
                  </a:lnTo>
                  <a:lnTo>
                    <a:pt x="198958" y="16992"/>
                  </a:lnTo>
                  <a:lnTo>
                    <a:pt x="197624" y="16294"/>
                  </a:lnTo>
                  <a:lnTo>
                    <a:pt x="196240" y="17818"/>
                  </a:lnTo>
                  <a:lnTo>
                    <a:pt x="194475" y="15189"/>
                  </a:lnTo>
                  <a:lnTo>
                    <a:pt x="193052" y="17830"/>
                  </a:lnTo>
                  <a:lnTo>
                    <a:pt x="191300" y="18084"/>
                  </a:lnTo>
                  <a:lnTo>
                    <a:pt x="190906" y="17640"/>
                  </a:lnTo>
                  <a:lnTo>
                    <a:pt x="190157" y="17386"/>
                  </a:lnTo>
                  <a:lnTo>
                    <a:pt x="189763" y="15557"/>
                  </a:lnTo>
                  <a:lnTo>
                    <a:pt x="188620" y="17030"/>
                  </a:lnTo>
                  <a:lnTo>
                    <a:pt x="185547" y="15151"/>
                  </a:lnTo>
                  <a:lnTo>
                    <a:pt x="181800" y="17259"/>
                  </a:lnTo>
                  <a:lnTo>
                    <a:pt x="178257" y="14833"/>
                  </a:lnTo>
                  <a:lnTo>
                    <a:pt x="176034" y="15290"/>
                  </a:lnTo>
                  <a:lnTo>
                    <a:pt x="173278" y="16344"/>
                  </a:lnTo>
                  <a:lnTo>
                    <a:pt x="174371" y="13144"/>
                  </a:lnTo>
                  <a:lnTo>
                    <a:pt x="172046" y="14947"/>
                  </a:lnTo>
                  <a:lnTo>
                    <a:pt x="171500" y="15684"/>
                  </a:lnTo>
                  <a:lnTo>
                    <a:pt x="170078" y="15240"/>
                  </a:lnTo>
                  <a:lnTo>
                    <a:pt x="168694" y="13893"/>
                  </a:lnTo>
                  <a:lnTo>
                    <a:pt x="165925" y="15240"/>
                  </a:lnTo>
                  <a:lnTo>
                    <a:pt x="163398" y="14300"/>
                  </a:lnTo>
                  <a:lnTo>
                    <a:pt x="160312" y="13792"/>
                  </a:lnTo>
                  <a:lnTo>
                    <a:pt x="158165" y="13893"/>
                  </a:lnTo>
                  <a:lnTo>
                    <a:pt x="155905" y="13106"/>
                  </a:lnTo>
                  <a:lnTo>
                    <a:pt x="154698" y="12992"/>
                  </a:lnTo>
                  <a:lnTo>
                    <a:pt x="153479" y="13398"/>
                  </a:lnTo>
                  <a:lnTo>
                    <a:pt x="153098" y="12471"/>
                  </a:lnTo>
                  <a:lnTo>
                    <a:pt x="150863" y="13449"/>
                  </a:lnTo>
                  <a:lnTo>
                    <a:pt x="148412" y="13716"/>
                  </a:lnTo>
                  <a:lnTo>
                    <a:pt x="144424" y="12420"/>
                  </a:lnTo>
                  <a:lnTo>
                    <a:pt x="142963" y="12661"/>
                  </a:lnTo>
                  <a:lnTo>
                    <a:pt x="141389" y="13233"/>
                  </a:lnTo>
                  <a:lnTo>
                    <a:pt x="141071" y="11303"/>
                  </a:lnTo>
                  <a:lnTo>
                    <a:pt x="139865" y="12839"/>
                  </a:lnTo>
                  <a:lnTo>
                    <a:pt x="138379" y="12103"/>
                  </a:lnTo>
                  <a:lnTo>
                    <a:pt x="137223" y="10337"/>
                  </a:lnTo>
                  <a:lnTo>
                    <a:pt x="136740" y="11493"/>
                  </a:lnTo>
                  <a:lnTo>
                    <a:pt x="136156" y="12052"/>
                  </a:lnTo>
                  <a:lnTo>
                    <a:pt x="135648" y="11176"/>
                  </a:lnTo>
                  <a:lnTo>
                    <a:pt x="135077" y="10642"/>
                  </a:lnTo>
                  <a:lnTo>
                    <a:pt x="133070" y="12522"/>
                  </a:lnTo>
                  <a:lnTo>
                    <a:pt x="132105" y="11988"/>
                  </a:lnTo>
                  <a:lnTo>
                    <a:pt x="131064" y="10591"/>
                  </a:lnTo>
                  <a:lnTo>
                    <a:pt x="130924" y="10109"/>
                  </a:lnTo>
                  <a:lnTo>
                    <a:pt x="128993" y="12344"/>
                  </a:lnTo>
                  <a:lnTo>
                    <a:pt x="127508" y="8890"/>
                  </a:lnTo>
                  <a:lnTo>
                    <a:pt x="126949" y="9461"/>
                  </a:lnTo>
                  <a:lnTo>
                    <a:pt x="126441" y="9613"/>
                  </a:lnTo>
                  <a:lnTo>
                    <a:pt x="123456" y="9080"/>
                  </a:lnTo>
                  <a:lnTo>
                    <a:pt x="121843" y="9144"/>
                  </a:lnTo>
                  <a:lnTo>
                    <a:pt x="120091" y="10706"/>
                  </a:lnTo>
                  <a:lnTo>
                    <a:pt x="118643" y="8445"/>
                  </a:lnTo>
                  <a:lnTo>
                    <a:pt x="117817" y="8851"/>
                  </a:lnTo>
                  <a:lnTo>
                    <a:pt x="116624" y="10160"/>
                  </a:lnTo>
                  <a:lnTo>
                    <a:pt x="115430" y="8280"/>
                  </a:lnTo>
                  <a:lnTo>
                    <a:pt x="113576" y="8902"/>
                  </a:lnTo>
                  <a:lnTo>
                    <a:pt x="112433" y="9042"/>
                  </a:lnTo>
                  <a:lnTo>
                    <a:pt x="109715" y="8851"/>
                  </a:lnTo>
                  <a:lnTo>
                    <a:pt x="107200" y="6896"/>
                  </a:lnTo>
                  <a:lnTo>
                    <a:pt x="104343" y="7912"/>
                  </a:lnTo>
                  <a:lnTo>
                    <a:pt x="102285" y="6400"/>
                  </a:lnTo>
                  <a:lnTo>
                    <a:pt x="100037" y="7239"/>
                  </a:lnTo>
                  <a:lnTo>
                    <a:pt x="96520" y="7200"/>
                  </a:lnTo>
                  <a:lnTo>
                    <a:pt x="93916" y="6451"/>
                  </a:lnTo>
                  <a:lnTo>
                    <a:pt x="93954" y="6324"/>
                  </a:lnTo>
                  <a:lnTo>
                    <a:pt x="93903" y="6451"/>
                  </a:lnTo>
                  <a:lnTo>
                    <a:pt x="86652" y="5346"/>
                  </a:lnTo>
                  <a:lnTo>
                    <a:pt x="81889" y="5473"/>
                  </a:lnTo>
                  <a:lnTo>
                    <a:pt x="80479" y="5854"/>
                  </a:lnTo>
                  <a:lnTo>
                    <a:pt x="79667" y="4191"/>
                  </a:lnTo>
                  <a:lnTo>
                    <a:pt x="78854" y="4292"/>
                  </a:lnTo>
                  <a:lnTo>
                    <a:pt x="77330" y="5334"/>
                  </a:lnTo>
                  <a:lnTo>
                    <a:pt x="73837" y="3378"/>
                  </a:lnTo>
                  <a:lnTo>
                    <a:pt x="72161" y="3048"/>
                  </a:lnTo>
                  <a:lnTo>
                    <a:pt x="70180" y="5092"/>
                  </a:lnTo>
                  <a:lnTo>
                    <a:pt x="68732" y="3975"/>
                  </a:lnTo>
                  <a:lnTo>
                    <a:pt x="64833" y="3505"/>
                  </a:lnTo>
                  <a:lnTo>
                    <a:pt x="61899" y="4279"/>
                  </a:lnTo>
                  <a:lnTo>
                    <a:pt x="60071" y="1447"/>
                  </a:lnTo>
                  <a:lnTo>
                    <a:pt x="58902" y="2692"/>
                  </a:lnTo>
                  <a:lnTo>
                    <a:pt x="57048" y="1193"/>
                  </a:lnTo>
                  <a:lnTo>
                    <a:pt x="54978" y="3556"/>
                  </a:lnTo>
                  <a:lnTo>
                    <a:pt x="53733" y="2844"/>
                  </a:lnTo>
                  <a:lnTo>
                    <a:pt x="52527" y="3048"/>
                  </a:lnTo>
                  <a:lnTo>
                    <a:pt x="52463" y="2286"/>
                  </a:lnTo>
                  <a:lnTo>
                    <a:pt x="51193" y="1778"/>
                  </a:lnTo>
                  <a:lnTo>
                    <a:pt x="49936" y="2552"/>
                  </a:lnTo>
                  <a:lnTo>
                    <a:pt x="47307" y="1803"/>
                  </a:lnTo>
                  <a:lnTo>
                    <a:pt x="45808" y="2552"/>
                  </a:lnTo>
                  <a:lnTo>
                    <a:pt x="44424" y="2819"/>
                  </a:lnTo>
                  <a:lnTo>
                    <a:pt x="43675" y="1866"/>
                  </a:lnTo>
                  <a:lnTo>
                    <a:pt x="42494" y="2616"/>
                  </a:lnTo>
                  <a:lnTo>
                    <a:pt x="41478" y="2514"/>
                  </a:lnTo>
                  <a:lnTo>
                    <a:pt x="40614" y="1346"/>
                  </a:lnTo>
                  <a:lnTo>
                    <a:pt x="39979" y="2336"/>
                  </a:lnTo>
                  <a:lnTo>
                    <a:pt x="38481" y="1727"/>
                  </a:lnTo>
                  <a:lnTo>
                    <a:pt x="38569" y="1524"/>
                  </a:lnTo>
                  <a:lnTo>
                    <a:pt x="38455" y="1689"/>
                  </a:lnTo>
                  <a:lnTo>
                    <a:pt x="33426" y="1866"/>
                  </a:lnTo>
                  <a:lnTo>
                    <a:pt x="31826" y="1371"/>
                  </a:lnTo>
                  <a:lnTo>
                    <a:pt x="30759" y="127"/>
                  </a:lnTo>
                  <a:lnTo>
                    <a:pt x="30251" y="1511"/>
                  </a:lnTo>
                  <a:lnTo>
                    <a:pt x="29260" y="2006"/>
                  </a:lnTo>
                  <a:lnTo>
                    <a:pt x="28625" y="1854"/>
                  </a:lnTo>
                  <a:lnTo>
                    <a:pt x="28841" y="838"/>
                  </a:lnTo>
                  <a:lnTo>
                    <a:pt x="29083" y="546"/>
                  </a:lnTo>
                  <a:lnTo>
                    <a:pt x="29311" y="279"/>
                  </a:lnTo>
                  <a:lnTo>
                    <a:pt x="29540" y="0"/>
                  </a:lnTo>
                  <a:lnTo>
                    <a:pt x="29044" y="25"/>
                  </a:lnTo>
                  <a:lnTo>
                    <a:pt x="28803" y="25"/>
                  </a:lnTo>
                  <a:lnTo>
                    <a:pt x="28816" y="317"/>
                  </a:lnTo>
                  <a:lnTo>
                    <a:pt x="28841" y="571"/>
                  </a:lnTo>
                  <a:lnTo>
                    <a:pt x="28841" y="800"/>
                  </a:lnTo>
                  <a:lnTo>
                    <a:pt x="25971" y="1765"/>
                  </a:lnTo>
                  <a:lnTo>
                    <a:pt x="24993" y="1562"/>
                  </a:lnTo>
                  <a:lnTo>
                    <a:pt x="24130" y="3200"/>
                  </a:lnTo>
                  <a:lnTo>
                    <a:pt x="23063" y="1993"/>
                  </a:lnTo>
                  <a:lnTo>
                    <a:pt x="23101" y="1866"/>
                  </a:lnTo>
                  <a:lnTo>
                    <a:pt x="23164" y="1739"/>
                  </a:lnTo>
                  <a:lnTo>
                    <a:pt x="23037" y="1955"/>
                  </a:lnTo>
                  <a:lnTo>
                    <a:pt x="18935" y="1625"/>
                  </a:lnTo>
                  <a:lnTo>
                    <a:pt x="16459" y="3048"/>
                  </a:lnTo>
                  <a:lnTo>
                    <a:pt x="14820" y="2667"/>
                  </a:lnTo>
                  <a:lnTo>
                    <a:pt x="9550" y="3467"/>
                  </a:lnTo>
                  <a:lnTo>
                    <a:pt x="9486" y="3225"/>
                  </a:lnTo>
                  <a:lnTo>
                    <a:pt x="7048" y="10172"/>
                  </a:lnTo>
                  <a:lnTo>
                    <a:pt x="5524" y="13309"/>
                  </a:lnTo>
                  <a:lnTo>
                    <a:pt x="5626" y="14757"/>
                  </a:lnTo>
                  <a:lnTo>
                    <a:pt x="7454" y="17437"/>
                  </a:lnTo>
                  <a:lnTo>
                    <a:pt x="7404" y="18630"/>
                  </a:lnTo>
                  <a:lnTo>
                    <a:pt x="5435" y="22072"/>
                  </a:lnTo>
                  <a:lnTo>
                    <a:pt x="6604" y="23152"/>
                  </a:lnTo>
                  <a:lnTo>
                    <a:pt x="5016" y="23723"/>
                  </a:lnTo>
                  <a:lnTo>
                    <a:pt x="5715" y="24726"/>
                  </a:lnTo>
                  <a:lnTo>
                    <a:pt x="6172" y="26631"/>
                  </a:lnTo>
                  <a:lnTo>
                    <a:pt x="3848" y="36677"/>
                  </a:lnTo>
                  <a:lnTo>
                    <a:pt x="4686" y="42481"/>
                  </a:lnTo>
                  <a:lnTo>
                    <a:pt x="3149" y="42824"/>
                  </a:lnTo>
                  <a:lnTo>
                    <a:pt x="3835" y="46659"/>
                  </a:lnTo>
                  <a:lnTo>
                    <a:pt x="2603" y="52311"/>
                  </a:lnTo>
                  <a:lnTo>
                    <a:pt x="3187" y="54051"/>
                  </a:lnTo>
                  <a:lnTo>
                    <a:pt x="1968" y="54851"/>
                  </a:lnTo>
                  <a:lnTo>
                    <a:pt x="1104" y="57391"/>
                  </a:lnTo>
                  <a:lnTo>
                    <a:pt x="1917" y="60058"/>
                  </a:lnTo>
                  <a:lnTo>
                    <a:pt x="749" y="61633"/>
                  </a:lnTo>
                  <a:lnTo>
                    <a:pt x="673" y="63487"/>
                  </a:lnTo>
                  <a:lnTo>
                    <a:pt x="0" y="63588"/>
                  </a:lnTo>
                  <a:lnTo>
                    <a:pt x="165" y="65874"/>
                  </a:lnTo>
                  <a:lnTo>
                    <a:pt x="1625" y="66814"/>
                  </a:lnTo>
                  <a:lnTo>
                    <a:pt x="1714" y="68110"/>
                  </a:lnTo>
                  <a:lnTo>
                    <a:pt x="419" y="69710"/>
                  </a:lnTo>
                  <a:lnTo>
                    <a:pt x="571" y="72021"/>
                  </a:lnTo>
                  <a:lnTo>
                    <a:pt x="2006" y="71932"/>
                  </a:lnTo>
                  <a:lnTo>
                    <a:pt x="1879" y="72847"/>
                  </a:lnTo>
                  <a:lnTo>
                    <a:pt x="584" y="74510"/>
                  </a:lnTo>
                  <a:lnTo>
                    <a:pt x="3873" y="73469"/>
                  </a:lnTo>
                  <a:lnTo>
                    <a:pt x="4152" y="73748"/>
                  </a:lnTo>
                  <a:lnTo>
                    <a:pt x="4229" y="74841"/>
                  </a:lnTo>
                  <a:lnTo>
                    <a:pt x="5473" y="75285"/>
                  </a:lnTo>
                  <a:lnTo>
                    <a:pt x="6007" y="74980"/>
                  </a:lnTo>
                  <a:lnTo>
                    <a:pt x="6997" y="75323"/>
                  </a:lnTo>
                  <a:lnTo>
                    <a:pt x="8001" y="76136"/>
                  </a:lnTo>
                  <a:lnTo>
                    <a:pt x="8902" y="75209"/>
                  </a:lnTo>
                  <a:lnTo>
                    <a:pt x="10337" y="74612"/>
                  </a:lnTo>
                  <a:lnTo>
                    <a:pt x="10210" y="72936"/>
                  </a:lnTo>
                  <a:lnTo>
                    <a:pt x="13169" y="71767"/>
                  </a:lnTo>
                  <a:lnTo>
                    <a:pt x="12865" y="70789"/>
                  </a:lnTo>
                  <a:lnTo>
                    <a:pt x="10985" y="70459"/>
                  </a:lnTo>
                  <a:lnTo>
                    <a:pt x="14897" y="66446"/>
                  </a:lnTo>
                  <a:lnTo>
                    <a:pt x="14439" y="65506"/>
                  </a:lnTo>
                  <a:lnTo>
                    <a:pt x="14630" y="64808"/>
                  </a:lnTo>
                  <a:lnTo>
                    <a:pt x="15519" y="64350"/>
                  </a:lnTo>
                  <a:lnTo>
                    <a:pt x="15608" y="66395"/>
                  </a:lnTo>
                  <a:lnTo>
                    <a:pt x="19278" y="66167"/>
                  </a:lnTo>
                  <a:lnTo>
                    <a:pt x="20040" y="67741"/>
                  </a:lnTo>
                  <a:lnTo>
                    <a:pt x="22047" y="66776"/>
                  </a:lnTo>
                  <a:lnTo>
                    <a:pt x="23329" y="69875"/>
                  </a:lnTo>
                  <a:lnTo>
                    <a:pt x="25336" y="68834"/>
                  </a:lnTo>
                  <a:lnTo>
                    <a:pt x="25425" y="70053"/>
                  </a:lnTo>
                  <a:lnTo>
                    <a:pt x="28930" y="68453"/>
                  </a:lnTo>
                  <a:lnTo>
                    <a:pt x="30607" y="70764"/>
                  </a:lnTo>
                  <a:lnTo>
                    <a:pt x="31572" y="70319"/>
                  </a:lnTo>
                  <a:lnTo>
                    <a:pt x="32499" y="69329"/>
                  </a:lnTo>
                  <a:lnTo>
                    <a:pt x="33528" y="70561"/>
                  </a:lnTo>
                  <a:lnTo>
                    <a:pt x="35699" y="70777"/>
                  </a:lnTo>
                  <a:lnTo>
                    <a:pt x="37706" y="71412"/>
                  </a:lnTo>
                  <a:lnTo>
                    <a:pt x="39573" y="72491"/>
                  </a:lnTo>
                  <a:lnTo>
                    <a:pt x="39852" y="71462"/>
                  </a:lnTo>
                  <a:lnTo>
                    <a:pt x="40271" y="72453"/>
                  </a:lnTo>
                  <a:lnTo>
                    <a:pt x="41160" y="71767"/>
                  </a:lnTo>
                  <a:lnTo>
                    <a:pt x="50609" y="73266"/>
                  </a:lnTo>
                  <a:lnTo>
                    <a:pt x="51841" y="73837"/>
                  </a:lnTo>
                  <a:lnTo>
                    <a:pt x="53047" y="74777"/>
                  </a:lnTo>
                  <a:lnTo>
                    <a:pt x="54368" y="73507"/>
                  </a:lnTo>
                  <a:lnTo>
                    <a:pt x="55105" y="74510"/>
                  </a:lnTo>
                  <a:lnTo>
                    <a:pt x="61201" y="74866"/>
                  </a:lnTo>
                  <a:lnTo>
                    <a:pt x="67310" y="74841"/>
                  </a:lnTo>
                  <a:lnTo>
                    <a:pt x="73901" y="77050"/>
                  </a:lnTo>
                  <a:lnTo>
                    <a:pt x="76695" y="76758"/>
                  </a:lnTo>
                  <a:lnTo>
                    <a:pt x="78181" y="75184"/>
                  </a:lnTo>
                  <a:lnTo>
                    <a:pt x="79032" y="77571"/>
                  </a:lnTo>
                  <a:lnTo>
                    <a:pt x="81622" y="75895"/>
                  </a:lnTo>
                  <a:lnTo>
                    <a:pt x="84213" y="78816"/>
                  </a:lnTo>
                  <a:lnTo>
                    <a:pt x="87439" y="77444"/>
                  </a:lnTo>
                  <a:lnTo>
                    <a:pt x="89141" y="79654"/>
                  </a:lnTo>
                  <a:lnTo>
                    <a:pt x="91516" y="77470"/>
                  </a:lnTo>
                  <a:lnTo>
                    <a:pt x="94081" y="78790"/>
                  </a:lnTo>
                  <a:lnTo>
                    <a:pt x="95707" y="77698"/>
                  </a:lnTo>
                  <a:lnTo>
                    <a:pt x="97142" y="79705"/>
                  </a:lnTo>
                  <a:lnTo>
                    <a:pt x="98717" y="79235"/>
                  </a:lnTo>
                  <a:lnTo>
                    <a:pt x="100977" y="79146"/>
                  </a:lnTo>
                  <a:lnTo>
                    <a:pt x="102336" y="80416"/>
                  </a:lnTo>
                  <a:lnTo>
                    <a:pt x="103187" y="79235"/>
                  </a:lnTo>
                  <a:lnTo>
                    <a:pt x="103962" y="79692"/>
                  </a:lnTo>
                  <a:lnTo>
                    <a:pt x="103860" y="79908"/>
                  </a:lnTo>
                  <a:lnTo>
                    <a:pt x="103987" y="79705"/>
                  </a:lnTo>
                  <a:lnTo>
                    <a:pt x="109181" y="80899"/>
                  </a:lnTo>
                  <a:lnTo>
                    <a:pt x="109093" y="81102"/>
                  </a:lnTo>
                  <a:lnTo>
                    <a:pt x="109054" y="81229"/>
                  </a:lnTo>
                  <a:lnTo>
                    <a:pt x="109156" y="81013"/>
                  </a:lnTo>
                  <a:lnTo>
                    <a:pt x="110096" y="80924"/>
                  </a:lnTo>
                  <a:lnTo>
                    <a:pt x="110871" y="79971"/>
                  </a:lnTo>
                  <a:lnTo>
                    <a:pt x="113423" y="82105"/>
                  </a:lnTo>
                  <a:lnTo>
                    <a:pt x="115049" y="82232"/>
                  </a:lnTo>
                  <a:lnTo>
                    <a:pt x="118935" y="81178"/>
                  </a:lnTo>
                  <a:lnTo>
                    <a:pt x="121069" y="81813"/>
                  </a:lnTo>
                  <a:lnTo>
                    <a:pt x="124104" y="81800"/>
                  </a:lnTo>
                  <a:lnTo>
                    <a:pt x="126136" y="81292"/>
                  </a:lnTo>
                  <a:lnTo>
                    <a:pt x="129286" y="83273"/>
                  </a:lnTo>
                  <a:lnTo>
                    <a:pt x="129819" y="81813"/>
                  </a:lnTo>
                  <a:lnTo>
                    <a:pt x="131127" y="81749"/>
                  </a:lnTo>
                  <a:lnTo>
                    <a:pt x="132359" y="82638"/>
                  </a:lnTo>
                  <a:lnTo>
                    <a:pt x="132765" y="82727"/>
                  </a:lnTo>
                  <a:lnTo>
                    <a:pt x="132892" y="81572"/>
                  </a:lnTo>
                  <a:lnTo>
                    <a:pt x="134988" y="82219"/>
                  </a:lnTo>
                  <a:lnTo>
                    <a:pt x="134772" y="82435"/>
                  </a:lnTo>
                  <a:lnTo>
                    <a:pt x="135026" y="82245"/>
                  </a:lnTo>
                  <a:lnTo>
                    <a:pt x="136931" y="83197"/>
                  </a:lnTo>
                  <a:lnTo>
                    <a:pt x="139014" y="82308"/>
                  </a:lnTo>
                  <a:lnTo>
                    <a:pt x="142278" y="83134"/>
                  </a:lnTo>
                  <a:lnTo>
                    <a:pt x="143637" y="82423"/>
                  </a:lnTo>
                  <a:lnTo>
                    <a:pt x="147548" y="84226"/>
                  </a:lnTo>
                  <a:lnTo>
                    <a:pt x="151015" y="82372"/>
                  </a:lnTo>
                  <a:lnTo>
                    <a:pt x="153492" y="84023"/>
                  </a:lnTo>
                  <a:lnTo>
                    <a:pt x="158089" y="83527"/>
                  </a:lnTo>
                  <a:lnTo>
                    <a:pt x="159461" y="84391"/>
                  </a:lnTo>
                  <a:lnTo>
                    <a:pt x="160108" y="84455"/>
                  </a:lnTo>
                  <a:lnTo>
                    <a:pt x="162267" y="83375"/>
                  </a:lnTo>
                  <a:lnTo>
                    <a:pt x="167398" y="84975"/>
                  </a:lnTo>
                  <a:lnTo>
                    <a:pt x="173736" y="85026"/>
                  </a:lnTo>
                  <a:lnTo>
                    <a:pt x="176199" y="85293"/>
                  </a:lnTo>
                  <a:lnTo>
                    <a:pt x="179870" y="86550"/>
                  </a:lnTo>
                  <a:lnTo>
                    <a:pt x="188366" y="85826"/>
                  </a:lnTo>
                  <a:lnTo>
                    <a:pt x="193192" y="87566"/>
                  </a:lnTo>
                  <a:lnTo>
                    <a:pt x="195313" y="87820"/>
                  </a:lnTo>
                  <a:lnTo>
                    <a:pt x="201714" y="87630"/>
                  </a:lnTo>
                  <a:lnTo>
                    <a:pt x="204444" y="89598"/>
                  </a:lnTo>
                  <a:lnTo>
                    <a:pt x="207543" y="88595"/>
                  </a:lnTo>
                  <a:lnTo>
                    <a:pt x="209207" y="89433"/>
                  </a:lnTo>
                  <a:lnTo>
                    <a:pt x="211023" y="89877"/>
                  </a:lnTo>
                  <a:lnTo>
                    <a:pt x="211569" y="90284"/>
                  </a:lnTo>
                  <a:lnTo>
                    <a:pt x="214071" y="87388"/>
                  </a:lnTo>
                  <a:lnTo>
                    <a:pt x="215760" y="90652"/>
                  </a:lnTo>
                  <a:lnTo>
                    <a:pt x="218249" y="91300"/>
                  </a:lnTo>
                  <a:lnTo>
                    <a:pt x="218846" y="91782"/>
                  </a:lnTo>
                  <a:lnTo>
                    <a:pt x="221399" y="89789"/>
                  </a:lnTo>
                  <a:lnTo>
                    <a:pt x="223774" y="91935"/>
                  </a:lnTo>
                  <a:lnTo>
                    <a:pt x="227253" y="91363"/>
                  </a:lnTo>
                  <a:lnTo>
                    <a:pt x="228498" y="91554"/>
                  </a:lnTo>
                  <a:lnTo>
                    <a:pt x="231165" y="90652"/>
                  </a:lnTo>
                  <a:lnTo>
                    <a:pt x="232016" y="91897"/>
                  </a:lnTo>
                  <a:lnTo>
                    <a:pt x="234353" y="91503"/>
                  </a:lnTo>
                  <a:lnTo>
                    <a:pt x="234276" y="92583"/>
                  </a:lnTo>
                  <a:lnTo>
                    <a:pt x="234543" y="93154"/>
                  </a:lnTo>
                  <a:lnTo>
                    <a:pt x="236537" y="92976"/>
                  </a:lnTo>
                  <a:lnTo>
                    <a:pt x="239217" y="93713"/>
                  </a:lnTo>
                  <a:lnTo>
                    <a:pt x="240614" y="94703"/>
                  </a:lnTo>
                  <a:lnTo>
                    <a:pt x="242874" y="93421"/>
                  </a:lnTo>
                  <a:lnTo>
                    <a:pt x="243852" y="94919"/>
                  </a:lnTo>
                  <a:lnTo>
                    <a:pt x="245681" y="94615"/>
                  </a:lnTo>
                  <a:lnTo>
                    <a:pt x="246761" y="93967"/>
                  </a:lnTo>
                  <a:lnTo>
                    <a:pt x="247929" y="94576"/>
                  </a:lnTo>
                  <a:lnTo>
                    <a:pt x="249783" y="93738"/>
                  </a:lnTo>
                  <a:lnTo>
                    <a:pt x="251028" y="93560"/>
                  </a:lnTo>
                  <a:lnTo>
                    <a:pt x="252145" y="95161"/>
                  </a:lnTo>
                  <a:lnTo>
                    <a:pt x="253403" y="94297"/>
                  </a:lnTo>
                  <a:lnTo>
                    <a:pt x="263499" y="96431"/>
                  </a:lnTo>
                  <a:lnTo>
                    <a:pt x="267068" y="96812"/>
                  </a:lnTo>
                  <a:lnTo>
                    <a:pt x="268198" y="96278"/>
                  </a:lnTo>
                  <a:lnTo>
                    <a:pt x="280720" y="96316"/>
                  </a:lnTo>
                  <a:lnTo>
                    <a:pt x="281495" y="97167"/>
                  </a:lnTo>
                  <a:lnTo>
                    <a:pt x="282232" y="97155"/>
                  </a:lnTo>
                  <a:lnTo>
                    <a:pt x="282892" y="96151"/>
                  </a:lnTo>
                  <a:lnTo>
                    <a:pt x="290017" y="96532"/>
                  </a:lnTo>
                  <a:lnTo>
                    <a:pt x="291617" y="96266"/>
                  </a:lnTo>
                  <a:lnTo>
                    <a:pt x="294322" y="97396"/>
                  </a:lnTo>
                  <a:lnTo>
                    <a:pt x="295668" y="95440"/>
                  </a:lnTo>
                  <a:lnTo>
                    <a:pt x="298196" y="98640"/>
                  </a:lnTo>
                  <a:lnTo>
                    <a:pt x="299872" y="97142"/>
                  </a:lnTo>
                  <a:lnTo>
                    <a:pt x="305816" y="98475"/>
                  </a:lnTo>
                  <a:lnTo>
                    <a:pt x="306247" y="97675"/>
                  </a:lnTo>
                  <a:lnTo>
                    <a:pt x="306755" y="97828"/>
                  </a:lnTo>
                  <a:lnTo>
                    <a:pt x="308051" y="99098"/>
                  </a:lnTo>
                  <a:lnTo>
                    <a:pt x="308787" y="99161"/>
                  </a:lnTo>
                  <a:lnTo>
                    <a:pt x="310134" y="97358"/>
                  </a:lnTo>
                  <a:lnTo>
                    <a:pt x="312293" y="99415"/>
                  </a:lnTo>
                  <a:lnTo>
                    <a:pt x="311111" y="101803"/>
                  </a:lnTo>
                  <a:lnTo>
                    <a:pt x="310642" y="103339"/>
                  </a:lnTo>
                  <a:lnTo>
                    <a:pt x="311746" y="105575"/>
                  </a:lnTo>
                  <a:lnTo>
                    <a:pt x="311454" y="105765"/>
                  </a:lnTo>
                  <a:lnTo>
                    <a:pt x="311962" y="107950"/>
                  </a:lnTo>
                  <a:lnTo>
                    <a:pt x="313093" y="110566"/>
                  </a:lnTo>
                  <a:lnTo>
                    <a:pt x="313855" y="108724"/>
                  </a:lnTo>
                  <a:lnTo>
                    <a:pt x="314845" y="109347"/>
                  </a:lnTo>
                  <a:lnTo>
                    <a:pt x="314909" y="110718"/>
                  </a:lnTo>
                  <a:lnTo>
                    <a:pt x="316941" y="110794"/>
                  </a:lnTo>
                  <a:lnTo>
                    <a:pt x="319963" y="110375"/>
                  </a:lnTo>
                  <a:lnTo>
                    <a:pt x="321043" y="107530"/>
                  </a:lnTo>
                  <a:lnTo>
                    <a:pt x="323100" y="105219"/>
                  </a:lnTo>
                  <a:lnTo>
                    <a:pt x="322770" y="104355"/>
                  </a:lnTo>
                  <a:lnTo>
                    <a:pt x="323075" y="103098"/>
                  </a:lnTo>
                  <a:lnTo>
                    <a:pt x="323723" y="101866"/>
                  </a:lnTo>
                  <a:lnTo>
                    <a:pt x="323989" y="98793"/>
                  </a:lnTo>
                  <a:lnTo>
                    <a:pt x="325145" y="94576"/>
                  </a:lnTo>
                  <a:lnTo>
                    <a:pt x="324040" y="92367"/>
                  </a:lnTo>
                  <a:lnTo>
                    <a:pt x="324751" y="91186"/>
                  </a:lnTo>
                  <a:lnTo>
                    <a:pt x="325297" y="81737"/>
                  </a:lnTo>
                  <a:lnTo>
                    <a:pt x="326567" y="80683"/>
                  </a:lnTo>
                  <a:lnTo>
                    <a:pt x="324154" y="79527"/>
                  </a:lnTo>
                  <a:lnTo>
                    <a:pt x="326097" y="77482"/>
                  </a:lnTo>
                  <a:lnTo>
                    <a:pt x="325793" y="75806"/>
                  </a:lnTo>
                  <a:lnTo>
                    <a:pt x="327050" y="70573"/>
                  </a:lnTo>
                  <a:lnTo>
                    <a:pt x="326720" y="70091"/>
                  </a:lnTo>
                  <a:lnTo>
                    <a:pt x="327850" y="65392"/>
                  </a:lnTo>
                  <a:lnTo>
                    <a:pt x="328282" y="60744"/>
                  </a:lnTo>
                  <a:lnTo>
                    <a:pt x="329742" y="60185"/>
                  </a:lnTo>
                  <a:lnTo>
                    <a:pt x="329044" y="58928"/>
                  </a:lnTo>
                  <a:lnTo>
                    <a:pt x="329209" y="55880"/>
                  </a:lnTo>
                  <a:lnTo>
                    <a:pt x="328841" y="53797"/>
                  </a:lnTo>
                  <a:lnTo>
                    <a:pt x="330619" y="51511"/>
                  </a:lnTo>
                  <a:lnTo>
                    <a:pt x="330504" y="49847"/>
                  </a:lnTo>
                  <a:lnTo>
                    <a:pt x="330733" y="49822"/>
                  </a:lnTo>
                  <a:lnTo>
                    <a:pt x="331241" y="49796"/>
                  </a:lnTo>
                  <a:close/>
                </a:path>
              </a:pathLst>
            </a:custGeom>
            <a:solidFill>
              <a:srgbClr val="A3B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6923660" y="2266452"/>
              <a:ext cx="541655" cy="1018540"/>
            </a:xfrm>
            <a:custGeom>
              <a:avLst/>
              <a:gdLst/>
              <a:ahLst/>
              <a:cxnLst/>
              <a:rect l="l" t="t" r="r" b="b"/>
              <a:pathLst>
                <a:path w="541654" h="1018539">
                  <a:moveTo>
                    <a:pt x="343492" y="1014729"/>
                  </a:moveTo>
                  <a:lnTo>
                    <a:pt x="314998" y="1014729"/>
                  </a:lnTo>
                  <a:lnTo>
                    <a:pt x="315950" y="1015999"/>
                  </a:lnTo>
                  <a:lnTo>
                    <a:pt x="320116" y="1015999"/>
                  </a:lnTo>
                  <a:lnTo>
                    <a:pt x="322834" y="1018539"/>
                  </a:lnTo>
                  <a:lnTo>
                    <a:pt x="326110" y="1017269"/>
                  </a:lnTo>
                  <a:lnTo>
                    <a:pt x="340715" y="1017269"/>
                  </a:lnTo>
                  <a:lnTo>
                    <a:pt x="343492" y="1014729"/>
                  </a:lnTo>
                  <a:close/>
                </a:path>
                <a:path w="541654" h="1018539">
                  <a:moveTo>
                    <a:pt x="329641" y="1017269"/>
                  </a:moveTo>
                  <a:lnTo>
                    <a:pt x="326567" y="1017269"/>
                  </a:lnTo>
                  <a:lnTo>
                    <a:pt x="327164" y="1018539"/>
                  </a:lnTo>
                  <a:lnTo>
                    <a:pt x="329450" y="1018539"/>
                  </a:lnTo>
                  <a:lnTo>
                    <a:pt x="329641" y="1017269"/>
                  </a:lnTo>
                  <a:close/>
                </a:path>
                <a:path w="541654" h="1018539">
                  <a:moveTo>
                    <a:pt x="336003" y="1017269"/>
                  </a:moveTo>
                  <a:lnTo>
                    <a:pt x="333921" y="1017269"/>
                  </a:lnTo>
                  <a:lnTo>
                    <a:pt x="334111" y="1018539"/>
                  </a:lnTo>
                  <a:lnTo>
                    <a:pt x="335534" y="1018539"/>
                  </a:lnTo>
                  <a:lnTo>
                    <a:pt x="336003" y="1017269"/>
                  </a:lnTo>
                  <a:close/>
                </a:path>
                <a:path w="541654" h="1018539">
                  <a:moveTo>
                    <a:pt x="306222" y="1014729"/>
                  </a:moveTo>
                  <a:lnTo>
                    <a:pt x="304139" y="1014729"/>
                  </a:lnTo>
                  <a:lnTo>
                    <a:pt x="303860" y="1015999"/>
                  </a:lnTo>
                  <a:lnTo>
                    <a:pt x="304977" y="1015999"/>
                  </a:lnTo>
                  <a:lnTo>
                    <a:pt x="306222" y="1014729"/>
                  </a:lnTo>
                  <a:close/>
                </a:path>
                <a:path w="541654" h="1018539">
                  <a:moveTo>
                    <a:pt x="310591" y="1013459"/>
                  </a:moveTo>
                  <a:lnTo>
                    <a:pt x="302272" y="1013459"/>
                  </a:lnTo>
                  <a:lnTo>
                    <a:pt x="303301" y="1014729"/>
                  </a:lnTo>
                  <a:lnTo>
                    <a:pt x="306222" y="1014729"/>
                  </a:lnTo>
                  <a:lnTo>
                    <a:pt x="307733" y="1015999"/>
                  </a:lnTo>
                  <a:lnTo>
                    <a:pt x="308737" y="1014729"/>
                  </a:lnTo>
                  <a:lnTo>
                    <a:pt x="310591" y="1013459"/>
                  </a:lnTo>
                  <a:close/>
                </a:path>
                <a:path w="541654" h="1018539">
                  <a:moveTo>
                    <a:pt x="344881" y="1013459"/>
                  </a:moveTo>
                  <a:lnTo>
                    <a:pt x="310591" y="1013459"/>
                  </a:lnTo>
                  <a:lnTo>
                    <a:pt x="311238" y="1015999"/>
                  </a:lnTo>
                  <a:lnTo>
                    <a:pt x="313944" y="1015999"/>
                  </a:lnTo>
                  <a:lnTo>
                    <a:pt x="314998" y="1014729"/>
                  </a:lnTo>
                  <a:lnTo>
                    <a:pt x="343492" y="1014729"/>
                  </a:lnTo>
                  <a:lnTo>
                    <a:pt x="344881" y="1013459"/>
                  </a:lnTo>
                  <a:close/>
                </a:path>
                <a:path w="541654" h="1018539">
                  <a:moveTo>
                    <a:pt x="294894" y="1012189"/>
                  </a:moveTo>
                  <a:lnTo>
                    <a:pt x="291998" y="1012189"/>
                  </a:lnTo>
                  <a:lnTo>
                    <a:pt x="292455" y="1014729"/>
                  </a:lnTo>
                  <a:lnTo>
                    <a:pt x="294106" y="1013459"/>
                  </a:lnTo>
                  <a:lnTo>
                    <a:pt x="294894" y="1012189"/>
                  </a:lnTo>
                  <a:close/>
                </a:path>
                <a:path w="541654" h="1018539">
                  <a:moveTo>
                    <a:pt x="354457" y="1010919"/>
                  </a:moveTo>
                  <a:lnTo>
                    <a:pt x="297789" y="1010919"/>
                  </a:lnTo>
                  <a:lnTo>
                    <a:pt x="298869" y="1012189"/>
                  </a:lnTo>
                  <a:lnTo>
                    <a:pt x="300215" y="1013459"/>
                  </a:lnTo>
                  <a:lnTo>
                    <a:pt x="301040" y="1014729"/>
                  </a:lnTo>
                  <a:lnTo>
                    <a:pt x="302272" y="1013459"/>
                  </a:lnTo>
                  <a:lnTo>
                    <a:pt x="347649" y="1013459"/>
                  </a:lnTo>
                  <a:lnTo>
                    <a:pt x="350291" y="1012189"/>
                  </a:lnTo>
                  <a:lnTo>
                    <a:pt x="354457" y="1010919"/>
                  </a:lnTo>
                  <a:close/>
                </a:path>
                <a:path w="541654" h="1018539">
                  <a:moveTo>
                    <a:pt x="356406" y="1009649"/>
                  </a:moveTo>
                  <a:lnTo>
                    <a:pt x="283870" y="1009649"/>
                  </a:lnTo>
                  <a:lnTo>
                    <a:pt x="291211" y="1012189"/>
                  </a:lnTo>
                  <a:lnTo>
                    <a:pt x="294894" y="1012189"/>
                  </a:lnTo>
                  <a:lnTo>
                    <a:pt x="296113" y="1013459"/>
                  </a:lnTo>
                  <a:lnTo>
                    <a:pt x="297789" y="1010919"/>
                  </a:lnTo>
                  <a:lnTo>
                    <a:pt x="354457" y="1010919"/>
                  </a:lnTo>
                  <a:lnTo>
                    <a:pt x="356406" y="1009649"/>
                  </a:lnTo>
                  <a:close/>
                </a:path>
                <a:path w="541654" h="1018539">
                  <a:moveTo>
                    <a:pt x="273240" y="1008379"/>
                  </a:moveTo>
                  <a:lnTo>
                    <a:pt x="271030" y="1008379"/>
                  </a:lnTo>
                  <a:lnTo>
                    <a:pt x="272364" y="1009649"/>
                  </a:lnTo>
                  <a:lnTo>
                    <a:pt x="273227" y="1010919"/>
                  </a:lnTo>
                  <a:lnTo>
                    <a:pt x="273240" y="1008379"/>
                  </a:lnTo>
                  <a:close/>
                </a:path>
                <a:path w="541654" h="1018539">
                  <a:moveTo>
                    <a:pt x="361035" y="1005839"/>
                  </a:moveTo>
                  <a:lnTo>
                    <a:pt x="262089" y="1005839"/>
                  </a:lnTo>
                  <a:lnTo>
                    <a:pt x="263728" y="1008379"/>
                  </a:lnTo>
                  <a:lnTo>
                    <a:pt x="273392" y="1008379"/>
                  </a:lnTo>
                  <a:lnTo>
                    <a:pt x="275729" y="1009649"/>
                  </a:lnTo>
                  <a:lnTo>
                    <a:pt x="277901" y="1010919"/>
                  </a:lnTo>
                  <a:lnTo>
                    <a:pt x="280035" y="1010919"/>
                  </a:lnTo>
                  <a:lnTo>
                    <a:pt x="283870" y="1009649"/>
                  </a:lnTo>
                  <a:lnTo>
                    <a:pt x="356406" y="1009649"/>
                  </a:lnTo>
                  <a:lnTo>
                    <a:pt x="358355" y="1008379"/>
                  </a:lnTo>
                  <a:lnTo>
                    <a:pt x="361035" y="1005839"/>
                  </a:lnTo>
                  <a:close/>
                </a:path>
                <a:path w="541654" h="1018539">
                  <a:moveTo>
                    <a:pt x="366344" y="1002029"/>
                  </a:moveTo>
                  <a:lnTo>
                    <a:pt x="238607" y="1002029"/>
                  </a:lnTo>
                  <a:lnTo>
                    <a:pt x="244932" y="1004569"/>
                  </a:lnTo>
                  <a:lnTo>
                    <a:pt x="256832" y="1004569"/>
                  </a:lnTo>
                  <a:lnTo>
                    <a:pt x="259156" y="1007109"/>
                  </a:lnTo>
                  <a:lnTo>
                    <a:pt x="261493" y="1005839"/>
                  </a:lnTo>
                  <a:lnTo>
                    <a:pt x="361035" y="1005839"/>
                  </a:lnTo>
                  <a:lnTo>
                    <a:pt x="363816" y="1004569"/>
                  </a:lnTo>
                  <a:lnTo>
                    <a:pt x="364058" y="1003299"/>
                  </a:lnTo>
                  <a:lnTo>
                    <a:pt x="366604" y="1003299"/>
                  </a:lnTo>
                  <a:lnTo>
                    <a:pt x="366344" y="1002029"/>
                  </a:lnTo>
                  <a:close/>
                </a:path>
                <a:path w="541654" h="1018539">
                  <a:moveTo>
                    <a:pt x="256832" y="1004569"/>
                  </a:moveTo>
                  <a:lnTo>
                    <a:pt x="249415" y="1004569"/>
                  </a:lnTo>
                  <a:lnTo>
                    <a:pt x="253453" y="1005839"/>
                  </a:lnTo>
                  <a:lnTo>
                    <a:pt x="254228" y="1005839"/>
                  </a:lnTo>
                  <a:lnTo>
                    <a:pt x="256832" y="1004569"/>
                  </a:lnTo>
                  <a:close/>
                </a:path>
                <a:path w="541654" h="1018539">
                  <a:moveTo>
                    <a:pt x="366604" y="1003299"/>
                  </a:moveTo>
                  <a:lnTo>
                    <a:pt x="364058" y="1003299"/>
                  </a:lnTo>
                  <a:lnTo>
                    <a:pt x="364655" y="1004569"/>
                  </a:lnTo>
                  <a:lnTo>
                    <a:pt x="364972" y="1004569"/>
                  </a:lnTo>
                  <a:lnTo>
                    <a:pt x="366268" y="1005839"/>
                  </a:lnTo>
                  <a:lnTo>
                    <a:pt x="366864" y="1004569"/>
                  </a:lnTo>
                  <a:lnTo>
                    <a:pt x="366604" y="1003299"/>
                  </a:lnTo>
                  <a:close/>
                </a:path>
                <a:path w="541654" h="1018539">
                  <a:moveTo>
                    <a:pt x="381685" y="994409"/>
                  </a:moveTo>
                  <a:lnTo>
                    <a:pt x="210502" y="994409"/>
                  </a:lnTo>
                  <a:lnTo>
                    <a:pt x="212712" y="995679"/>
                  </a:lnTo>
                  <a:lnTo>
                    <a:pt x="214630" y="998219"/>
                  </a:lnTo>
                  <a:lnTo>
                    <a:pt x="215988" y="999489"/>
                  </a:lnTo>
                  <a:lnTo>
                    <a:pt x="232384" y="999489"/>
                  </a:lnTo>
                  <a:lnTo>
                    <a:pt x="233311" y="1002029"/>
                  </a:lnTo>
                  <a:lnTo>
                    <a:pt x="369900" y="1002029"/>
                  </a:lnTo>
                  <a:lnTo>
                    <a:pt x="371411" y="1000759"/>
                  </a:lnTo>
                  <a:lnTo>
                    <a:pt x="374256" y="998219"/>
                  </a:lnTo>
                  <a:lnTo>
                    <a:pt x="378079" y="998219"/>
                  </a:lnTo>
                  <a:lnTo>
                    <a:pt x="377888" y="996949"/>
                  </a:lnTo>
                  <a:lnTo>
                    <a:pt x="381050" y="996949"/>
                  </a:lnTo>
                  <a:lnTo>
                    <a:pt x="381685" y="994409"/>
                  </a:lnTo>
                  <a:close/>
                </a:path>
                <a:path w="541654" h="1018539">
                  <a:moveTo>
                    <a:pt x="232384" y="999489"/>
                  </a:moveTo>
                  <a:lnTo>
                    <a:pt x="223558" y="999489"/>
                  </a:lnTo>
                  <a:lnTo>
                    <a:pt x="226402" y="1000759"/>
                  </a:lnTo>
                  <a:lnTo>
                    <a:pt x="230644" y="1000759"/>
                  </a:lnTo>
                  <a:lnTo>
                    <a:pt x="232384" y="999489"/>
                  </a:lnTo>
                  <a:close/>
                </a:path>
                <a:path w="541654" h="1018539">
                  <a:moveTo>
                    <a:pt x="378079" y="998219"/>
                  </a:moveTo>
                  <a:lnTo>
                    <a:pt x="377088" y="998219"/>
                  </a:lnTo>
                  <a:lnTo>
                    <a:pt x="378447" y="999489"/>
                  </a:lnTo>
                  <a:lnTo>
                    <a:pt x="378079" y="998219"/>
                  </a:lnTo>
                  <a:close/>
                </a:path>
                <a:path w="541654" h="1018539">
                  <a:moveTo>
                    <a:pt x="381050" y="996949"/>
                  </a:moveTo>
                  <a:lnTo>
                    <a:pt x="378409" y="996949"/>
                  </a:lnTo>
                  <a:lnTo>
                    <a:pt x="380403" y="998219"/>
                  </a:lnTo>
                  <a:lnTo>
                    <a:pt x="381050" y="996949"/>
                  </a:lnTo>
                  <a:close/>
                </a:path>
                <a:path w="541654" h="1018539">
                  <a:moveTo>
                    <a:pt x="197866" y="993139"/>
                  </a:moveTo>
                  <a:lnTo>
                    <a:pt x="195135" y="993139"/>
                  </a:lnTo>
                  <a:lnTo>
                    <a:pt x="196202" y="995679"/>
                  </a:lnTo>
                  <a:lnTo>
                    <a:pt x="197866" y="993139"/>
                  </a:lnTo>
                  <a:close/>
                </a:path>
                <a:path w="541654" h="1018539">
                  <a:moveTo>
                    <a:pt x="201307" y="993139"/>
                  </a:moveTo>
                  <a:lnTo>
                    <a:pt x="197866" y="993139"/>
                  </a:lnTo>
                  <a:lnTo>
                    <a:pt x="199263" y="995679"/>
                  </a:lnTo>
                  <a:lnTo>
                    <a:pt x="201307" y="993139"/>
                  </a:lnTo>
                  <a:close/>
                </a:path>
                <a:path w="541654" h="1018539">
                  <a:moveTo>
                    <a:pt x="406501" y="980439"/>
                  </a:moveTo>
                  <a:lnTo>
                    <a:pt x="152692" y="980439"/>
                  </a:lnTo>
                  <a:lnTo>
                    <a:pt x="154343" y="981709"/>
                  </a:lnTo>
                  <a:lnTo>
                    <a:pt x="155409" y="982979"/>
                  </a:lnTo>
                  <a:lnTo>
                    <a:pt x="164909" y="982979"/>
                  </a:lnTo>
                  <a:lnTo>
                    <a:pt x="167284" y="986789"/>
                  </a:lnTo>
                  <a:lnTo>
                    <a:pt x="170446" y="986789"/>
                  </a:lnTo>
                  <a:lnTo>
                    <a:pt x="173685" y="988059"/>
                  </a:lnTo>
                  <a:lnTo>
                    <a:pt x="177203" y="989329"/>
                  </a:lnTo>
                  <a:lnTo>
                    <a:pt x="182537" y="989329"/>
                  </a:lnTo>
                  <a:lnTo>
                    <a:pt x="186143" y="991869"/>
                  </a:lnTo>
                  <a:lnTo>
                    <a:pt x="193535" y="991869"/>
                  </a:lnTo>
                  <a:lnTo>
                    <a:pt x="193675" y="993139"/>
                  </a:lnTo>
                  <a:lnTo>
                    <a:pt x="201307" y="993139"/>
                  </a:lnTo>
                  <a:lnTo>
                    <a:pt x="202996" y="994409"/>
                  </a:lnTo>
                  <a:lnTo>
                    <a:pt x="204152" y="995679"/>
                  </a:lnTo>
                  <a:lnTo>
                    <a:pt x="207619" y="995679"/>
                  </a:lnTo>
                  <a:lnTo>
                    <a:pt x="210502" y="994409"/>
                  </a:lnTo>
                  <a:lnTo>
                    <a:pt x="384987" y="994409"/>
                  </a:lnTo>
                  <a:lnTo>
                    <a:pt x="387032" y="993139"/>
                  </a:lnTo>
                  <a:lnTo>
                    <a:pt x="389775" y="990599"/>
                  </a:lnTo>
                  <a:lnTo>
                    <a:pt x="392264" y="990599"/>
                  </a:lnTo>
                  <a:lnTo>
                    <a:pt x="393268" y="989329"/>
                  </a:lnTo>
                  <a:lnTo>
                    <a:pt x="395351" y="988059"/>
                  </a:lnTo>
                  <a:lnTo>
                    <a:pt x="396925" y="988059"/>
                  </a:lnTo>
                  <a:lnTo>
                    <a:pt x="397040" y="986789"/>
                  </a:lnTo>
                  <a:lnTo>
                    <a:pt x="397154" y="985519"/>
                  </a:lnTo>
                  <a:lnTo>
                    <a:pt x="399046" y="985519"/>
                  </a:lnTo>
                  <a:lnTo>
                    <a:pt x="402463" y="984249"/>
                  </a:lnTo>
                  <a:lnTo>
                    <a:pt x="404660" y="982979"/>
                  </a:lnTo>
                  <a:lnTo>
                    <a:pt x="406501" y="980439"/>
                  </a:lnTo>
                  <a:close/>
                </a:path>
                <a:path w="541654" h="1018539">
                  <a:moveTo>
                    <a:pt x="384987" y="994409"/>
                  </a:moveTo>
                  <a:lnTo>
                    <a:pt x="382066" y="994409"/>
                  </a:lnTo>
                  <a:lnTo>
                    <a:pt x="381977" y="995679"/>
                  </a:lnTo>
                  <a:lnTo>
                    <a:pt x="384987" y="994409"/>
                  </a:lnTo>
                  <a:close/>
                </a:path>
                <a:path w="541654" h="1018539">
                  <a:moveTo>
                    <a:pt x="193040" y="991869"/>
                  </a:moveTo>
                  <a:lnTo>
                    <a:pt x="189509" y="991869"/>
                  </a:lnTo>
                  <a:lnTo>
                    <a:pt x="192951" y="993139"/>
                  </a:lnTo>
                  <a:lnTo>
                    <a:pt x="193040" y="991869"/>
                  </a:lnTo>
                  <a:close/>
                </a:path>
                <a:path w="541654" h="1018539">
                  <a:moveTo>
                    <a:pt x="396925" y="988059"/>
                  </a:moveTo>
                  <a:lnTo>
                    <a:pt x="395351" y="988059"/>
                  </a:lnTo>
                  <a:lnTo>
                    <a:pt x="396811" y="989329"/>
                  </a:lnTo>
                  <a:lnTo>
                    <a:pt x="396925" y="988059"/>
                  </a:lnTo>
                  <a:close/>
                </a:path>
                <a:path w="541654" h="1018539">
                  <a:moveTo>
                    <a:pt x="161023" y="982979"/>
                  </a:moveTo>
                  <a:lnTo>
                    <a:pt x="156984" y="982979"/>
                  </a:lnTo>
                  <a:lnTo>
                    <a:pt x="158318" y="984249"/>
                  </a:lnTo>
                  <a:lnTo>
                    <a:pt x="159410" y="984249"/>
                  </a:lnTo>
                  <a:lnTo>
                    <a:pt x="161023" y="982979"/>
                  </a:lnTo>
                  <a:close/>
                </a:path>
                <a:path w="541654" h="1018539">
                  <a:moveTo>
                    <a:pt x="164909" y="982979"/>
                  </a:moveTo>
                  <a:lnTo>
                    <a:pt x="161023" y="982979"/>
                  </a:lnTo>
                  <a:lnTo>
                    <a:pt x="161671" y="984249"/>
                  </a:lnTo>
                  <a:lnTo>
                    <a:pt x="164909" y="982979"/>
                  </a:lnTo>
                  <a:close/>
                </a:path>
                <a:path w="541654" h="1018539">
                  <a:moveTo>
                    <a:pt x="411492" y="977899"/>
                  </a:moveTo>
                  <a:lnTo>
                    <a:pt x="141427" y="977899"/>
                  </a:lnTo>
                  <a:lnTo>
                    <a:pt x="142100" y="979169"/>
                  </a:lnTo>
                  <a:lnTo>
                    <a:pt x="142773" y="981709"/>
                  </a:lnTo>
                  <a:lnTo>
                    <a:pt x="146367" y="981709"/>
                  </a:lnTo>
                  <a:lnTo>
                    <a:pt x="147878" y="980439"/>
                  </a:lnTo>
                  <a:lnTo>
                    <a:pt x="406501" y="980439"/>
                  </a:lnTo>
                  <a:lnTo>
                    <a:pt x="411492" y="977899"/>
                  </a:lnTo>
                  <a:close/>
                </a:path>
                <a:path w="541654" h="1018539">
                  <a:moveTo>
                    <a:pt x="152692" y="980439"/>
                  </a:moveTo>
                  <a:lnTo>
                    <a:pt x="149174" y="980439"/>
                  </a:lnTo>
                  <a:lnTo>
                    <a:pt x="150888" y="981709"/>
                  </a:lnTo>
                  <a:lnTo>
                    <a:pt x="152692" y="980439"/>
                  </a:lnTo>
                  <a:close/>
                </a:path>
                <a:path w="541654" h="1018539">
                  <a:moveTo>
                    <a:pt x="419677" y="972819"/>
                  </a:moveTo>
                  <a:lnTo>
                    <a:pt x="119468" y="972819"/>
                  </a:lnTo>
                  <a:lnTo>
                    <a:pt x="121005" y="974089"/>
                  </a:lnTo>
                  <a:lnTo>
                    <a:pt x="127876" y="974089"/>
                  </a:lnTo>
                  <a:lnTo>
                    <a:pt x="129159" y="975359"/>
                  </a:lnTo>
                  <a:lnTo>
                    <a:pt x="130314" y="976629"/>
                  </a:lnTo>
                  <a:lnTo>
                    <a:pt x="137604" y="976629"/>
                  </a:lnTo>
                  <a:lnTo>
                    <a:pt x="137972" y="979169"/>
                  </a:lnTo>
                  <a:lnTo>
                    <a:pt x="140157" y="979169"/>
                  </a:lnTo>
                  <a:lnTo>
                    <a:pt x="141427" y="977899"/>
                  </a:lnTo>
                  <a:lnTo>
                    <a:pt x="412965" y="977899"/>
                  </a:lnTo>
                  <a:lnTo>
                    <a:pt x="415010" y="975359"/>
                  </a:lnTo>
                  <a:lnTo>
                    <a:pt x="416433" y="975359"/>
                  </a:lnTo>
                  <a:lnTo>
                    <a:pt x="419150" y="974089"/>
                  </a:lnTo>
                  <a:lnTo>
                    <a:pt x="419677" y="972819"/>
                  </a:lnTo>
                  <a:close/>
                </a:path>
                <a:path w="541654" h="1018539">
                  <a:moveTo>
                    <a:pt x="137604" y="976629"/>
                  </a:moveTo>
                  <a:lnTo>
                    <a:pt x="133172" y="976629"/>
                  </a:lnTo>
                  <a:lnTo>
                    <a:pt x="134581" y="977899"/>
                  </a:lnTo>
                  <a:lnTo>
                    <a:pt x="137604" y="976629"/>
                  </a:lnTo>
                  <a:close/>
                </a:path>
                <a:path w="541654" h="1018539">
                  <a:moveTo>
                    <a:pt x="422135" y="970279"/>
                  </a:moveTo>
                  <a:lnTo>
                    <a:pt x="111506" y="970279"/>
                  </a:lnTo>
                  <a:lnTo>
                    <a:pt x="113233" y="971549"/>
                  </a:lnTo>
                  <a:lnTo>
                    <a:pt x="116090" y="971549"/>
                  </a:lnTo>
                  <a:lnTo>
                    <a:pt x="116598" y="974089"/>
                  </a:lnTo>
                  <a:lnTo>
                    <a:pt x="119468" y="972819"/>
                  </a:lnTo>
                  <a:lnTo>
                    <a:pt x="419677" y="972819"/>
                  </a:lnTo>
                  <a:lnTo>
                    <a:pt x="420204" y="971549"/>
                  </a:lnTo>
                  <a:lnTo>
                    <a:pt x="422135" y="970279"/>
                  </a:lnTo>
                  <a:close/>
                </a:path>
                <a:path w="541654" h="1018539">
                  <a:moveTo>
                    <a:pt x="425983" y="967739"/>
                  </a:moveTo>
                  <a:lnTo>
                    <a:pt x="103301" y="967739"/>
                  </a:lnTo>
                  <a:lnTo>
                    <a:pt x="105397" y="970279"/>
                  </a:lnTo>
                  <a:lnTo>
                    <a:pt x="424154" y="970279"/>
                  </a:lnTo>
                  <a:lnTo>
                    <a:pt x="425983" y="967739"/>
                  </a:lnTo>
                  <a:close/>
                </a:path>
                <a:path w="541654" h="1018539">
                  <a:moveTo>
                    <a:pt x="434213" y="962659"/>
                  </a:moveTo>
                  <a:lnTo>
                    <a:pt x="85356" y="962659"/>
                  </a:lnTo>
                  <a:lnTo>
                    <a:pt x="86499" y="963929"/>
                  </a:lnTo>
                  <a:lnTo>
                    <a:pt x="91211" y="963929"/>
                  </a:lnTo>
                  <a:lnTo>
                    <a:pt x="93091" y="965199"/>
                  </a:lnTo>
                  <a:lnTo>
                    <a:pt x="93916" y="966469"/>
                  </a:lnTo>
                  <a:lnTo>
                    <a:pt x="97497" y="966469"/>
                  </a:lnTo>
                  <a:lnTo>
                    <a:pt x="97891" y="967739"/>
                  </a:lnTo>
                  <a:lnTo>
                    <a:pt x="430288" y="967739"/>
                  </a:lnTo>
                  <a:lnTo>
                    <a:pt x="431520" y="966469"/>
                  </a:lnTo>
                  <a:lnTo>
                    <a:pt x="432841" y="965199"/>
                  </a:lnTo>
                  <a:lnTo>
                    <a:pt x="433755" y="963929"/>
                  </a:lnTo>
                  <a:lnTo>
                    <a:pt x="434213" y="962659"/>
                  </a:lnTo>
                  <a:close/>
                </a:path>
                <a:path w="541654" h="1018539">
                  <a:moveTo>
                    <a:pt x="440982" y="958849"/>
                  </a:moveTo>
                  <a:lnTo>
                    <a:pt x="71221" y="958849"/>
                  </a:lnTo>
                  <a:lnTo>
                    <a:pt x="72440" y="960119"/>
                  </a:lnTo>
                  <a:lnTo>
                    <a:pt x="76860" y="960119"/>
                  </a:lnTo>
                  <a:lnTo>
                    <a:pt x="78041" y="961389"/>
                  </a:lnTo>
                  <a:lnTo>
                    <a:pt x="82880" y="961389"/>
                  </a:lnTo>
                  <a:lnTo>
                    <a:pt x="82524" y="963929"/>
                  </a:lnTo>
                  <a:lnTo>
                    <a:pt x="84264" y="963929"/>
                  </a:lnTo>
                  <a:lnTo>
                    <a:pt x="84861" y="962659"/>
                  </a:lnTo>
                  <a:lnTo>
                    <a:pt x="437489" y="962659"/>
                  </a:lnTo>
                  <a:lnTo>
                    <a:pt x="439915" y="961389"/>
                  </a:lnTo>
                  <a:lnTo>
                    <a:pt x="440982" y="958849"/>
                  </a:lnTo>
                  <a:close/>
                </a:path>
                <a:path w="541654" h="1018539">
                  <a:moveTo>
                    <a:pt x="437489" y="962659"/>
                  </a:moveTo>
                  <a:lnTo>
                    <a:pt x="434213" y="962659"/>
                  </a:lnTo>
                  <a:lnTo>
                    <a:pt x="436397" y="963929"/>
                  </a:lnTo>
                  <a:lnTo>
                    <a:pt x="437489" y="962659"/>
                  </a:lnTo>
                  <a:close/>
                </a:path>
                <a:path w="541654" h="1018539">
                  <a:moveTo>
                    <a:pt x="454799" y="951229"/>
                  </a:moveTo>
                  <a:lnTo>
                    <a:pt x="42265" y="951229"/>
                  </a:lnTo>
                  <a:lnTo>
                    <a:pt x="44843" y="952499"/>
                  </a:lnTo>
                  <a:lnTo>
                    <a:pt x="46850" y="952499"/>
                  </a:lnTo>
                  <a:lnTo>
                    <a:pt x="49961" y="953769"/>
                  </a:lnTo>
                  <a:lnTo>
                    <a:pt x="51193" y="955039"/>
                  </a:lnTo>
                  <a:lnTo>
                    <a:pt x="57213" y="955039"/>
                  </a:lnTo>
                  <a:lnTo>
                    <a:pt x="58712" y="956309"/>
                  </a:lnTo>
                  <a:lnTo>
                    <a:pt x="61201" y="956309"/>
                  </a:lnTo>
                  <a:lnTo>
                    <a:pt x="62522" y="957579"/>
                  </a:lnTo>
                  <a:lnTo>
                    <a:pt x="65963" y="958849"/>
                  </a:lnTo>
                  <a:lnTo>
                    <a:pt x="68326" y="960119"/>
                  </a:lnTo>
                  <a:lnTo>
                    <a:pt x="70929" y="958849"/>
                  </a:lnTo>
                  <a:lnTo>
                    <a:pt x="444703" y="958849"/>
                  </a:lnTo>
                  <a:lnTo>
                    <a:pt x="445503" y="956309"/>
                  </a:lnTo>
                  <a:lnTo>
                    <a:pt x="449262" y="953769"/>
                  </a:lnTo>
                  <a:lnTo>
                    <a:pt x="454799" y="951229"/>
                  </a:lnTo>
                  <a:close/>
                </a:path>
                <a:path w="541654" h="1018539">
                  <a:moveTo>
                    <a:pt x="57213" y="955039"/>
                  </a:moveTo>
                  <a:lnTo>
                    <a:pt x="53898" y="955039"/>
                  </a:lnTo>
                  <a:lnTo>
                    <a:pt x="54521" y="956309"/>
                  </a:lnTo>
                  <a:lnTo>
                    <a:pt x="57213" y="955039"/>
                  </a:lnTo>
                  <a:close/>
                </a:path>
                <a:path w="541654" h="1018539">
                  <a:moveTo>
                    <a:pt x="457352" y="948689"/>
                  </a:moveTo>
                  <a:lnTo>
                    <a:pt x="39611" y="948689"/>
                  </a:lnTo>
                  <a:lnTo>
                    <a:pt x="40220" y="949959"/>
                  </a:lnTo>
                  <a:lnTo>
                    <a:pt x="41440" y="951229"/>
                  </a:lnTo>
                  <a:lnTo>
                    <a:pt x="454799" y="951229"/>
                  </a:lnTo>
                  <a:lnTo>
                    <a:pt x="457301" y="952499"/>
                  </a:lnTo>
                  <a:lnTo>
                    <a:pt x="457352" y="948689"/>
                  </a:lnTo>
                  <a:close/>
                </a:path>
                <a:path w="541654" h="1018539">
                  <a:moveTo>
                    <a:pt x="465289" y="944879"/>
                  </a:moveTo>
                  <a:lnTo>
                    <a:pt x="26631" y="944879"/>
                  </a:lnTo>
                  <a:lnTo>
                    <a:pt x="30251" y="946149"/>
                  </a:lnTo>
                  <a:lnTo>
                    <a:pt x="33388" y="947419"/>
                  </a:lnTo>
                  <a:lnTo>
                    <a:pt x="37033" y="949959"/>
                  </a:lnTo>
                  <a:lnTo>
                    <a:pt x="37922" y="949959"/>
                  </a:lnTo>
                  <a:lnTo>
                    <a:pt x="39611" y="948689"/>
                  </a:lnTo>
                  <a:lnTo>
                    <a:pt x="461035" y="948689"/>
                  </a:lnTo>
                  <a:lnTo>
                    <a:pt x="461060" y="946149"/>
                  </a:lnTo>
                  <a:lnTo>
                    <a:pt x="464642" y="946149"/>
                  </a:lnTo>
                  <a:lnTo>
                    <a:pt x="465289" y="944879"/>
                  </a:lnTo>
                  <a:close/>
                </a:path>
                <a:path w="541654" h="1018539">
                  <a:moveTo>
                    <a:pt x="465937" y="943609"/>
                  </a:moveTo>
                  <a:lnTo>
                    <a:pt x="20320" y="943609"/>
                  </a:lnTo>
                  <a:lnTo>
                    <a:pt x="25742" y="946149"/>
                  </a:lnTo>
                  <a:lnTo>
                    <a:pt x="26492" y="946149"/>
                  </a:lnTo>
                  <a:lnTo>
                    <a:pt x="26466" y="944879"/>
                  </a:lnTo>
                  <a:lnTo>
                    <a:pt x="465289" y="944879"/>
                  </a:lnTo>
                  <a:lnTo>
                    <a:pt x="465937" y="943609"/>
                  </a:lnTo>
                  <a:close/>
                </a:path>
                <a:path w="541654" h="1018539">
                  <a:moveTo>
                    <a:pt x="468731" y="941069"/>
                  </a:moveTo>
                  <a:lnTo>
                    <a:pt x="16522" y="941069"/>
                  </a:lnTo>
                  <a:lnTo>
                    <a:pt x="15900" y="943609"/>
                  </a:lnTo>
                  <a:lnTo>
                    <a:pt x="18542" y="943609"/>
                  </a:lnTo>
                  <a:lnTo>
                    <a:pt x="19659" y="942339"/>
                  </a:lnTo>
                  <a:lnTo>
                    <a:pt x="468922" y="942339"/>
                  </a:lnTo>
                  <a:lnTo>
                    <a:pt x="468731" y="941069"/>
                  </a:lnTo>
                  <a:close/>
                </a:path>
                <a:path w="541654" h="1018539">
                  <a:moveTo>
                    <a:pt x="468922" y="942339"/>
                  </a:moveTo>
                  <a:lnTo>
                    <a:pt x="19659" y="942339"/>
                  </a:lnTo>
                  <a:lnTo>
                    <a:pt x="19977" y="943609"/>
                  </a:lnTo>
                  <a:lnTo>
                    <a:pt x="469112" y="943609"/>
                  </a:lnTo>
                  <a:lnTo>
                    <a:pt x="468922" y="942339"/>
                  </a:lnTo>
                  <a:close/>
                </a:path>
                <a:path w="541654" h="1018539">
                  <a:moveTo>
                    <a:pt x="16522" y="941069"/>
                  </a:moveTo>
                  <a:lnTo>
                    <a:pt x="11811" y="941069"/>
                  </a:lnTo>
                  <a:lnTo>
                    <a:pt x="12674" y="942339"/>
                  </a:lnTo>
                  <a:lnTo>
                    <a:pt x="14516" y="942339"/>
                  </a:lnTo>
                  <a:lnTo>
                    <a:pt x="16522" y="941069"/>
                  </a:lnTo>
                  <a:close/>
                </a:path>
                <a:path w="541654" h="1018539">
                  <a:moveTo>
                    <a:pt x="522376" y="507999"/>
                  </a:moveTo>
                  <a:lnTo>
                    <a:pt x="18453" y="507999"/>
                  </a:lnTo>
                  <a:lnTo>
                    <a:pt x="18338" y="509269"/>
                  </a:lnTo>
                  <a:lnTo>
                    <a:pt x="18072" y="510539"/>
                  </a:lnTo>
                  <a:lnTo>
                    <a:pt x="17894" y="510539"/>
                  </a:lnTo>
                  <a:lnTo>
                    <a:pt x="17818" y="513079"/>
                  </a:lnTo>
                  <a:lnTo>
                    <a:pt x="18021" y="516889"/>
                  </a:lnTo>
                  <a:lnTo>
                    <a:pt x="16941" y="520699"/>
                  </a:lnTo>
                  <a:lnTo>
                    <a:pt x="17360" y="524509"/>
                  </a:lnTo>
                  <a:lnTo>
                    <a:pt x="17221" y="525779"/>
                  </a:lnTo>
                  <a:lnTo>
                    <a:pt x="16395" y="525779"/>
                  </a:lnTo>
                  <a:lnTo>
                    <a:pt x="16852" y="527049"/>
                  </a:lnTo>
                  <a:lnTo>
                    <a:pt x="16751" y="528319"/>
                  </a:lnTo>
                  <a:lnTo>
                    <a:pt x="16484" y="530859"/>
                  </a:lnTo>
                  <a:lnTo>
                    <a:pt x="18249" y="533399"/>
                  </a:lnTo>
                  <a:lnTo>
                    <a:pt x="16141" y="535939"/>
                  </a:lnTo>
                  <a:lnTo>
                    <a:pt x="16319" y="537209"/>
                  </a:lnTo>
                  <a:lnTo>
                    <a:pt x="16319" y="542289"/>
                  </a:lnTo>
                  <a:lnTo>
                    <a:pt x="15532" y="544829"/>
                  </a:lnTo>
                  <a:lnTo>
                    <a:pt x="17233" y="549909"/>
                  </a:lnTo>
                  <a:lnTo>
                    <a:pt x="16268" y="552449"/>
                  </a:lnTo>
                  <a:lnTo>
                    <a:pt x="14884" y="560069"/>
                  </a:lnTo>
                  <a:lnTo>
                    <a:pt x="14249" y="563879"/>
                  </a:lnTo>
                  <a:lnTo>
                    <a:pt x="15024" y="565149"/>
                  </a:lnTo>
                  <a:lnTo>
                    <a:pt x="14947" y="566419"/>
                  </a:lnTo>
                  <a:lnTo>
                    <a:pt x="14833" y="568959"/>
                  </a:lnTo>
                  <a:lnTo>
                    <a:pt x="14109" y="572769"/>
                  </a:lnTo>
                  <a:lnTo>
                    <a:pt x="14566" y="576579"/>
                  </a:lnTo>
                  <a:lnTo>
                    <a:pt x="14579" y="582929"/>
                  </a:lnTo>
                  <a:lnTo>
                    <a:pt x="14160" y="585469"/>
                  </a:lnTo>
                  <a:lnTo>
                    <a:pt x="13843" y="588009"/>
                  </a:lnTo>
                  <a:lnTo>
                    <a:pt x="14236" y="589279"/>
                  </a:lnTo>
                  <a:lnTo>
                    <a:pt x="13906" y="590549"/>
                  </a:lnTo>
                  <a:lnTo>
                    <a:pt x="12585" y="594359"/>
                  </a:lnTo>
                  <a:lnTo>
                    <a:pt x="13766" y="598169"/>
                  </a:lnTo>
                  <a:lnTo>
                    <a:pt x="11455" y="599439"/>
                  </a:lnTo>
                  <a:lnTo>
                    <a:pt x="12293" y="601979"/>
                  </a:lnTo>
                  <a:lnTo>
                    <a:pt x="10414" y="601979"/>
                  </a:lnTo>
                  <a:lnTo>
                    <a:pt x="12547" y="604519"/>
                  </a:lnTo>
                  <a:lnTo>
                    <a:pt x="12242" y="605789"/>
                  </a:lnTo>
                  <a:lnTo>
                    <a:pt x="11074" y="609599"/>
                  </a:lnTo>
                  <a:lnTo>
                    <a:pt x="10998" y="610869"/>
                  </a:lnTo>
                  <a:lnTo>
                    <a:pt x="9702" y="615949"/>
                  </a:lnTo>
                  <a:lnTo>
                    <a:pt x="8597" y="618489"/>
                  </a:lnTo>
                  <a:lnTo>
                    <a:pt x="9677" y="621029"/>
                  </a:lnTo>
                  <a:lnTo>
                    <a:pt x="9906" y="622299"/>
                  </a:lnTo>
                  <a:lnTo>
                    <a:pt x="9867" y="623569"/>
                  </a:lnTo>
                  <a:lnTo>
                    <a:pt x="10020" y="623569"/>
                  </a:lnTo>
                  <a:lnTo>
                    <a:pt x="10147" y="624839"/>
                  </a:lnTo>
                  <a:lnTo>
                    <a:pt x="9867" y="626109"/>
                  </a:lnTo>
                  <a:lnTo>
                    <a:pt x="9817" y="627379"/>
                  </a:lnTo>
                  <a:lnTo>
                    <a:pt x="9728" y="629919"/>
                  </a:lnTo>
                  <a:lnTo>
                    <a:pt x="9867" y="629919"/>
                  </a:lnTo>
                  <a:lnTo>
                    <a:pt x="10058" y="631189"/>
                  </a:lnTo>
                  <a:lnTo>
                    <a:pt x="10464" y="632459"/>
                  </a:lnTo>
                  <a:lnTo>
                    <a:pt x="11023" y="634999"/>
                  </a:lnTo>
                  <a:lnTo>
                    <a:pt x="9359" y="634999"/>
                  </a:lnTo>
                  <a:lnTo>
                    <a:pt x="9855" y="636269"/>
                  </a:lnTo>
                  <a:lnTo>
                    <a:pt x="10617" y="641349"/>
                  </a:lnTo>
                  <a:lnTo>
                    <a:pt x="11633" y="642619"/>
                  </a:lnTo>
                  <a:lnTo>
                    <a:pt x="9525" y="643889"/>
                  </a:lnTo>
                  <a:lnTo>
                    <a:pt x="9626" y="650239"/>
                  </a:lnTo>
                  <a:lnTo>
                    <a:pt x="8610" y="654049"/>
                  </a:lnTo>
                  <a:lnTo>
                    <a:pt x="9448" y="659129"/>
                  </a:lnTo>
                  <a:lnTo>
                    <a:pt x="7239" y="660399"/>
                  </a:lnTo>
                  <a:lnTo>
                    <a:pt x="8623" y="661669"/>
                  </a:lnTo>
                  <a:lnTo>
                    <a:pt x="8267" y="662939"/>
                  </a:lnTo>
                  <a:lnTo>
                    <a:pt x="7785" y="664209"/>
                  </a:lnTo>
                  <a:lnTo>
                    <a:pt x="7137" y="665479"/>
                  </a:lnTo>
                  <a:lnTo>
                    <a:pt x="6845" y="668019"/>
                  </a:lnTo>
                  <a:lnTo>
                    <a:pt x="7112" y="670559"/>
                  </a:lnTo>
                  <a:lnTo>
                    <a:pt x="6731" y="673099"/>
                  </a:lnTo>
                  <a:lnTo>
                    <a:pt x="6197" y="676909"/>
                  </a:lnTo>
                  <a:lnTo>
                    <a:pt x="6146" y="679449"/>
                  </a:lnTo>
                  <a:lnTo>
                    <a:pt x="6400" y="681989"/>
                  </a:lnTo>
                  <a:lnTo>
                    <a:pt x="6511" y="684529"/>
                  </a:lnTo>
                  <a:lnTo>
                    <a:pt x="6622" y="687069"/>
                  </a:lnTo>
                  <a:lnTo>
                    <a:pt x="6677" y="688339"/>
                  </a:lnTo>
                  <a:lnTo>
                    <a:pt x="6788" y="690879"/>
                  </a:lnTo>
                  <a:lnTo>
                    <a:pt x="6899" y="693419"/>
                  </a:lnTo>
                  <a:lnTo>
                    <a:pt x="7010" y="695959"/>
                  </a:lnTo>
                  <a:lnTo>
                    <a:pt x="5168" y="699769"/>
                  </a:lnTo>
                  <a:lnTo>
                    <a:pt x="5105" y="706119"/>
                  </a:lnTo>
                  <a:lnTo>
                    <a:pt x="4572" y="707389"/>
                  </a:lnTo>
                  <a:lnTo>
                    <a:pt x="3492" y="708659"/>
                  </a:lnTo>
                  <a:lnTo>
                    <a:pt x="5080" y="709929"/>
                  </a:lnTo>
                  <a:lnTo>
                    <a:pt x="4622" y="712469"/>
                  </a:lnTo>
                  <a:lnTo>
                    <a:pt x="3149" y="713739"/>
                  </a:lnTo>
                  <a:lnTo>
                    <a:pt x="4800" y="717549"/>
                  </a:lnTo>
                  <a:lnTo>
                    <a:pt x="4648" y="718819"/>
                  </a:lnTo>
                  <a:lnTo>
                    <a:pt x="5676" y="723899"/>
                  </a:lnTo>
                  <a:lnTo>
                    <a:pt x="5566" y="728979"/>
                  </a:lnTo>
                  <a:lnTo>
                    <a:pt x="5321" y="731519"/>
                  </a:lnTo>
                  <a:lnTo>
                    <a:pt x="5198" y="732789"/>
                  </a:lnTo>
                  <a:lnTo>
                    <a:pt x="5168" y="740409"/>
                  </a:lnTo>
                  <a:lnTo>
                    <a:pt x="6591" y="746759"/>
                  </a:lnTo>
                  <a:lnTo>
                    <a:pt x="6350" y="746759"/>
                  </a:lnTo>
                  <a:lnTo>
                    <a:pt x="5537" y="750569"/>
                  </a:lnTo>
                  <a:lnTo>
                    <a:pt x="5486" y="754379"/>
                  </a:lnTo>
                  <a:lnTo>
                    <a:pt x="6007" y="759459"/>
                  </a:lnTo>
                  <a:lnTo>
                    <a:pt x="4838" y="761999"/>
                  </a:lnTo>
                  <a:lnTo>
                    <a:pt x="5638" y="765809"/>
                  </a:lnTo>
                  <a:lnTo>
                    <a:pt x="4597" y="767079"/>
                  </a:lnTo>
                  <a:lnTo>
                    <a:pt x="3962" y="767079"/>
                  </a:lnTo>
                  <a:lnTo>
                    <a:pt x="3848" y="769619"/>
                  </a:lnTo>
                  <a:lnTo>
                    <a:pt x="4165" y="769619"/>
                  </a:lnTo>
                  <a:lnTo>
                    <a:pt x="4572" y="770889"/>
                  </a:lnTo>
                  <a:lnTo>
                    <a:pt x="5270" y="770889"/>
                  </a:lnTo>
                  <a:lnTo>
                    <a:pt x="4864" y="773429"/>
                  </a:lnTo>
                  <a:lnTo>
                    <a:pt x="4165" y="777239"/>
                  </a:lnTo>
                  <a:lnTo>
                    <a:pt x="4724" y="782319"/>
                  </a:lnTo>
                  <a:lnTo>
                    <a:pt x="3771" y="784859"/>
                  </a:lnTo>
                  <a:lnTo>
                    <a:pt x="5245" y="791209"/>
                  </a:lnTo>
                  <a:lnTo>
                    <a:pt x="5524" y="793749"/>
                  </a:lnTo>
                  <a:lnTo>
                    <a:pt x="4622" y="798829"/>
                  </a:lnTo>
                  <a:lnTo>
                    <a:pt x="4622" y="801369"/>
                  </a:lnTo>
                  <a:lnTo>
                    <a:pt x="6223" y="803909"/>
                  </a:lnTo>
                  <a:lnTo>
                    <a:pt x="6794" y="803909"/>
                  </a:lnTo>
                  <a:lnTo>
                    <a:pt x="5054" y="806449"/>
                  </a:lnTo>
                  <a:lnTo>
                    <a:pt x="4559" y="807719"/>
                  </a:lnTo>
                  <a:lnTo>
                    <a:pt x="5803" y="810259"/>
                  </a:lnTo>
                  <a:lnTo>
                    <a:pt x="5727" y="811529"/>
                  </a:lnTo>
                  <a:lnTo>
                    <a:pt x="4660" y="815339"/>
                  </a:lnTo>
                  <a:lnTo>
                    <a:pt x="4749" y="817879"/>
                  </a:lnTo>
                  <a:lnTo>
                    <a:pt x="4870" y="819149"/>
                  </a:lnTo>
                  <a:lnTo>
                    <a:pt x="4991" y="820419"/>
                  </a:lnTo>
                  <a:lnTo>
                    <a:pt x="5588" y="821689"/>
                  </a:lnTo>
                  <a:lnTo>
                    <a:pt x="4432" y="822959"/>
                  </a:lnTo>
                  <a:lnTo>
                    <a:pt x="4356" y="824229"/>
                  </a:lnTo>
                  <a:lnTo>
                    <a:pt x="4229" y="828039"/>
                  </a:lnTo>
                  <a:lnTo>
                    <a:pt x="3289" y="829309"/>
                  </a:lnTo>
                  <a:lnTo>
                    <a:pt x="4572" y="831849"/>
                  </a:lnTo>
                  <a:lnTo>
                    <a:pt x="4406" y="833119"/>
                  </a:lnTo>
                  <a:lnTo>
                    <a:pt x="3162" y="836929"/>
                  </a:lnTo>
                  <a:lnTo>
                    <a:pt x="3873" y="840739"/>
                  </a:lnTo>
                  <a:lnTo>
                    <a:pt x="3276" y="845819"/>
                  </a:lnTo>
                  <a:lnTo>
                    <a:pt x="3848" y="847089"/>
                  </a:lnTo>
                  <a:lnTo>
                    <a:pt x="2882" y="849629"/>
                  </a:lnTo>
                  <a:lnTo>
                    <a:pt x="2768" y="850899"/>
                  </a:lnTo>
                  <a:lnTo>
                    <a:pt x="3213" y="852169"/>
                  </a:lnTo>
                  <a:lnTo>
                    <a:pt x="2032" y="853439"/>
                  </a:lnTo>
                  <a:lnTo>
                    <a:pt x="3111" y="854709"/>
                  </a:lnTo>
                  <a:lnTo>
                    <a:pt x="2540" y="857249"/>
                  </a:lnTo>
                  <a:lnTo>
                    <a:pt x="1689" y="859789"/>
                  </a:lnTo>
                  <a:lnTo>
                    <a:pt x="1511" y="861059"/>
                  </a:lnTo>
                  <a:lnTo>
                    <a:pt x="2959" y="863599"/>
                  </a:lnTo>
                  <a:lnTo>
                    <a:pt x="3492" y="863599"/>
                  </a:lnTo>
                  <a:lnTo>
                    <a:pt x="2400" y="864869"/>
                  </a:lnTo>
                  <a:lnTo>
                    <a:pt x="2032" y="864869"/>
                  </a:lnTo>
                  <a:lnTo>
                    <a:pt x="1689" y="866139"/>
                  </a:lnTo>
                  <a:lnTo>
                    <a:pt x="1511" y="868679"/>
                  </a:lnTo>
                  <a:lnTo>
                    <a:pt x="1422" y="869949"/>
                  </a:lnTo>
                  <a:lnTo>
                    <a:pt x="889" y="872489"/>
                  </a:lnTo>
                  <a:lnTo>
                    <a:pt x="914" y="873759"/>
                  </a:lnTo>
                  <a:lnTo>
                    <a:pt x="2501" y="875029"/>
                  </a:lnTo>
                  <a:lnTo>
                    <a:pt x="1536" y="875029"/>
                  </a:lnTo>
                  <a:lnTo>
                    <a:pt x="1422" y="877569"/>
                  </a:lnTo>
                  <a:lnTo>
                    <a:pt x="952" y="878839"/>
                  </a:lnTo>
                  <a:lnTo>
                    <a:pt x="1333" y="878839"/>
                  </a:lnTo>
                  <a:lnTo>
                    <a:pt x="2603" y="880109"/>
                  </a:lnTo>
                  <a:lnTo>
                    <a:pt x="1676" y="881379"/>
                  </a:lnTo>
                  <a:lnTo>
                    <a:pt x="939" y="883919"/>
                  </a:lnTo>
                  <a:lnTo>
                    <a:pt x="0" y="885189"/>
                  </a:lnTo>
                  <a:lnTo>
                    <a:pt x="1600" y="885189"/>
                  </a:lnTo>
                  <a:lnTo>
                    <a:pt x="1803" y="886459"/>
                  </a:lnTo>
                  <a:lnTo>
                    <a:pt x="1193" y="887729"/>
                  </a:lnTo>
                  <a:lnTo>
                    <a:pt x="2235" y="890269"/>
                  </a:lnTo>
                  <a:lnTo>
                    <a:pt x="2286" y="891539"/>
                  </a:lnTo>
                  <a:lnTo>
                    <a:pt x="1905" y="891539"/>
                  </a:lnTo>
                  <a:lnTo>
                    <a:pt x="1924" y="895349"/>
                  </a:lnTo>
                  <a:lnTo>
                    <a:pt x="2108" y="897889"/>
                  </a:lnTo>
                  <a:lnTo>
                    <a:pt x="2159" y="900429"/>
                  </a:lnTo>
                  <a:lnTo>
                    <a:pt x="2286" y="905509"/>
                  </a:lnTo>
                  <a:lnTo>
                    <a:pt x="1066" y="909319"/>
                  </a:lnTo>
                  <a:lnTo>
                    <a:pt x="2336" y="913129"/>
                  </a:lnTo>
                  <a:lnTo>
                    <a:pt x="2438" y="914399"/>
                  </a:lnTo>
                  <a:lnTo>
                    <a:pt x="1841" y="915669"/>
                  </a:lnTo>
                  <a:lnTo>
                    <a:pt x="1993" y="916939"/>
                  </a:lnTo>
                  <a:lnTo>
                    <a:pt x="368" y="920749"/>
                  </a:lnTo>
                  <a:lnTo>
                    <a:pt x="1714" y="923289"/>
                  </a:lnTo>
                  <a:lnTo>
                    <a:pt x="1600" y="925829"/>
                  </a:lnTo>
                  <a:lnTo>
                    <a:pt x="1524" y="927099"/>
                  </a:lnTo>
                  <a:lnTo>
                    <a:pt x="1447" y="928369"/>
                  </a:lnTo>
                  <a:lnTo>
                    <a:pt x="1333" y="930909"/>
                  </a:lnTo>
                  <a:lnTo>
                    <a:pt x="3302" y="932179"/>
                  </a:lnTo>
                  <a:lnTo>
                    <a:pt x="3149" y="934719"/>
                  </a:lnTo>
                  <a:lnTo>
                    <a:pt x="3581" y="935989"/>
                  </a:lnTo>
                  <a:lnTo>
                    <a:pt x="5588" y="935989"/>
                  </a:lnTo>
                  <a:lnTo>
                    <a:pt x="5683" y="937259"/>
                  </a:lnTo>
                  <a:lnTo>
                    <a:pt x="5778" y="938529"/>
                  </a:lnTo>
                  <a:lnTo>
                    <a:pt x="7315" y="938529"/>
                  </a:lnTo>
                  <a:lnTo>
                    <a:pt x="9740" y="939799"/>
                  </a:lnTo>
                  <a:lnTo>
                    <a:pt x="10744" y="941069"/>
                  </a:lnTo>
                  <a:lnTo>
                    <a:pt x="474027" y="941069"/>
                  </a:lnTo>
                  <a:lnTo>
                    <a:pt x="474980" y="939799"/>
                  </a:lnTo>
                  <a:lnTo>
                    <a:pt x="476199" y="938529"/>
                  </a:lnTo>
                  <a:lnTo>
                    <a:pt x="476643" y="937259"/>
                  </a:lnTo>
                  <a:lnTo>
                    <a:pt x="478713" y="937259"/>
                  </a:lnTo>
                  <a:lnTo>
                    <a:pt x="479031" y="934719"/>
                  </a:lnTo>
                  <a:lnTo>
                    <a:pt x="483362" y="934719"/>
                  </a:lnTo>
                  <a:lnTo>
                    <a:pt x="483184" y="932179"/>
                  </a:lnTo>
                  <a:lnTo>
                    <a:pt x="483095" y="930909"/>
                  </a:lnTo>
                  <a:lnTo>
                    <a:pt x="487815" y="930909"/>
                  </a:lnTo>
                  <a:lnTo>
                    <a:pt x="487900" y="929639"/>
                  </a:lnTo>
                  <a:lnTo>
                    <a:pt x="487984" y="928369"/>
                  </a:lnTo>
                  <a:lnTo>
                    <a:pt x="490518" y="928369"/>
                  </a:lnTo>
                  <a:lnTo>
                    <a:pt x="491032" y="927099"/>
                  </a:lnTo>
                  <a:lnTo>
                    <a:pt x="494957" y="927099"/>
                  </a:lnTo>
                  <a:lnTo>
                    <a:pt x="494461" y="925829"/>
                  </a:lnTo>
                  <a:lnTo>
                    <a:pt x="494766" y="924559"/>
                  </a:lnTo>
                  <a:lnTo>
                    <a:pt x="497674" y="924559"/>
                  </a:lnTo>
                  <a:lnTo>
                    <a:pt x="498144" y="922019"/>
                  </a:lnTo>
                  <a:lnTo>
                    <a:pt x="499224" y="920749"/>
                  </a:lnTo>
                  <a:lnTo>
                    <a:pt x="500214" y="919479"/>
                  </a:lnTo>
                  <a:lnTo>
                    <a:pt x="501294" y="916939"/>
                  </a:lnTo>
                  <a:lnTo>
                    <a:pt x="501281" y="915669"/>
                  </a:lnTo>
                  <a:lnTo>
                    <a:pt x="501015" y="914399"/>
                  </a:lnTo>
                  <a:lnTo>
                    <a:pt x="500913" y="913129"/>
                  </a:lnTo>
                  <a:lnTo>
                    <a:pt x="501954" y="913129"/>
                  </a:lnTo>
                  <a:lnTo>
                    <a:pt x="503212" y="911859"/>
                  </a:lnTo>
                  <a:lnTo>
                    <a:pt x="500951" y="911859"/>
                  </a:lnTo>
                  <a:lnTo>
                    <a:pt x="501548" y="909319"/>
                  </a:lnTo>
                  <a:lnTo>
                    <a:pt x="502958" y="909319"/>
                  </a:lnTo>
                  <a:lnTo>
                    <a:pt x="501154" y="906779"/>
                  </a:lnTo>
                  <a:lnTo>
                    <a:pt x="501421" y="904239"/>
                  </a:lnTo>
                  <a:lnTo>
                    <a:pt x="501548" y="900429"/>
                  </a:lnTo>
                  <a:lnTo>
                    <a:pt x="502437" y="897889"/>
                  </a:lnTo>
                  <a:lnTo>
                    <a:pt x="501357" y="895349"/>
                  </a:lnTo>
                  <a:lnTo>
                    <a:pt x="501002" y="894079"/>
                  </a:lnTo>
                  <a:lnTo>
                    <a:pt x="501853" y="892809"/>
                  </a:lnTo>
                  <a:lnTo>
                    <a:pt x="502132" y="891539"/>
                  </a:lnTo>
                  <a:lnTo>
                    <a:pt x="502297" y="890269"/>
                  </a:lnTo>
                  <a:lnTo>
                    <a:pt x="503732" y="887729"/>
                  </a:lnTo>
                  <a:lnTo>
                    <a:pt x="502488" y="887729"/>
                  </a:lnTo>
                  <a:lnTo>
                    <a:pt x="502399" y="886459"/>
                  </a:lnTo>
                  <a:lnTo>
                    <a:pt x="504075" y="883919"/>
                  </a:lnTo>
                  <a:lnTo>
                    <a:pt x="502729" y="880109"/>
                  </a:lnTo>
                  <a:lnTo>
                    <a:pt x="503897" y="877569"/>
                  </a:lnTo>
                  <a:lnTo>
                    <a:pt x="503199" y="877569"/>
                  </a:lnTo>
                  <a:lnTo>
                    <a:pt x="503301" y="876299"/>
                  </a:lnTo>
                  <a:lnTo>
                    <a:pt x="502653" y="876299"/>
                  </a:lnTo>
                  <a:lnTo>
                    <a:pt x="503377" y="875029"/>
                  </a:lnTo>
                  <a:lnTo>
                    <a:pt x="503453" y="873759"/>
                  </a:lnTo>
                  <a:lnTo>
                    <a:pt x="503643" y="873759"/>
                  </a:lnTo>
                  <a:lnTo>
                    <a:pt x="504075" y="872489"/>
                  </a:lnTo>
                  <a:lnTo>
                    <a:pt x="503809" y="872489"/>
                  </a:lnTo>
                  <a:lnTo>
                    <a:pt x="503148" y="871219"/>
                  </a:lnTo>
                  <a:lnTo>
                    <a:pt x="504139" y="871219"/>
                  </a:lnTo>
                  <a:lnTo>
                    <a:pt x="504456" y="869949"/>
                  </a:lnTo>
                  <a:lnTo>
                    <a:pt x="504469" y="866139"/>
                  </a:lnTo>
                  <a:lnTo>
                    <a:pt x="504609" y="864869"/>
                  </a:lnTo>
                  <a:lnTo>
                    <a:pt x="504659" y="863599"/>
                  </a:lnTo>
                  <a:lnTo>
                    <a:pt x="503682" y="862329"/>
                  </a:lnTo>
                  <a:lnTo>
                    <a:pt x="504888" y="861059"/>
                  </a:lnTo>
                  <a:lnTo>
                    <a:pt x="504672" y="859789"/>
                  </a:lnTo>
                  <a:lnTo>
                    <a:pt x="506704" y="858519"/>
                  </a:lnTo>
                  <a:lnTo>
                    <a:pt x="504710" y="857249"/>
                  </a:lnTo>
                  <a:lnTo>
                    <a:pt x="505764" y="852169"/>
                  </a:lnTo>
                  <a:lnTo>
                    <a:pt x="505663" y="850899"/>
                  </a:lnTo>
                  <a:lnTo>
                    <a:pt x="505561" y="849629"/>
                  </a:lnTo>
                  <a:lnTo>
                    <a:pt x="505460" y="848359"/>
                  </a:lnTo>
                  <a:lnTo>
                    <a:pt x="506107" y="844549"/>
                  </a:lnTo>
                  <a:lnTo>
                    <a:pt x="506488" y="840739"/>
                  </a:lnTo>
                  <a:lnTo>
                    <a:pt x="506260" y="838199"/>
                  </a:lnTo>
                  <a:lnTo>
                    <a:pt x="507149" y="835659"/>
                  </a:lnTo>
                  <a:lnTo>
                    <a:pt x="506514" y="835659"/>
                  </a:lnTo>
                  <a:lnTo>
                    <a:pt x="506501" y="834389"/>
                  </a:lnTo>
                  <a:lnTo>
                    <a:pt x="507085" y="834389"/>
                  </a:lnTo>
                  <a:lnTo>
                    <a:pt x="506145" y="831849"/>
                  </a:lnTo>
                  <a:lnTo>
                    <a:pt x="506818" y="830579"/>
                  </a:lnTo>
                  <a:lnTo>
                    <a:pt x="506133" y="826769"/>
                  </a:lnTo>
                  <a:lnTo>
                    <a:pt x="507250" y="826769"/>
                  </a:lnTo>
                  <a:lnTo>
                    <a:pt x="509079" y="825499"/>
                  </a:lnTo>
                  <a:lnTo>
                    <a:pt x="506958" y="825499"/>
                  </a:lnTo>
                  <a:lnTo>
                    <a:pt x="506933" y="824229"/>
                  </a:lnTo>
                  <a:lnTo>
                    <a:pt x="506450" y="822959"/>
                  </a:lnTo>
                  <a:lnTo>
                    <a:pt x="508876" y="819149"/>
                  </a:lnTo>
                  <a:lnTo>
                    <a:pt x="506933" y="815339"/>
                  </a:lnTo>
                  <a:lnTo>
                    <a:pt x="508355" y="808989"/>
                  </a:lnTo>
                  <a:lnTo>
                    <a:pt x="508596" y="807719"/>
                  </a:lnTo>
                  <a:lnTo>
                    <a:pt x="505853" y="806449"/>
                  </a:lnTo>
                  <a:lnTo>
                    <a:pt x="508952" y="803909"/>
                  </a:lnTo>
                  <a:lnTo>
                    <a:pt x="508330" y="801369"/>
                  </a:lnTo>
                  <a:lnTo>
                    <a:pt x="507784" y="798829"/>
                  </a:lnTo>
                  <a:lnTo>
                    <a:pt x="508254" y="796289"/>
                  </a:lnTo>
                  <a:lnTo>
                    <a:pt x="509562" y="792479"/>
                  </a:lnTo>
                  <a:lnTo>
                    <a:pt x="509003" y="791209"/>
                  </a:lnTo>
                  <a:lnTo>
                    <a:pt x="509587" y="789939"/>
                  </a:lnTo>
                  <a:lnTo>
                    <a:pt x="510311" y="788669"/>
                  </a:lnTo>
                  <a:lnTo>
                    <a:pt x="509117" y="787399"/>
                  </a:lnTo>
                  <a:lnTo>
                    <a:pt x="510070" y="786129"/>
                  </a:lnTo>
                  <a:lnTo>
                    <a:pt x="510679" y="786129"/>
                  </a:lnTo>
                  <a:lnTo>
                    <a:pt x="508546" y="784859"/>
                  </a:lnTo>
                  <a:lnTo>
                    <a:pt x="510641" y="782319"/>
                  </a:lnTo>
                  <a:lnTo>
                    <a:pt x="510590" y="781049"/>
                  </a:lnTo>
                  <a:lnTo>
                    <a:pt x="510044" y="779779"/>
                  </a:lnTo>
                  <a:lnTo>
                    <a:pt x="510146" y="778509"/>
                  </a:lnTo>
                  <a:lnTo>
                    <a:pt x="512203" y="773429"/>
                  </a:lnTo>
                  <a:lnTo>
                    <a:pt x="510641" y="768349"/>
                  </a:lnTo>
                  <a:lnTo>
                    <a:pt x="512445" y="763269"/>
                  </a:lnTo>
                  <a:lnTo>
                    <a:pt x="511784" y="758189"/>
                  </a:lnTo>
                  <a:lnTo>
                    <a:pt x="513803" y="754379"/>
                  </a:lnTo>
                  <a:lnTo>
                    <a:pt x="512254" y="749299"/>
                  </a:lnTo>
                  <a:lnTo>
                    <a:pt x="512813" y="748029"/>
                  </a:lnTo>
                  <a:lnTo>
                    <a:pt x="513397" y="745489"/>
                  </a:lnTo>
                  <a:lnTo>
                    <a:pt x="515112" y="745489"/>
                  </a:lnTo>
                  <a:lnTo>
                    <a:pt x="513232" y="744219"/>
                  </a:lnTo>
                  <a:lnTo>
                    <a:pt x="513562" y="742949"/>
                  </a:lnTo>
                  <a:lnTo>
                    <a:pt x="513972" y="741755"/>
                  </a:lnTo>
                  <a:lnTo>
                    <a:pt x="511644" y="739139"/>
                  </a:lnTo>
                  <a:lnTo>
                    <a:pt x="513969" y="739139"/>
                  </a:lnTo>
                  <a:lnTo>
                    <a:pt x="514527" y="736599"/>
                  </a:lnTo>
                  <a:lnTo>
                    <a:pt x="515137" y="734059"/>
                  </a:lnTo>
                  <a:lnTo>
                    <a:pt x="514870" y="732789"/>
                  </a:lnTo>
                  <a:lnTo>
                    <a:pt x="514489" y="731519"/>
                  </a:lnTo>
                  <a:lnTo>
                    <a:pt x="514731" y="728979"/>
                  </a:lnTo>
                  <a:lnTo>
                    <a:pt x="515531" y="726439"/>
                  </a:lnTo>
                  <a:lnTo>
                    <a:pt x="516229" y="725169"/>
                  </a:lnTo>
                  <a:lnTo>
                    <a:pt x="516636" y="723899"/>
                  </a:lnTo>
                  <a:lnTo>
                    <a:pt x="516026" y="721359"/>
                  </a:lnTo>
                  <a:lnTo>
                    <a:pt x="515264" y="718819"/>
                  </a:lnTo>
                  <a:lnTo>
                    <a:pt x="515581" y="717549"/>
                  </a:lnTo>
                  <a:lnTo>
                    <a:pt x="516001" y="713739"/>
                  </a:lnTo>
                  <a:lnTo>
                    <a:pt x="516115" y="712469"/>
                  </a:lnTo>
                  <a:lnTo>
                    <a:pt x="516229" y="711199"/>
                  </a:lnTo>
                  <a:lnTo>
                    <a:pt x="515213" y="708659"/>
                  </a:lnTo>
                  <a:lnTo>
                    <a:pt x="515493" y="708659"/>
                  </a:lnTo>
                  <a:lnTo>
                    <a:pt x="515581" y="707389"/>
                  </a:lnTo>
                  <a:lnTo>
                    <a:pt x="515835" y="706119"/>
                  </a:lnTo>
                  <a:lnTo>
                    <a:pt x="515645" y="704849"/>
                  </a:lnTo>
                  <a:lnTo>
                    <a:pt x="515040" y="703478"/>
                  </a:lnTo>
                  <a:lnTo>
                    <a:pt x="516115" y="702309"/>
                  </a:lnTo>
                  <a:lnTo>
                    <a:pt x="516356" y="702309"/>
                  </a:lnTo>
                  <a:lnTo>
                    <a:pt x="516280" y="701039"/>
                  </a:lnTo>
                  <a:lnTo>
                    <a:pt x="515137" y="699769"/>
                  </a:lnTo>
                  <a:lnTo>
                    <a:pt x="516839" y="697229"/>
                  </a:lnTo>
                  <a:lnTo>
                    <a:pt x="516534" y="697229"/>
                  </a:lnTo>
                  <a:lnTo>
                    <a:pt x="515747" y="694689"/>
                  </a:lnTo>
                  <a:lnTo>
                    <a:pt x="515543" y="693419"/>
                  </a:lnTo>
                  <a:lnTo>
                    <a:pt x="515264" y="692149"/>
                  </a:lnTo>
                  <a:lnTo>
                    <a:pt x="517232" y="690879"/>
                  </a:lnTo>
                  <a:lnTo>
                    <a:pt x="515708" y="688339"/>
                  </a:lnTo>
                  <a:lnTo>
                    <a:pt x="516699" y="687069"/>
                  </a:lnTo>
                  <a:lnTo>
                    <a:pt x="517194" y="687069"/>
                  </a:lnTo>
                  <a:lnTo>
                    <a:pt x="517715" y="684529"/>
                  </a:lnTo>
                  <a:lnTo>
                    <a:pt x="515874" y="683259"/>
                  </a:lnTo>
                  <a:lnTo>
                    <a:pt x="516140" y="681989"/>
                  </a:lnTo>
                  <a:lnTo>
                    <a:pt x="516407" y="679449"/>
                  </a:lnTo>
                  <a:lnTo>
                    <a:pt x="516978" y="676909"/>
                  </a:lnTo>
                  <a:lnTo>
                    <a:pt x="515213" y="676909"/>
                  </a:lnTo>
                  <a:lnTo>
                    <a:pt x="515340" y="675639"/>
                  </a:lnTo>
                  <a:lnTo>
                    <a:pt x="515543" y="675639"/>
                  </a:lnTo>
                  <a:lnTo>
                    <a:pt x="516509" y="674369"/>
                  </a:lnTo>
                  <a:lnTo>
                    <a:pt x="516991" y="673099"/>
                  </a:lnTo>
                  <a:lnTo>
                    <a:pt x="516343" y="669289"/>
                  </a:lnTo>
                  <a:lnTo>
                    <a:pt x="517563" y="668019"/>
                  </a:lnTo>
                  <a:lnTo>
                    <a:pt x="516445" y="666749"/>
                  </a:lnTo>
                  <a:lnTo>
                    <a:pt x="516458" y="665479"/>
                  </a:lnTo>
                  <a:lnTo>
                    <a:pt x="519036" y="664209"/>
                  </a:lnTo>
                  <a:lnTo>
                    <a:pt x="517804" y="661669"/>
                  </a:lnTo>
                  <a:lnTo>
                    <a:pt x="517232" y="659129"/>
                  </a:lnTo>
                  <a:lnTo>
                    <a:pt x="516826" y="657859"/>
                  </a:lnTo>
                  <a:lnTo>
                    <a:pt x="516801" y="656589"/>
                  </a:lnTo>
                  <a:lnTo>
                    <a:pt x="517740" y="652779"/>
                  </a:lnTo>
                  <a:lnTo>
                    <a:pt x="517639" y="650239"/>
                  </a:lnTo>
                  <a:lnTo>
                    <a:pt x="517474" y="648969"/>
                  </a:lnTo>
                  <a:lnTo>
                    <a:pt x="517334" y="646429"/>
                  </a:lnTo>
                  <a:lnTo>
                    <a:pt x="517931" y="643889"/>
                  </a:lnTo>
                  <a:lnTo>
                    <a:pt x="518375" y="640079"/>
                  </a:lnTo>
                  <a:lnTo>
                    <a:pt x="518642" y="638809"/>
                  </a:lnTo>
                  <a:lnTo>
                    <a:pt x="518820" y="637539"/>
                  </a:lnTo>
                  <a:lnTo>
                    <a:pt x="518490" y="637539"/>
                  </a:lnTo>
                  <a:lnTo>
                    <a:pt x="518585" y="634999"/>
                  </a:lnTo>
                  <a:lnTo>
                    <a:pt x="11023" y="634999"/>
                  </a:lnTo>
                  <a:lnTo>
                    <a:pt x="8915" y="632459"/>
                  </a:lnTo>
                  <a:lnTo>
                    <a:pt x="518680" y="632459"/>
                  </a:lnTo>
                  <a:lnTo>
                    <a:pt x="517867" y="627379"/>
                  </a:lnTo>
                  <a:lnTo>
                    <a:pt x="518947" y="622299"/>
                  </a:lnTo>
                  <a:lnTo>
                    <a:pt x="519074" y="619759"/>
                  </a:lnTo>
                  <a:lnTo>
                    <a:pt x="519595" y="619759"/>
                  </a:lnTo>
                  <a:lnTo>
                    <a:pt x="517931" y="617219"/>
                  </a:lnTo>
                  <a:lnTo>
                    <a:pt x="517855" y="615949"/>
                  </a:lnTo>
                  <a:lnTo>
                    <a:pt x="519201" y="613409"/>
                  </a:lnTo>
                  <a:lnTo>
                    <a:pt x="519137" y="601979"/>
                  </a:lnTo>
                  <a:lnTo>
                    <a:pt x="519747" y="594359"/>
                  </a:lnTo>
                  <a:lnTo>
                    <a:pt x="520192" y="590549"/>
                  </a:lnTo>
                  <a:lnTo>
                    <a:pt x="520433" y="589279"/>
                  </a:lnTo>
                  <a:lnTo>
                    <a:pt x="520839" y="586739"/>
                  </a:lnTo>
                  <a:lnTo>
                    <a:pt x="521296" y="584199"/>
                  </a:lnTo>
                  <a:lnTo>
                    <a:pt x="520319" y="582929"/>
                  </a:lnTo>
                  <a:lnTo>
                    <a:pt x="520239" y="581741"/>
                  </a:lnTo>
                  <a:lnTo>
                    <a:pt x="522401" y="579119"/>
                  </a:lnTo>
                  <a:lnTo>
                    <a:pt x="520433" y="576579"/>
                  </a:lnTo>
                  <a:lnTo>
                    <a:pt x="521500" y="574039"/>
                  </a:lnTo>
                  <a:lnTo>
                    <a:pt x="521436" y="572769"/>
                  </a:lnTo>
                  <a:lnTo>
                    <a:pt x="522236" y="568959"/>
                  </a:lnTo>
                  <a:lnTo>
                    <a:pt x="521550" y="567689"/>
                  </a:lnTo>
                  <a:lnTo>
                    <a:pt x="521868" y="565149"/>
                  </a:lnTo>
                  <a:lnTo>
                    <a:pt x="523824" y="563879"/>
                  </a:lnTo>
                  <a:lnTo>
                    <a:pt x="522986" y="561339"/>
                  </a:lnTo>
                  <a:lnTo>
                    <a:pt x="522274" y="560069"/>
                  </a:lnTo>
                  <a:lnTo>
                    <a:pt x="522630" y="557529"/>
                  </a:lnTo>
                  <a:lnTo>
                    <a:pt x="522859" y="554989"/>
                  </a:lnTo>
                  <a:lnTo>
                    <a:pt x="522097" y="554989"/>
                  </a:lnTo>
                  <a:lnTo>
                    <a:pt x="522274" y="553719"/>
                  </a:lnTo>
                  <a:lnTo>
                    <a:pt x="523595" y="553719"/>
                  </a:lnTo>
                  <a:lnTo>
                    <a:pt x="522147" y="551179"/>
                  </a:lnTo>
                  <a:lnTo>
                    <a:pt x="522909" y="548639"/>
                  </a:lnTo>
                  <a:lnTo>
                    <a:pt x="523532" y="544829"/>
                  </a:lnTo>
                  <a:lnTo>
                    <a:pt x="521550" y="543559"/>
                  </a:lnTo>
                  <a:lnTo>
                    <a:pt x="522859" y="542289"/>
                  </a:lnTo>
                  <a:lnTo>
                    <a:pt x="523836" y="538479"/>
                  </a:lnTo>
                  <a:lnTo>
                    <a:pt x="523925" y="537209"/>
                  </a:lnTo>
                  <a:lnTo>
                    <a:pt x="524014" y="535939"/>
                  </a:lnTo>
                  <a:lnTo>
                    <a:pt x="524116" y="532129"/>
                  </a:lnTo>
                  <a:lnTo>
                    <a:pt x="523671" y="530859"/>
                  </a:lnTo>
                  <a:lnTo>
                    <a:pt x="523557" y="527049"/>
                  </a:lnTo>
                  <a:lnTo>
                    <a:pt x="523443" y="523239"/>
                  </a:lnTo>
                  <a:lnTo>
                    <a:pt x="523328" y="516889"/>
                  </a:lnTo>
                  <a:lnTo>
                    <a:pt x="524014" y="511809"/>
                  </a:lnTo>
                  <a:lnTo>
                    <a:pt x="524116" y="510539"/>
                  </a:lnTo>
                  <a:lnTo>
                    <a:pt x="523887" y="509269"/>
                  </a:lnTo>
                  <a:lnTo>
                    <a:pt x="522376" y="507999"/>
                  </a:lnTo>
                  <a:close/>
                </a:path>
                <a:path w="541654" h="1018539">
                  <a:moveTo>
                    <a:pt x="483362" y="934719"/>
                  </a:moveTo>
                  <a:lnTo>
                    <a:pt x="479729" y="934719"/>
                  </a:lnTo>
                  <a:lnTo>
                    <a:pt x="481291" y="935989"/>
                  </a:lnTo>
                  <a:lnTo>
                    <a:pt x="481863" y="935989"/>
                  </a:lnTo>
                  <a:lnTo>
                    <a:pt x="483362" y="934719"/>
                  </a:lnTo>
                  <a:close/>
                </a:path>
                <a:path w="541654" h="1018539">
                  <a:moveTo>
                    <a:pt x="487815" y="930909"/>
                  </a:moveTo>
                  <a:lnTo>
                    <a:pt x="483095" y="930909"/>
                  </a:lnTo>
                  <a:lnTo>
                    <a:pt x="487730" y="932179"/>
                  </a:lnTo>
                  <a:lnTo>
                    <a:pt x="487815" y="930909"/>
                  </a:lnTo>
                  <a:close/>
                </a:path>
                <a:path w="541654" h="1018539">
                  <a:moveTo>
                    <a:pt x="490518" y="928369"/>
                  </a:moveTo>
                  <a:lnTo>
                    <a:pt x="487984" y="928369"/>
                  </a:lnTo>
                  <a:lnTo>
                    <a:pt x="490004" y="929639"/>
                  </a:lnTo>
                  <a:lnTo>
                    <a:pt x="490518" y="928369"/>
                  </a:lnTo>
                  <a:close/>
                </a:path>
                <a:path w="541654" h="1018539">
                  <a:moveTo>
                    <a:pt x="501954" y="913129"/>
                  </a:moveTo>
                  <a:lnTo>
                    <a:pt x="501345" y="913129"/>
                  </a:lnTo>
                  <a:lnTo>
                    <a:pt x="501383" y="914399"/>
                  </a:lnTo>
                  <a:lnTo>
                    <a:pt x="501764" y="914399"/>
                  </a:lnTo>
                  <a:lnTo>
                    <a:pt x="501954" y="913129"/>
                  </a:lnTo>
                  <a:close/>
                </a:path>
                <a:path w="541654" h="1018539">
                  <a:moveTo>
                    <a:pt x="507111" y="824229"/>
                  </a:moveTo>
                  <a:lnTo>
                    <a:pt x="506958" y="825499"/>
                  </a:lnTo>
                  <a:lnTo>
                    <a:pt x="508139" y="825499"/>
                  </a:lnTo>
                  <a:lnTo>
                    <a:pt x="507111" y="824229"/>
                  </a:lnTo>
                  <a:close/>
                </a:path>
                <a:path w="541654" h="1018539">
                  <a:moveTo>
                    <a:pt x="523595" y="553719"/>
                  </a:moveTo>
                  <a:lnTo>
                    <a:pt x="522668" y="553719"/>
                  </a:lnTo>
                  <a:lnTo>
                    <a:pt x="522859" y="554989"/>
                  </a:lnTo>
                  <a:lnTo>
                    <a:pt x="523062" y="554989"/>
                  </a:lnTo>
                  <a:lnTo>
                    <a:pt x="523595" y="553719"/>
                  </a:lnTo>
                  <a:close/>
                </a:path>
                <a:path w="541654" h="1018539">
                  <a:moveTo>
                    <a:pt x="533069" y="392429"/>
                  </a:moveTo>
                  <a:lnTo>
                    <a:pt x="22834" y="392429"/>
                  </a:lnTo>
                  <a:lnTo>
                    <a:pt x="24434" y="393699"/>
                  </a:lnTo>
                  <a:lnTo>
                    <a:pt x="24650" y="393699"/>
                  </a:lnTo>
                  <a:lnTo>
                    <a:pt x="24472" y="394969"/>
                  </a:lnTo>
                  <a:lnTo>
                    <a:pt x="24104" y="396239"/>
                  </a:lnTo>
                  <a:lnTo>
                    <a:pt x="24371" y="396239"/>
                  </a:lnTo>
                  <a:lnTo>
                    <a:pt x="25146" y="397509"/>
                  </a:lnTo>
                  <a:lnTo>
                    <a:pt x="23279" y="402589"/>
                  </a:lnTo>
                  <a:lnTo>
                    <a:pt x="23355" y="403859"/>
                  </a:lnTo>
                  <a:lnTo>
                    <a:pt x="23431" y="405129"/>
                  </a:lnTo>
                  <a:lnTo>
                    <a:pt x="23075" y="407669"/>
                  </a:lnTo>
                  <a:lnTo>
                    <a:pt x="22771" y="410209"/>
                  </a:lnTo>
                  <a:lnTo>
                    <a:pt x="24282" y="412749"/>
                  </a:lnTo>
                  <a:lnTo>
                    <a:pt x="23799" y="415289"/>
                  </a:lnTo>
                  <a:lnTo>
                    <a:pt x="22872" y="417829"/>
                  </a:lnTo>
                  <a:lnTo>
                    <a:pt x="24612" y="421639"/>
                  </a:lnTo>
                  <a:lnTo>
                    <a:pt x="22580" y="425449"/>
                  </a:lnTo>
                  <a:lnTo>
                    <a:pt x="22479" y="435609"/>
                  </a:lnTo>
                  <a:lnTo>
                    <a:pt x="23228" y="438149"/>
                  </a:lnTo>
                  <a:lnTo>
                    <a:pt x="21818" y="440689"/>
                  </a:lnTo>
                  <a:lnTo>
                    <a:pt x="22821" y="450849"/>
                  </a:lnTo>
                  <a:lnTo>
                    <a:pt x="20688" y="457199"/>
                  </a:lnTo>
                  <a:lnTo>
                    <a:pt x="20205" y="458469"/>
                  </a:lnTo>
                  <a:lnTo>
                    <a:pt x="20612" y="458469"/>
                  </a:lnTo>
                  <a:lnTo>
                    <a:pt x="22136" y="459739"/>
                  </a:lnTo>
                  <a:lnTo>
                    <a:pt x="20828" y="462279"/>
                  </a:lnTo>
                  <a:lnTo>
                    <a:pt x="19304" y="464819"/>
                  </a:lnTo>
                  <a:lnTo>
                    <a:pt x="19977" y="466089"/>
                  </a:lnTo>
                  <a:lnTo>
                    <a:pt x="21501" y="471169"/>
                  </a:lnTo>
                  <a:lnTo>
                    <a:pt x="21628" y="473709"/>
                  </a:lnTo>
                  <a:lnTo>
                    <a:pt x="20586" y="477519"/>
                  </a:lnTo>
                  <a:lnTo>
                    <a:pt x="20205" y="478789"/>
                  </a:lnTo>
                  <a:lnTo>
                    <a:pt x="22428" y="480059"/>
                  </a:lnTo>
                  <a:lnTo>
                    <a:pt x="19304" y="481329"/>
                  </a:lnTo>
                  <a:lnTo>
                    <a:pt x="20675" y="482599"/>
                  </a:lnTo>
                  <a:lnTo>
                    <a:pt x="21374" y="482599"/>
                  </a:lnTo>
                  <a:lnTo>
                    <a:pt x="20447" y="487679"/>
                  </a:lnTo>
                  <a:lnTo>
                    <a:pt x="20383" y="491489"/>
                  </a:lnTo>
                  <a:lnTo>
                    <a:pt x="21882" y="492759"/>
                  </a:lnTo>
                  <a:lnTo>
                    <a:pt x="19443" y="496569"/>
                  </a:lnTo>
                  <a:lnTo>
                    <a:pt x="20459" y="497839"/>
                  </a:lnTo>
                  <a:lnTo>
                    <a:pt x="18923" y="501649"/>
                  </a:lnTo>
                  <a:lnTo>
                    <a:pt x="19380" y="504189"/>
                  </a:lnTo>
                  <a:lnTo>
                    <a:pt x="18008" y="507999"/>
                  </a:lnTo>
                  <a:lnTo>
                    <a:pt x="524395" y="507999"/>
                  </a:lnTo>
                  <a:lnTo>
                    <a:pt x="523671" y="505459"/>
                  </a:lnTo>
                  <a:lnTo>
                    <a:pt x="523608" y="504189"/>
                  </a:lnTo>
                  <a:lnTo>
                    <a:pt x="523405" y="502919"/>
                  </a:lnTo>
                  <a:lnTo>
                    <a:pt x="523671" y="501649"/>
                  </a:lnTo>
                  <a:lnTo>
                    <a:pt x="524052" y="500379"/>
                  </a:lnTo>
                  <a:lnTo>
                    <a:pt x="524675" y="497839"/>
                  </a:lnTo>
                  <a:lnTo>
                    <a:pt x="524776" y="496569"/>
                  </a:lnTo>
                  <a:lnTo>
                    <a:pt x="524878" y="495299"/>
                  </a:lnTo>
                  <a:lnTo>
                    <a:pt x="525259" y="492759"/>
                  </a:lnTo>
                  <a:lnTo>
                    <a:pt x="524840" y="491489"/>
                  </a:lnTo>
                  <a:lnTo>
                    <a:pt x="526135" y="490219"/>
                  </a:lnTo>
                  <a:lnTo>
                    <a:pt x="524852" y="490219"/>
                  </a:lnTo>
                  <a:lnTo>
                    <a:pt x="525195" y="488949"/>
                  </a:lnTo>
                  <a:lnTo>
                    <a:pt x="525576" y="487679"/>
                  </a:lnTo>
                  <a:lnTo>
                    <a:pt x="526211" y="486409"/>
                  </a:lnTo>
                  <a:lnTo>
                    <a:pt x="524535" y="485139"/>
                  </a:lnTo>
                  <a:lnTo>
                    <a:pt x="525538" y="483869"/>
                  </a:lnTo>
                  <a:lnTo>
                    <a:pt x="525619" y="482599"/>
                  </a:lnTo>
                  <a:lnTo>
                    <a:pt x="525699" y="481329"/>
                  </a:lnTo>
                  <a:lnTo>
                    <a:pt x="525780" y="480059"/>
                  </a:lnTo>
                  <a:lnTo>
                    <a:pt x="525233" y="477519"/>
                  </a:lnTo>
                  <a:lnTo>
                    <a:pt x="525424" y="476249"/>
                  </a:lnTo>
                  <a:lnTo>
                    <a:pt x="525619" y="473709"/>
                  </a:lnTo>
                  <a:lnTo>
                    <a:pt x="525716" y="472439"/>
                  </a:lnTo>
                  <a:lnTo>
                    <a:pt x="525259" y="468629"/>
                  </a:lnTo>
                  <a:lnTo>
                    <a:pt x="526961" y="464819"/>
                  </a:lnTo>
                  <a:lnTo>
                    <a:pt x="526948" y="463549"/>
                  </a:lnTo>
                  <a:lnTo>
                    <a:pt x="526707" y="463549"/>
                  </a:lnTo>
                  <a:lnTo>
                    <a:pt x="526046" y="462279"/>
                  </a:lnTo>
                  <a:lnTo>
                    <a:pt x="527824" y="459739"/>
                  </a:lnTo>
                  <a:lnTo>
                    <a:pt x="527329" y="458469"/>
                  </a:lnTo>
                  <a:lnTo>
                    <a:pt x="527621" y="453389"/>
                  </a:lnTo>
                  <a:lnTo>
                    <a:pt x="528764" y="450849"/>
                  </a:lnTo>
                  <a:lnTo>
                    <a:pt x="527507" y="447039"/>
                  </a:lnTo>
                  <a:lnTo>
                    <a:pt x="527735" y="445769"/>
                  </a:lnTo>
                  <a:lnTo>
                    <a:pt x="528015" y="445769"/>
                  </a:lnTo>
                  <a:lnTo>
                    <a:pt x="529005" y="441959"/>
                  </a:lnTo>
                  <a:lnTo>
                    <a:pt x="528383" y="439419"/>
                  </a:lnTo>
                  <a:lnTo>
                    <a:pt x="530174" y="435609"/>
                  </a:lnTo>
                  <a:lnTo>
                    <a:pt x="530199" y="434339"/>
                  </a:lnTo>
                  <a:lnTo>
                    <a:pt x="529043" y="430529"/>
                  </a:lnTo>
                  <a:lnTo>
                    <a:pt x="529031" y="426719"/>
                  </a:lnTo>
                  <a:lnTo>
                    <a:pt x="530860" y="421639"/>
                  </a:lnTo>
                  <a:lnTo>
                    <a:pt x="530491" y="420369"/>
                  </a:lnTo>
                  <a:lnTo>
                    <a:pt x="529513" y="416559"/>
                  </a:lnTo>
                  <a:lnTo>
                    <a:pt x="529412" y="415289"/>
                  </a:lnTo>
                  <a:lnTo>
                    <a:pt x="530288" y="408939"/>
                  </a:lnTo>
                  <a:lnTo>
                    <a:pt x="529936" y="405129"/>
                  </a:lnTo>
                  <a:lnTo>
                    <a:pt x="529818" y="403859"/>
                  </a:lnTo>
                  <a:lnTo>
                    <a:pt x="530821" y="401319"/>
                  </a:lnTo>
                  <a:lnTo>
                    <a:pt x="531533" y="398779"/>
                  </a:lnTo>
                  <a:lnTo>
                    <a:pt x="532041" y="396239"/>
                  </a:lnTo>
                  <a:lnTo>
                    <a:pt x="532688" y="394969"/>
                  </a:lnTo>
                  <a:lnTo>
                    <a:pt x="533019" y="393699"/>
                  </a:lnTo>
                  <a:lnTo>
                    <a:pt x="533069" y="392429"/>
                  </a:lnTo>
                  <a:close/>
                </a:path>
                <a:path w="541654" h="1018539">
                  <a:moveTo>
                    <a:pt x="534123" y="171449"/>
                  </a:moveTo>
                  <a:lnTo>
                    <a:pt x="38620" y="171449"/>
                  </a:lnTo>
                  <a:lnTo>
                    <a:pt x="36893" y="173989"/>
                  </a:lnTo>
                  <a:lnTo>
                    <a:pt x="36741" y="175259"/>
                  </a:lnTo>
                  <a:lnTo>
                    <a:pt x="36652" y="176529"/>
                  </a:lnTo>
                  <a:lnTo>
                    <a:pt x="36588" y="181609"/>
                  </a:lnTo>
                  <a:lnTo>
                    <a:pt x="35750" y="185419"/>
                  </a:lnTo>
                  <a:lnTo>
                    <a:pt x="35915" y="187959"/>
                  </a:lnTo>
                  <a:lnTo>
                    <a:pt x="34061" y="190499"/>
                  </a:lnTo>
                  <a:lnTo>
                    <a:pt x="34112" y="191769"/>
                  </a:lnTo>
                  <a:lnTo>
                    <a:pt x="33845" y="191769"/>
                  </a:lnTo>
                  <a:lnTo>
                    <a:pt x="33464" y="193039"/>
                  </a:lnTo>
                  <a:lnTo>
                    <a:pt x="35306" y="194309"/>
                  </a:lnTo>
                  <a:lnTo>
                    <a:pt x="35064" y="196849"/>
                  </a:lnTo>
                  <a:lnTo>
                    <a:pt x="34157" y="199484"/>
                  </a:lnTo>
                  <a:lnTo>
                    <a:pt x="35191" y="200659"/>
                  </a:lnTo>
                  <a:lnTo>
                    <a:pt x="34632" y="203199"/>
                  </a:lnTo>
                  <a:lnTo>
                    <a:pt x="34467" y="203199"/>
                  </a:lnTo>
                  <a:lnTo>
                    <a:pt x="34175" y="204469"/>
                  </a:lnTo>
                  <a:lnTo>
                    <a:pt x="35509" y="207009"/>
                  </a:lnTo>
                  <a:lnTo>
                    <a:pt x="33782" y="210819"/>
                  </a:lnTo>
                  <a:lnTo>
                    <a:pt x="35356" y="213359"/>
                  </a:lnTo>
                  <a:lnTo>
                    <a:pt x="35153" y="213359"/>
                  </a:lnTo>
                  <a:lnTo>
                    <a:pt x="34988" y="214629"/>
                  </a:lnTo>
                  <a:lnTo>
                    <a:pt x="34074" y="215899"/>
                  </a:lnTo>
                  <a:lnTo>
                    <a:pt x="33858" y="217169"/>
                  </a:lnTo>
                  <a:lnTo>
                    <a:pt x="33759" y="218439"/>
                  </a:lnTo>
                  <a:lnTo>
                    <a:pt x="33642" y="233679"/>
                  </a:lnTo>
                  <a:lnTo>
                    <a:pt x="31889" y="237489"/>
                  </a:lnTo>
                  <a:lnTo>
                    <a:pt x="31940" y="240029"/>
                  </a:lnTo>
                  <a:lnTo>
                    <a:pt x="31280" y="243839"/>
                  </a:lnTo>
                  <a:lnTo>
                    <a:pt x="31737" y="246379"/>
                  </a:lnTo>
                  <a:lnTo>
                    <a:pt x="30937" y="247649"/>
                  </a:lnTo>
                  <a:lnTo>
                    <a:pt x="29743" y="248919"/>
                  </a:lnTo>
                  <a:lnTo>
                    <a:pt x="30810" y="250189"/>
                  </a:lnTo>
                  <a:lnTo>
                    <a:pt x="30873" y="252729"/>
                  </a:lnTo>
                  <a:lnTo>
                    <a:pt x="30988" y="255269"/>
                  </a:lnTo>
                  <a:lnTo>
                    <a:pt x="29578" y="256539"/>
                  </a:lnTo>
                  <a:lnTo>
                    <a:pt x="30873" y="259079"/>
                  </a:lnTo>
                  <a:lnTo>
                    <a:pt x="29883" y="262889"/>
                  </a:lnTo>
                  <a:lnTo>
                    <a:pt x="31089" y="266699"/>
                  </a:lnTo>
                  <a:lnTo>
                    <a:pt x="28917" y="269239"/>
                  </a:lnTo>
                  <a:lnTo>
                    <a:pt x="28498" y="269239"/>
                  </a:lnTo>
                  <a:lnTo>
                    <a:pt x="28282" y="270509"/>
                  </a:lnTo>
                  <a:lnTo>
                    <a:pt x="28575" y="273049"/>
                  </a:lnTo>
                  <a:lnTo>
                    <a:pt x="27457" y="276859"/>
                  </a:lnTo>
                  <a:lnTo>
                    <a:pt x="28346" y="276859"/>
                  </a:lnTo>
                  <a:lnTo>
                    <a:pt x="28435" y="278129"/>
                  </a:lnTo>
                  <a:lnTo>
                    <a:pt x="28041" y="278129"/>
                  </a:lnTo>
                  <a:lnTo>
                    <a:pt x="27660" y="285749"/>
                  </a:lnTo>
                  <a:lnTo>
                    <a:pt x="27597" y="287019"/>
                  </a:lnTo>
                  <a:lnTo>
                    <a:pt x="27402" y="289559"/>
                  </a:lnTo>
                  <a:lnTo>
                    <a:pt x="27305" y="290829"/>
                  </a:lnTo>
                  <a:lnTo>
                    <a:pt x="26263" y="290829"/>
                  </a:lnTo>
                  <a:lnTo>
                    <a:pt x="25781" y="292099"/>
                  </a:lnTo>
                  <a:lnTo>
                    <a:pt x="27520" y="295909"/>
                  </a:lnTo>
                  <a:lnTo>
                    <a:pt x="28359" y="299719"/>
                  </a:lnTo>
                  <a:lnTo>
                    <a:pt x="26327" y="304799"/>
                  </a:lnTo>
                  <a:lnTo>
                    <a:pt x="26149" y="304799"/>
                  </a:lnTo>
                  <a:lnTo>
                    <a:pt x="26924" y="306069"/>
                  </a:lnTo>
                  <a:lnTo>
                    <a:pt x="27343" y="306069"/>
                  </a:lnTo>
                  <a:lnTo>
                    <a:pt x="27673" y="307339"/>
                  </a:lnTo>
                  <a:lnTo>
                    <a:pt x="27482" y="307339"/>
                  </a:lnTo>
                  <a:lnTo>
                    <a:pt x="27063" y="308609"/>
                  </a:lnTo>
                  <a:lnTo>
                    <a:pt x="27787" y="312419"/>
                  </a:lnTo>
                  <a:lnTo>
                    <a:pt x="28181" y="313689"/>
                  </a:lnTo>
                  <a:lnTo>
                    <a:pt x="28092" y="314959"/>
                  </a:lnTo>
                  <a:lnTo>
                    <a:pt x="27597" y="318769"/>
                  </a:lnTo>
                  <a:lnTo>
                    <a:pt x="25742" y="321309"/>
                  </a:lnTo>
                  <a:lnTo>
                    <a:pt x="28129" y="322665"/>
                  </a:lnTo>
                  <a:lnTo>
                    <a:pt x="27975" y="322665"/>
                  </a:lnTo>
                  <a:lnTo>
                    <a:pt x="27940" y="323849"/>
                  </a:lnTo>
                  <a:lnTo>
                    <a:pt x="27838" y="325119"/>
                  </a:lnTo>
                  <a:lnTo>
                    <a:pt x="27774" y="326389"/>
                  </a:lnTo>
                  <a:lnTo>
                    <a:pt x="27673" y="327659"/>
                  </a:lnTo>
                  <a:lnTo>
                    <a:pt x="28359" y="327659"/>
                  </a:lnTo>
                  <a:lnTo>
                    <a:pt x="28384" y="328929"/>
                  </a:lnTo>
                  <a:lnTo>
                    <a:pt x="27787" y="328929"/>
                  </a:lnTo>
                  <a:lnTo>
                    <a:pt x="27889" y="332739"/>
                  </a:lnTo>
                  <a:lnTo>
                    <a:pt x="26733" y="336549"/>
                  </a:lnTo>
                  <a:lnTo>
                    <a:pt x="27444" y="340359"/>
                  </a:lnTo>
                  <a:lnTo>
                    <a:pt x="27482" y="341629"/>
                  </a:lnTo>
                  <a:lnTo>
                    <a:pt x="26822" y="341629"/>
                  </a:lnTo>
                  <a:lnTo>
                    <a:pt x="26466" y="342899"/>
                  </a:lnTo>
                  <a:lnTo>
                    <a:pt x="26454" y="344169"/>
                  </a:lnTo>
                  <a:lnTo>
                    <a:pt x="24257" y="346709"/>
                  </a:lnTo>
                  <a:lnTo>
                    <a:pt x="24282" y="349249"/>
                  </a:lnTo>
                  <a:lnTo>
                    <a:pt x="25679" y="351789"/>
                  </a:lnTo>
                  <a:lnTo>
                    <a:pt x="26212" y="353059"/>
                  </a:lnTo>
                  <a:lnTo>
                    <a:pt x="27051" y="354329"/>
                  </a:lnTo>
                  <a:lnTo>
                    <a:pt x="24968" y="354329"/>
                  </a:lnTo>
                  <a:lnTo>
                    <a:pt x="24599" y="355599"/>
                  </a:lnTo>
                  <a:lnTo>
                    <a:pt x="24765" y="355599"/>
                  </a:lnTo>
                  <a:lnTo>
                    <a:pt x="25273" y="356869"/>
                  </a:lnTo>
                  <a:lnTo>
                    <a:pt x="24663" y="358139"/>
                  </a:lnTo>
                  <a:lnTo>
                    <a:pt x="24434" y="359409"/>
                  </a:lnTo>
                  <a:lnTo>
                    <a:pt x="24625" y="360679"/>
                  </a:lnTo>
                  <a:lnTo>
                    <a:pt x="25844" y="363219"/>
                  </a:lnTo>
                  <a:lnTo>
                    <a:pt x="24625" y="367029"/>
                  </a:lnTo>
                  <a:lnTo>
                    <a:pt x="25704" y="370839"/>
                  </a:lnTo>
                  <a:lnTo>
                    <a:pt x="25666" y="372109"/>
                  </a:lnTo>
                  <a:lnTo>
                    <a:pt x="23622" y="374649"/>
                  </a:lnTo>
                  <a:lnTo>
                    <a:pt x="26009" y="378459"/>
                  </a:lnTo>
                  <a:lnTo>
                    <a:pt x="24218" y="380999"/>
                  </a:lnTo>
                  <a:lnTo>
                    <a:pt x="24536" y="382269"/>
                  </a:lnTo>
                  <a:lnTo>
                    <a:pt x="25107" y="383539"/>
                  </a:lnTo>
                  <a:lnTo>
                    <a:pt x="25095" y="386079"/>
                  </a:lnTo>
                  <a:lnTo>
                    <a:pt x="24345" y="388619"/>
                  </a:lnTo>
                  <a:lnTo>
                    <a:pt x="24003" y="389889"/>
                  </a:lnTo>
                  <a:lnTo>
                    <a:pt x="24142" y="391159"/>
                  </a:lnTo>
                  <a:lnTo>
                    <a:pt x="25019" y="392429"/>
                  </a:lnTo>
                  <a:lnTo>
                    <a:pt x="531469" y="392429"/>
                  </a:lnTo>
                  <a:lnTo>
                    <a:pt x="532587" y="389889"/>
                  </a:lnTo>
                  <a:lnTo>
                    <a:pt x="532358" y="388619"/>
                  </a:lnTo>
                  <a:lnTo>
                    <a:pt x="532511" y="387349"/>
                  </a:lnTo>
                  <a:lnTo>
                    <a:pt x="532536" y="386079"/>
                  </a:lnTo>
                  <a:lnTo>
                    <a:pt x="532765" y="386079"/>
                  </a:lnTo>
                  <a:lnTo>
                    <a:pt x="532498" y="383539"/>
                  </a:lnTo>
                  <a:lnTo>
                    <a:pt x="531571" y="382269"/>
                  </a:lnTo>
                  <a:lnTo>
                    <a:pt x="533768" y="379729"/>
                  </a:lnTo>
                  <a:lnTo>
                    <a:pt x="533361" y="377189"/>
                  </a:lnTo>
                  <a:lnTo>
                    <a:pt x="533361" y="375919"/>
                  </a:lnTo>
                  <a:lnTo>
                    <a:pt x="533120" y="374649"/>
                  </a:lnTo>
                  <a:lnTo>
                    <a:pt x="534860" y="374649"/>
                  </a:lnTo>
                  <a:lnTo>
                    <a:pt x="533298" y="373379"/>
                  </a:lnTo>
                  <a:lnTo>
                    <a:pt x="533184" y="372109"/>
                  </a:lnTo>
                  <a:lnTo>
                    <a:pt x="533120" y="370839"/>
                  </a:lnTo>
                  <a:lnTo>
                    <a:pt x="531495" y="369569"/>
                  </a:lnTo>
                  <a:lnTo>
                    <a:pt x="533755" y="369569"/>
                  </a:lnTo>
                  <a:lnTo>
                    <a:pt x="533463" y="368299"/>
                  </a:lnTo>
                  <a:lnTo>
                    <a:pt x="535101" y="367029"/>
                  </a:lnTo>
                  <a:lnTo>
                    <a:pt x="533527" y="365759"/>
                  </a:lnTo>
                  <a:lnTo>
                    <a:pt x="533019" y="365759"/>
                  </a:lnTo>
                  <a:lnTo>
                    <a:pt x="533552" y="363219"/>
                  </a:lnTo>
                  <a:lnTo>
                    <a:pt x="533736" y="360679"/>
                  </a:lnTo>
                  <a:lnTo>
                    <a:pt x="533828" y="359409"/>
                  </a:lnTo>
                  <a:lnTo>
                    <a:pt x="533920" y="358139"/>
                  </a:lnTo>
                  <a:lnTo>
                    <a:pt x="534263" y="355599"/>
                  </a:lnTo>
                  <a:lnTo>
                    <a:pt x="534344" y="354329"/>
                  </a:lnTo>
                  <a:lnTo>
                    <a:pt x="534424" y="353059"/>
                  </a:lnTo>
                  <a:lnTo>
                    <a:pt x="534504" y="351789"/>
                  </a:lnTo>
                  <a:lnTo>
                    <a:pt x="534568" y="350519"/>
                  </a:lnTo>
                  <a:lnTo>
                    <a:pt x="534200" y="349249"/>
                  </a:lnTo>
                  <a:lnTo>
                    <a:pt x="534162" y="347979"/>
                  </a:lnTo>
                  <a:lnTo>
                    <a:pt x="534428" y="347979"/>
                  </a:lnTo>
                  <a:lnTo>
                    <a:pt x="534530" y="346709"/>
                  </a:lnTo>
                  <a:lnTo>
                    <a:pt x="534708" y="346709"/>
                  </a:lnTo>
                  <a:lnTo>
                    <a:pt x="535127" y="345439"/>
                  </a:lnTo>
                  <a:lnTo>
                    <a:pt x="534962" y="345439"/>
                  </a:lnTo>
                  <a:lnTo>
                    <a:pt x="534543" y="342899"/>
                  </a:lnTo>
                  <a:lnTo>
                    <a:pt x="534784" y="342899"/>
                  </a:lnTo>
                  <a:lnTo>
                    <a:pt x="535851" y="341629"/>
                  </a:lnTo>
                  <a:lnTo>
                    <a:pt x="536536" y="340359"/>
                  </a:lnTo>
                  <a:lnTo>
                    <a:pt x="536448" y="339089"/>
                  </a:lnTo>
                  <a:lnTo>
                    <a:pt x="534111" y="339089"/>
                  </a:lnTo>
                  <a:lnTo>
                    <a:pt x="534695" y="337819"/>
                  </a:lnTo>
                  <a:lnTo>
                    <a:pt x="535114" y="335279"/>
                  </a:lnTo>
                  <a:lnTo>
                    <a:pt x="536041" y="332739"/>
                  </a:lnTo>
                  <a:lnTo>
                    <a:pt x="535749" y="331469"/>
                  </a:lnTo>
                  <a:lnTo>
                    <a:pt x="535546" y="328929"/>
                  </a:lnTo>
                  <a:lnTo>
                    <a:pt x="535444" y="327659"/>
                  </a:lnTo>
                  <a:lnTo>
                    <a:pt x="535343" y="326389"/>
                  </a:lnTo>
                  <a:lnTo>
                    <a:pt x="536534" y="322665"/>
                  </a:lnTo>
                  <a:lnTo>
                    <a:pt x="536050" y="321309"/>
                  </a:lnTo>
                  <a:lnTo>
                    <a:pt x="535025" y="318769"/>
                  </a:lnTo>
                  <a:lnTo>
                    <a:pt x="534695" y="318769"/>
                  </a:lnTo>
                  <a:lnTo>
                    <a:pt x="534606" y="317499"/>
                  </a:lnTo>
                  <a:lnTo>
                    <a:pt x="534758" y="316229"/>
                  </a:lnTo>
                  <a:lnTo>
                    <a:pt x="535393" y="316229"/>
                  </a:lnTo>
                  <a:lnTo>
                    <a:pt x="535724" y="313689"/>
                  </a:lnTo>
                  <a:lnTo>
                    <a:pt x="536270" y="312419"/>
                  </a:lnTo>
                  <a:lnTo>
                    <a:pt x="535241" y="309879"/>
                  </a:lnTo>
                  <a:lnTo>
                    <a:pt x="534809" y="308609"/>
                  </a:lnTo>
                  <a:lnTo>
                    <a:pt x="535482" y="307339"/>
                  </a:lnTo>
                  <a:lnTo>
                    <a:pt x="535432" y="302259"/>
                  </a:lnTo>
                  <a:lnTo>
                    <a:pt x="535305" y="299719"/>
                  </a:lnTo>
                  <a:lnTo>
                    <a:pt x="535305" y="294639"/>
                  </a:lnTo>
                  <a:lnTo>
                    <a:pt x="535432" y="293369"/>
                  </a:lnTo>
                  <a:lnTo>
                    <a:pt x="536282" y="289559"/>
                  </a:lnTo>
                  <a:lnTo>
                    <a:pt x="536206" y="285749"/>
                  </a:lnTo>
                  <a:lnTo>
                    <a:pt x="535406" y="278129"/>
                  </a:lnTo>
                  <a:lnTo>
                    <a:pt x="535520" y="276859"/>
                  </a:lnTo>
                  <a:lnTo>
                    <a:pt x="535635" y="275589"/>
                  </a:lnTo>
                  <a:lnTo>
                    <a:pt x="537375" y="271779"/>
                  </a:lnTo>
                  <a:lnTo>
                    <a:pt x="537743" y="271779"/>
                  </a:lnTo>
                  <a:lnTo>
                    <a:pt x="536994" y="270509"/>
                  </a:lnTo>
                  <a:lnTo>
                    <a:pt x="535927" y="270509"/>
                  </a:lnTo>
                  <a:lnTo>
                    <a:pt x="536041" y="269239"/>
                  </a:lnTo>
                  <a:lnTo>
                    <a:pt x="537527" y="266699"/>
                  </a:lnTo>
                  <a:lnTo>
                    <a:pt x="537794" y="265429"/>
                  </a:lnTo>
                  <a:lnTo>
                    <a:pt x="538414" y="264159"/>
                  </a:lnTo>
                  <a:lnTo>
                    <a:pt x="538721" y="264159"/>
                  </a:lnTo>
                  <a:lnTo>
                    <a:pt x="536041" y="262889"/>
                  </a:lnTo>
                  <a:lnTo>
                    <a:pt x="538467" y="262889"/>
                  </a:lnTo>
                  <a:lnTo>
                    <a:pt x="538213" y="261619"/>
                  </a:lnTo>
                  <a:lnTo>
                    <a:pt x="537629" y="260349"/>
                  </a:lnTo>
                  <a:lnTo>
                    <a:pt x="537806" y="259079"/>
                  </a:lnTo>
                  <a:lnTo>
                    <a:pt x="538238" y="257809"/>
                  </a:lnTo>
                  <a:lnTo>
                    <a:pt x="538581" y="256539"/>
                  </a:lnTo>
                  <a:lnTo>
                    <a:pt x="538797" y="255269"/>
                  </a:lnTo>
                  <a:lnTo>
                    <a:pt x="539356" y="255269"/>
                  </a:lnTo>
                  <a:lnTo>
                    <a:pt x="539165" y="253999"/>
                  </a:lnTo>
                  <a:lnTo>
                    <a:pt x="537933" y="252729"/>
                  </a:lnTo>
                  <a:lnTo>
                    <a:pt x="539153" y="251459"/>
                  </a:lnTo>
                  <a:lnTo>
                    <a:pt x="539051" y="250189"/>
                  </a:lnTo>
                  <a:lnTo>
                    <a:pt x="539813" y="250189"/>
                  </a:lnTo>
                  <a:lnTo>
                    <a:pt x="540372" y="248919"/>
                  </a:lnTo>
                  <a:lnTo>
                    <a:pt x="539864" y="245109"/>
                  </a:lnTo>
                  <a:lnTo>
                    <a:pt x="539737" y="243839"/>
                  </a:lnTo>
                  <a:lnTo>
                    <a:pt x="539610" y="242569"/>
                  </a:lnTo>
                  <a:lnTo>
                    <a:pt x="539483" y="240029"/>
                  </a:lnTo>
                  <a:lnTo>
                    <a:pt x="539445" y="238759"/>
                  </a:lnTo>
                  <a:lnTo>
                    <a:pt x="540105" y="238759"/>
                  </a:lnTo>
                  <a:lnTo>
                    <a:pt x="540410" y="237489"/>
                  </a:lnTo>
                  <a:lnTo>
                    <a:pt x="540461" y="234949"/>
                  </a:lnTo>
                  <a:lnTo>
                    <a:pt x="540575" y="233679"/>
                  </a:lnTo>
                  <a:lnTo>
                    <a:pt x="540800" y="232477"/>
                  </a:lnTo>
                  <a:lnTo>
                    <a:pt x="538619" y="231139"/>
                  </a:lnTo>
                  <a:lnTo>
                    <a:pt x="540181" y="229869"/>
                  </a:lnTo>
                  <a:lnTo>
                    <a:pt x="540816" y="227329"/>
                  </a:lnTo>
                  <a:lnTo>
                    <a:pt x="541642" y="224789"/>
                  </a:lnTo>
                  <a:lnTo>
                    <a:pt x="540219" y="224789"/>
                  </a:lnTo>
                  <a:lnTo>
                    <a:pt x="540092" y="223519"/>
                  </a:lnTo>
                  <a:lnTo>
                    <a:pt x="540499" y="222249"/>
                  </a:lnTo>
                  <a:lnTo>
                    <a:pt x="540994" y="220979"/>
                  </a:lnTo>
                  <a:lnTo>
                    <a:pt x="541439" y="219709"/>
                  </a:lnTo>
                  <a:lnTo>
                    <a:pt x="539915" y="219709"/>
                  </a:lnTo>
                  <a:lnTo>
                    <a:pt x="539978" y="218439"/>
                  </a:lnTo>
                  <a:lnTo>
                    <a:pt x="35344" y="218439"/>
                  </a:lnTo>
                  <a:lnTo>
                    <a:pt x="35217" y="217169"/>
                  </a:lnTo>
                  <a:lnTo>
                    <a:pt x="539026" y="217169"/>
                  </a:lnTo>
                  <a:lnTo>
                    <a:pt x="538962" y="215899"/>
                  </a:lnTo>
                  <a:lnTo>
                    <a:pt x="538822" y="215899"/>
                  </a:lnTo>
                  <a:lnTo>
                    <a:pt x="539559" y="214629"/>
                  </a:lnTo>
                  <a:lnTo>
                    <a:pt x="539216" y="213359"/>
                  </a:lnTo>
                  <a:lnTo>
                    <a:pt x="538810" y="212089"/>
                  </a:lnTo>
                  <a:lnTo>
                    <a:pt x="539457" y="210819"/>
                  </a:lnTo>
                  <a:lnTo>
                    <a:pt x="539584" y="209549"/>
                  </a:lnTo>
                  <a:lnTo>
                    <a:pt x="539115" y="209549"/>
                  </a:lnTo>
                  <a:lnTo>
                    <a:pt x="538721" y="208279"/>
                  </a:lnTo>
                  <a:lnTo>
                    <a:pt x="538264" y="207009"/>
                  </a:lnTo>
                  <a:lnTo>
                    <a:pt x="538924" y="205739"/>
                  </a:lnTo>
                  <a:lnTo>
                    <a:pt x="538810" y="204469"/>
                  </a:lnTo>
                  <a:lnTo>
                    <a:pt x="538695" y="203199"/>
                  </a:lnTo>
                  <a:lnTo>
                    <a:pt x="538416" y="201929"/>
                  </a:lnTo>
                  <a:lnTo>
                    <a:pt x="538899" y="200659"/>
                  </a:lnTo>
                  <a:lnTo>
                    <a:pt x="538769" y="199484"/>
                  </a:lnTo>
                  <a:lnTo>
                    <a:pt x="538149" y="198119"/>
                  </a:lnTo>
                  <a:lnTo>
                    <a:pt x="538060" y="196849"/>
                  </a:lnTo>
                  <a:lnTo>
                    <a:pt x="537616" y="194309"/>
                  </a:lnTo>
                  <a:lnTo>
                    <a:pt x="537083" y="190499"/>
                  </a:lnTo>
                  <a:lnTo>
                    <a:pt x="538505" y="185419"/>
                  </a:lnTo>
                  <a:lnTo>
                    <a:pt x="537171" y="182879"/>
                  </a:lnTo>
                  <a:lnTo>
                    <a:pt x="535559" y="182879"/>
                  </a:lnTo>
                  <a:lnTo>
                    <a:pt x="535749" y="181609"/>
                  </a:lnTo>
                  <a:lnTo>
                    <a:pt x="535927" y="181609"/>
                  </a:lnTo>
                  <a:lnTo>
                    <a:pt x="535495" y="180339"/>
                  </a:lnTo>
                  <a:lnTo>
                    <a:pt x="534606" y="179069"/>
                  </a:lnTo>
                  <a:lnTo>
                    <a:pt x="536435" y="175259"/>
                  </a:lnTo>
                  <a:lnTo>
                    <a:pt x="535597" y="175259"/>
                  </a:lnTo>
                  <a:lnTo>
                    <a:pt x="534682" y="173989"/>
                  </a:lnTo>
                  <a:lnTo>
                    <a:pt x="534479" y="172719"/>
                  </a:lnTo>
                  <a:lnTo>
                    <a:pt x="534162" y="172719"/>
                  </a:lnTo>
                  <a:lnTo>
                    <a:pt x="534123" y="171449"/>
                  </a:lnTo>
                  <a:close/>
                </a:path>
                <a:path w="541654" h="1018539">
                  <a:moveTo>
                    <a:pt x="28181" y="276859"/>
                  </a:moveTo>
                  <a:lnTo>
                    <a:pt x="27266" y="276859"/>
                  </a:lnTo>
                  <a:lnTo>
                    <a:pt x="27838" y="278129"/>
                  </a:lnTo>
                  <a:lnTo>
                    <a:pt x="28143" y="278129"/>
                  </a:lnTo>
                  <a:lnTo>
                    <a:pt x="28181" y="276859"/>
                  </a:lnTo>
                  <a:close/>
                </a:path>
                <a:path w="541654" h="1018539">
                  <a:moveTo>
                    <a:pt x="540042" y="217169"/>
                  </a:moveTo>
                  <a:lnTo>
                    <a:pt x="35902" y="217169"/>
                  </a:lnTo>
                  <a:lnTo>
                    <a:pt x="35483" y="218439"/>
                  </a:lnTo>
                  <a:lnTo>
                    <a:pt x="539978" y="218439"/>
                  </a:lnTo>
                  <a:lnTo>
                    <a:pt x="540042" y="217169"/>
                  </a:lnTo>
                  <a:close/>
                </a:path>
                <a:path w="541654" h="1018539">
                  <a:moveTo>
                    <a:pt x="535927" y="181609"/>
                  </a:moveTo>
                  <a:lnTo>
                    <a:pt x="535774" y="182879"/>
                  </a:lnTo>
                  <a:lnTo>
                    <a:pt x="537171" y="182879"/>
                  </a:lnTo>
                  <a:lnTo>
                    <a:pt x="535927" y="181609"/>
                  </a:lnTo>
                  <a:close/>
                </a:path>
                <a:path w="541654" h="1018539">
                  <a:moveTo>
                    <a:pt x="518858" y="123189"/>
                  </a:moveTo>
                  <a:lnTo>
                    <a:pt x="67525" y="123189"/>
                  </a:lnTo>
                  <a:lnTo>
                    <a:pt x="66814" y="124459"/>
                  </a:lnTo>
                  <a:lnTo>
                    <a:pt x="66255" y="125729"/>
                  </a:lnTo>
                  <a:lnTo>
                    <a:pt x="65430" y="126999"/>
                  </a:lnTo>
                  <a:lnTo>
                    <a:pt x="64300" y="128269"/>
                  </a:lnTo>
                  <a:lnTo>
                    <a:pt x="62826" y="132079"/>
                  </a:lnTo>
                  <a:lnTo>
                    <a:pt x="60896" y="133349"/>
                  </a:lnTo>
                  <a:lnTo>
                    <a:pt x="58839" y="135889"/>
                  </a:lnTo>
                  <a:lnTo>
                    <a:pt x="58610" y="135889"/>
                  </a:lnTo>
                  <a:lnTo>
                    <a:pt x="58585" y="137159"/>
                  </a:lnTo>
                  <a:lnTo>
                    <a:pt x="56007" y="138429"/>
                  </a:lnTo>
                  <a:lnTo>
                    <a:pt x="54813" y="140969"/>
                  </a:lnTo>
                  <a:lnTo>
                    <a:pt x="52476" y="144779"/>
                  </a:lnTo>
                  <a:lnTo>
                    <a:pt x="51447" y="146049"/>
                  </a:lnTo>
                  <a:lnTo>
                    <a:pt x="50596" y="147319"/>
                  </a:lnTo>
                  <a:lnTo>
                    <a:pt x="49999" y="148589"/>
                  </a:lnTo>
                  <a:lnTo>
                    <a:pt x="48336" y="148589"/>
                  </a:lnTo>
                  <a:lnTo>
                    <a:pt x="49352" y="151129"/>
                  </a:lnTo>
                  <a:lnTo>
                    <a:pt x="49593" y="151129"/>
                  </a:lnTo>
                  <a:lnTo>
                    <a:pt x="48526" y="153669"/>
                  </a:lnTo>
                  <a:lnTo>
                    <a:pt x="46482" y="153669"/>
                  </a:lnTo>
                  <a:lnTo>
                    <a:pt x="47155" y="154939"/>
                  </a:lnTo>
                  <a:lnTo>
                    <a:pt x="46228" y="154939"/>
                  </a:lnTo>
                  <a:lnTo>
                    <a:pt x="45554" y="156209"/>
                  </a:lnTo>
                  <a:lnTo>
                    <a:pt x="44831" y="157479"/>
                  </a:lnTo>
                  <a:lnTo>
                    <a:pt x="43789" y="160019"/>
                  </a:lnTo>
                  <a:lnTo>
                    <a:pt x="43789" y="161289"/>
                  </a:lnTo>
                  <a:lnTo>
                    <a:pt x="41643" y="162559"/>
                  </a:lnTo>
                  <a:lnTo>
                    <a:pt x="42519" y="163829"/>
                  </a:lnTo>
                  <a:lnTo>
                    <a:pt x="39293" y="165099"/>
                  </a:lnTo>
                  <a:lnTo>
                    <a:pt x="39217" y="167639"/>
                  </a:lnTo>
                  <a:lnTo>
                    <a:pt x="39370" y="168909"/>
                  </a:lnTo>
                  <a:lnTo>
                    <a:pt x="39471" y="170179"/>
                  </a:lnTo>
                  <a:lnTo>
                    <a:pt x="39204" y="171449"/>
                  </a:lnTo>
                  <a:lnTo>
                    <a:pt x="534327" y="171449"/>
                  </a:lnTo>
                  <a:lnTo>
                    <a:pt x="534428" y="170179"/>
                  </a:lnTo>
                  <a:lnTo>
                    <a:pt x="533615" y="168909"/>
                  </a:lnTo>
                  <a:lnTo>
                    <a:pt x="532638" y="168909"/>
                  </a:lnTo>
                  <a:lnTo>
                    <a:pt x="532803" y="167639"/>
                  </a:lnTo>
                  <a:lnTo>
                    <a:pt x="532523" y="167639"/>
                  </a:lnTo>
                  <a:lnTo>
                    <a:pt x="532180" y="166369"/>
                  </a:lnTo>
                  <a:lnTo>
                    <a:pt x="531622" y="162559"/>
                  </a:lnTo>
                  <a:lnTo>
                    <a:pt x="531533" y="161289"/>
                  </a:lnTo>
                  <a:lnTo>
                    <a:pt x="531888" y="160019"/>
                  </a:lnTo>
                  <a:lnTo>
                    <a:pt x="529780" y="160019"/>
                  </a:lnTo>
                  <a:lnTo>
                    <a:pt x="529539" y="157479"/>
                  </a:lnTo>
                  <a:lnTo>
                    <a:pt x="529348" y="156209"/>
                  </a:lnTo>
                  <a:lnTo>
                    <a:pt x="529278" y="154939"/>
                  </a:lnTo>
                  <a:lnTo>
                    <a:pt x="529208" y="153669"/>
                  </a:lnTo>
                  <a:lnTo>
                    <a:pt x="526796" y="151129"/>
                  </a:lnTo>
                  <a:lnTo>
                    <a:pt x="528548" y="146049"/>
                  </a:lnTo>
                  <a:lnTo>
                    <a:pt x="526376" y="143509"/>
                  </a:lnTo>
                  <a:lnTo>
                    <a:pt x="525919" y="142239"/>
                  </a:lnTo>
                  <a:lnTo>
                    <a:pt x="524649" y="142239"/>
                  </a:lnTo>
                  <a:lnTo>
                    <a:pt x="524052" y="140969"/>
                  </a:lnTo>
                  <a:lnTo>
                    <a:pt x="523049" y="138429"/>
                  </a:lnTo>
                  <a:lnTo>
                    <a:pt x="523519" y="134619"/>
                  </a:lnTo>
                  <a:lnTo>
                    <a:pt x="520141" y="128269"/>
                  </a:lnTo>
                  <a:lnTo>
                    <a:pt x="519442" y="126999"/>
                  </a:lnTo>
                  <a:lnTo>
                    <a:pt x="518668" y="126999"/>
                  </a:lnTo>
                  <a:lnTo>
                    <a:pt x="519366" y="124459"/>
                  </a:lnTo>
                  <a:lnTo>
                    <a:pt x="519785" y="124459"/>
                  </a:lnTo>
                  <a:lnTo>
                    <a:pt x="518858" y="123189"/>
                  </a:lnTo>
                  <a:close/>
                </a:path>
                <a:path w="541654" h="1018539">
                  <a:moveTo>
                    <a:pt x="532803" y="167639"/>
                  </a:moveTo>
                  <a:lnTo>
                    <a:pt x="532650" y="168909"/>
                  </a:lnTo>
                  <a:lnTo>
                    <a:pt x="533615" y="168909"/>
                  </a:lnTo>
                  <a:lnTo>
                    <a:pt x="532803" y="167639"/>
                  </a:lnTo>
                  <a:close/>
                </a:path>
                <a:path w="541654" h="1018539">
                  <a:moveTo>
                    <a:pt x="508990" y="97789"/>
                  </a:moveTo>
                  <a:lnTo>
                    <a:pt x="508647" y="99059"/>
                  </a:lnTo>
                  <a:lnTo>
                    <a:pt x="83680" y="99059"/>
                  </a:lnTo>
                  <a:lnTo>
                    <a:pt x="82511" y="102869"/>
                  </a:lnTo>
                  <a:lnTo>
                    <a:pt x="80772" y="105409"/>
                  </a:lnTo>
                  <a:lnTo>
                    <a:pt x="76568" y="109219"/>
                  </a:lnTo>
                  <a:lnTo>
                    <a:pt x="75615" y="111759"/>
                  </a:lnTo>
                  <a:lnTo>
                    <a:pt x="73964" y="114299"/>
                  </a:lnTo>
                  <a:lnTo>
                    <a:pt x="72453" y="115569"/>
                  </a:lnTo>
                  <a:lnTo>
                    <a:pt x="71031" y="118109"/>
                  </a:lnTo>
                  <a:lnTo>
                    <a:pt x="69392" y="121919"/>
                  </a:lnTo>
                  <a:lnTo>
                    <a:pt x="69824" y="123189"/>
                  </a:lnTo>
                  <a:lnTo>
                    <a:pt x="518109" y="123189"/>
                  </a:lnTo>
                  <a:lnTo>
                    <a:pt x="518363" y="121919"/>
                  </a:lnTo>
                  <a:lnTo>
                    <a:pt x="516940" y="120649"/>
                  </a:lnTo>
                  <a:lnTo>
                    <a:pt x="516801" y="119379"/>
                  </a:lnTo>
                  <a:lnTo>
                    <a:pt x="515315" y="116839"/>
                  </a:lnTo>
                  <a:lnTo>
                    <a:pt x="515581" y="115569"/>
                  </a:lnTo>
                  <a:lnTo>
                    <a:pt x="515099" y="114299"/>
                  </a:lnTo>
                  <a:lnTo>
                    <a:pt x="513270" y="109219"/>
                  </a:lnTo>
                  <a:lnTo>
                    <a:pt x="511670" y="105409"/>
                  </a:lnTo>
                  <a:lnTo>
                    <a:pt x="509244" y="100329"/>
                  </a:lnTo>
                  <a:lnTo>
                    <a:pt x="510730" y="99059"/>
                  </a:lnTo>
                  <a:lnTo>
                    <a:pt x="85712" y="99059"/>
                  </a:lnTo>
                  <a:lnTo>
                    <a:pt x="84353" y="97789"/>
                  </a:lnTo>
                  <a:lnTo>
                    <a:pt x="508990" y="97789"/>
                  </a:lnTo>
                  <a:close/>
                </a:path>
                <a:path w="541654" h="1018539">
                  <a:moveTo>
                    <a:pt x="507936" y="95249"/>
                  </a:moveTo>
                  <a:lnTo>
                    <a:pt x="88442" y="95249"/>
                  </a:lnTo>
                  <a:lnTo>
                    <a:pt x="87325" y="96519"/>
                  </a:lnTo>
                  <a:lnTo>
                    <a:pt x="86055" y="96519"/>
                  </a:lnTo>
                  <a:lnTo>
                    <a:pt x="85712" y="99059"/>
                  </a:lnTo>
                  <a:lnTo>
                    <a:pt x="508647" y="99059"/>
                  </a:lnTo>
                  <a:lnTo>
                    <a:pt x="508660" y="97789"/>
                  </a:lnTo>
                  <a:lnTo>
                    <a:pt x="509054" y="97789"/>
                  </a:lnTo>
                  <a:lnTo>
                    <a:pt x="507936" y="95249"/>
                  </a:lnTo>
                  <a:close/>
                </a:path>
                <a:path w="541654" h="1018539">
                  <a:moveTo>
                    <a:pt x="86982" y="95249"/>
                  </a:moveTo>
                  <a:lnTo>
                    <a:pt x="86601" y="96519"/>
                  </a:lnTo>
                  <a:lnTo>
                    <a:pt x="87325" y="96519"/>
                  </a:lnTo>
                  <a:lnTo>
                    <a:pt x="86982" y="95249"/>
                  </a:lnTo>
                  <a:close/>
                </a:path>
                <a:path w="541654" h="1018539">
                  <a:moveTo>
                    <a:pt x="492569" y="57149"/>
                  </a:moveTo>
                  <a:lnTo>
                    <a:pt x="491553" y="58419"/>
                  </a:lnTo>
                  <a:lnTo>
                    <a:pt x="110566" y="58419"/>
                  </a:lnTo>
                  <a:lnTo>
                    <a:pt x="110363" y="59689"/>
                  </a:lnTo>
                  <a:lnTo>
                    <a:pt x="109397" y="60959"/>
                  </a:lnTo>
                  <a:lnTo>
                    <a:pt x="107518" y="63499"/>
                  </a:lnTo>
                  <a:lnTo>
                    <a:pt x="106133" y="67309"/>
                  </a:lnTo>
                  <a:lnTo>
                    <a:pt x="103568" y="68579"/>
                  </a:lnTo>
                  <a:lnTo>
                    <a:pt x="103720" y="68579"/>
                  </a:lnTo>
                  <a:lnTo>
                    <a:pt x="104140" y="69849"/>
                  </a:lnTo>
                  <a:lnTo>
                    <a:pt x="102273" y="72389"/>
                  </a:lnTo>
                  <a:lnTo>
                    <a:pt x="100203" y="73659"/>
                  </a:lnTo>
                  <a:lnTo>
                    <a:pt x="99441" y="76199"/>
                  </a:lnTo>
                  <a:lnTo>
                    <a:pt x="98856" y="76199"/>
                  </a:lnTo>
                  <a:lnTo>
                    <a:pt x="98615" y="77469"/>
                  </a:lnTo>
                  <a:lnTo>
                    <a:pt x="98450" y="78739"/>
                  </a:lnTo>
                  <a:lnTo>
                    <a:pt x="97637" y="80009"/>
                  </a:lnTo>
                  <a:lnTo>
                    <a:pt x="96202" y="80009"/>
                  </a:lnTo>
                  <a:lnTo>
                    <a:pt x="96240" y="81279"/>
                  </a:lnTo>
                  <a:lnTo>
                    <a:pt x="96342" y="83819"/>
                  </a:lnTo>
                  <a:lnTo>
                    <a:pt x="94653" y="83819"/>
                  </a:lnTo>
                  <a:lnTo>
                    <a:pt x="93421" y="85089"/>
                  </a:lnTo>
                  <a:lnTo>
                    <a:pt x="91452" y="88899"/>
                  </a:lnTo>
                  <a:lnTo>
                    <a:pt x="91351" y="90169"/>
                  </a:lnTo>
                  <a:lnTo>
                    <a:pt x="91186" y="90169"/>
                  </a:lnTo>
                  <a:lnTo>
                    <a:pt x="90411" y="91439"/>
                  </a:lnTo>
                  <a:lnTo>
                    <a:pt x="88404" y="92709"/>
                  </a:lnTo>
                  <a:lnTo>
                    <a:pt x="88392" y="93979"/>
                  </a:lnTo>
                  <a:lnTo>
                    <a:pt x="88874" y="93979"/>
                  </a:lnTo>
                  <a:lnTo>
                    <a:pt x="88734" y="95249"/>
                  </a:lnTo>
                  <a:lnTo>
                    <a:pt x="506488" y="95249"/>
                  </a:lnTo>
                  <a:lnTo>
                    <a:pt x="505599" y="91439"/>
                  </a:lnTo>
                  <a:lnTo>
                    <a:pt x="506044" y="90169"/>
                  </a:lnTo>
                  <a:lnTo>
                    <a:pt x="504748" y="88899"/>
                  </a:lnTo>
                  <a:lnTo>
                    <a:pt x="504367" y="88899"/>
                  </a:lnTo>
                  <a:lnTo>
                    <a:pt x="505942" y="86359"/>
                  </a:lnTo>
                  <a:lnTo>
                    <a:pt x="504698" y="86359"/>
                  </a:lnTo>
                  <a:lnTo>
                    <a:pt x="503783" y="85089"/>
                  </a:lnTo>
                  <a:lnTo>
                    <a:pt x="502780" y="83819"/>
                  </a:lnTo>
                  <a:lnTo>
                    <a:pt x="502437" y="81279"/>
                  </a:lnTo>
                  <a:lnTo>
                    <a:pt x="501332" y="78739"/>
                  </a:lnTo>
                  <a:lnTo>
                    <a:pt x="501777" y="77469"/>
                  </a:lnTo>
                  <a:lnTo>
                    <a:pt x="499694" y="77469"/>
                  </a:lnTo>
                  <a:lnTo>
                    <a:pt x="501002" y="74929"/>
                  </a:lnTo>
                  <a:lnTo>
                    <a:pt x="498182" y="73659"/>
                  </a:lnTo>
                  <a:lnTo>
                    <a:pt x="497179" y="69849"/>
                  </a:lnTo>
                  <a:lnTo>
                    <a:pt x="496506" y="69849"/>
                  </a:lnTo>
                  <a:lnTo>
                    <a:pt x="493179" y="62229"/>
                  </a:lnTo>
                  <a:lnTo>
                    <a:pt x="491731" y="59689"/>
                  </a:lnTo>
                  <a:lnTo>
                    <a:pt x="492569" y="57149"/>
                  </a:lnTo>
                  <a:close/>
                </a:path>
                <a:path w="541654" h="1018539">
                  <a:moveTo>
                    <a:pt x="476796" y="34289"/>
                  </a:moveTo>
                  <a:lnTo>
                    <a:pt x="476592" y="35559"/>
                  </a:lnTo>
                  <a:lnTo>
                    <a:pt x="127533" y="35559"/>
                  </a:lnTo>
                  <a:lnTo>
                    <a:pt x="126669" y="36829"/>
                  </a:lnTo>
                  <a:lnTo>
                    <a:pt x="126720" y="38099"/>
                  </a:lnTo>
                  <a:lnTo>
                    <a:pt x="126530" y="38099"/>
                  </a:lnTo>
                  <a:lnTo>
                    <a:pt x="125120" y="39369"/>
                  </a:lnTo>
                  <a:lnTo>
                    <a:pt x="124282" y="40639"/>
                  </a:lnTo>
                  <a:lnTo>
                    <a:pt x="123380" y="41909"/>
                  </a:lnTo>
                  <a:lnTo>
                    <a:pt x="122643" y="43179"/>
                  </a:lnTo>
                  <a:lnTo>
                    <a:pt x="122047" y="44449"/>
                  </a:lnTo>
                  <a:lnTo>
                    <a:pt x="121767" y="45719"/>
                  </a:lnTo>
                  <a:lnTo>
                    <a:pt x="120611" y="46989"/>
                  </a:lnTo>
                  <a:lnTo>
                    <a:pt x="119938" y="48259"/>
                  </a:lnTo>
                  <a:lnTo>
                    <a:pt x="117906" y="49529"/>
                  </a:lnTo>
                  <a:lnTo>
                    <a:pt x="118465" y="50799"/>
                  </a:lnTo>
                  <a:lnTo>
                    <a:pt x="117513" y="53339"/>
                  </a:lnTo>
                  <a:lnTo>
                    <a:pt x="115798" y="53339"/>
                  </a:lnTo>
                  <a:lnTo>
                    <a:pt x="114871" y="54609"/>
                  </a:lnTo>
                  <a:lnTo>
                    <a:pt x="112890" y="54609"/>
                  </a:lnTo>
                  <a:lnTo>
                    <a:pt x="112725" y="55879"/>
                  </a:lnTo>
                  <a:lnTo>
                    <a:pt x="112674" y="57149"/>
                  </a:lnTo>
                  <a:lnTo>
                    <a:pt x="112534" y="58419"/>
                  </a:lnTo>
                  <a:lnTo>
                    <a:pt x="491553" y="58419"/>
                  </a:lnTo>
                  <a:lnTo>
                    <a:pt x="489458" y="57149"/>
                  </a:lnTo>
                  <a:lnTo>
                    <a:pt x="487934" y="54609"/>
                  </a:lnTo>
                  <a:lnTo>
                    <a:pt x="487853" y="53339"/>
                  </a:lnTo>
                  <a:lnTo>
                    <a:pt x="117513" y="53339"/>
                  </a:lnTo>
                  <a:lnTo>
                    <a:pt x="116090" y="52069"/>
                  </a:lnTo>
                  <a:lnTo>
                    <a:pt x="487773" y="52069"/>
                  </a:lnTo>
                  <a:lnTo>
                    <a:pt x="487692" y="50799"/>
                  </a:lnTo>
                  <a:lnTo>
                    <a:pt x="485406" y="49529"/>
                  </a:lnTo>
                  <a:lnTo>
                    <a:pt x="485482" y="46989"/>
                  </a:lnTo>
                  <a:lnTo>
                    <a:pt x="484860" y="46989"/>
                  </a:lnTo>
                  <a:lnTo>
                    <a:pt x="484098" y="45719"/>
                  </a:lnTo>
                  <a:lnTo>
                    <a:pt x="483235" y="44449"/>
                  </a:lnTo>
                  <a:lnTo>
                    <a:pt x="481558" y="41909"/>
                  </a:lnTo>
                  <a:lnTo>
                    <a:pt x="481482" y="39369"/>
                  </a:lnTo>
                  <a:lnTo>
                    <a:pt x="479298" y="39369"/>
                  </a:lnTo>
                  <a:lnTo>
                    <a:pt x="479259" y="38099"/>
                  </a:lnTo>
                  <a:lnTo>
                    <a:pt x="478269" y="36829"/>
                  </a:lnTo>
                  <a:lnTo>
                    <a:pt x="476796" y="34289"/>
                  </a:lnTo>
                  <a:close/>
                </a:path>
                <a:path w="541654" h="1018539">
                  <a:moveTo>
                    <a:pt x="429425" y="25399"/>
                  </a:moveTo>
                  <a:lnTo>
                    <a:pt x="428802" y="26669"/>
                  </a:lnTo>
                  <a:lnTo>
                    <a:pt x="428028" y="27939"/>
                  </a:lnTo>
                  <a:lnTo>
                    <a:pt x="132372" y="27939"/>
                  </a:lnTo>
                  <a:lnTo>
                    <a:pt x="130238" y="33019"/>
                  </a:lnTo>
                  <a:lnTo>
                    <a:pt x="128676" y="35559"/>
                  </a:lnTo>
                  <a:lnTo>
                    <a:pt x="476592" y="35559"/>
                  </a:lnTo>
                  <a:lnTo>
                    <a:pt x="476796" y="34289"/>
                  </a:lnTo>
                  <a:lnTo>
                    <a:pt x="475386" y="34289"/>
                  </a:lnTo>
                  <a:lnTo>
                    <a:pt x="474560" y="31749"/>
                  </a:lnTo>
                  <a:lnTo>
                    <a:pt x="469176" y="31749"/>
                  </a:lnTo>
                  <a:lnTo>
                    <a:pt x="468934" y="30479"/>
                  </a:lnTo>
                  <a:lnTo>
                    <a:pt x="466026" y="30479"/>
                  </a:lnTo>
                  <a:lnTo>
                    <a:pt x="463334" y="29209"/>
                  </a:lnTo>
                  <a:lnTo>
                    <a:pt x="444182" y="29209"/>
                  </a:lnTo>
                  <a:lnTo>
                    <a:pt x="442366" y="27939"/>
                  </a:lnTo>
                  <a:lnTo>
                    <a:pt x="436930" y="26669"/>
                  </a:lnTo>
                  <a:lnTo>
                    <a:pt x="429806" y="26669"/>
                  </a:lnTo>
                  <a:lnTo>
                    <a:pt x="429425" y="25399"/>
                  </a:lnTo>
                  <a:close/>
                </a:path>
                <a:path w="541654" h="1018539">
                  <a:moveTo>
                    <a:pt x="470649" y="30479"/>
                  </a:moveTo>
                  <a:lnTo>
                    <a:pt x="469176" y="31749"/>
                  </a:lnTo>
                  <a:lnTo>
                    <a:pt x="471436" y="31749"/>
                  </a:lnTo>
                  <a:lnTo>
                    <a:pt x="470649" y="30479"/>
                  </a:lnTo>
                  <a:close/>
                </a:path>
                <a:path w="541654" h="1018539">
                  <a:moveTo>
                    <a:pt x="468987" y="29209"/>
                  </a:moveTo>
                  <a:lnTo>
                    <a:pt x="467042" y="30479"/>
                  </a:lnTo>
                  <a:lnTo>
                    <a:pt x="468934" y="30479"/>
                  </a:lnTo>
                  <a:lnTo>
                    <a:pt x="468987" y="29209"/>
                  </a:lnTo>
                  <a:close/>
                </a:path>
                <a:path w="541654" h="1018539">
                  <a:moveTo>
                    <a:pt x="447713" y="27939"/>
                  </a:moveTo>
                  <a:lnTo>
                    <a:pt x="446087" y="27939"/>
                  </a:lnTo>
                  <a:lnTo>
                    <a:pt x="444182" y="29209"/>
                  </a:lnTo>
                  <a:lnTo>
                    <a:pt x="448373" y="29209"/>
                  </a:lnTo>
                  <a:lnTo>
                    <a:pt x="447713" y="27939"/>
                  </a:lnTo>
                  <a:close/>
                </a:path>
                <a:path w="541654" h="1018539">
                  <a:moveTo>
                    <a:pt x="149466" y="6349"/>
                  </a:moveTo>
                  <a:lnTo>
                    <a:pt x="147307" y="10159"/>
                  </a:lnTo>
                  <a:lnTo>
                    <a:pt x="144919" y="12699"/>
                  </a:lnTo>
                  <a:lnTo>
                    <a:pt x="142138" y="15239"/>
                  </a:lnTo>
                  <a:lnTo>
                    <a:pt x="140220" y="19049"/>
                  </a:lnTo>
                  <a:lnTo>
                    <a:pt x="138379" y="21589"/>
                  </a:lnTo>
                  <a:lnTo>
                    <a:pt x="135013" y="22859"/>
                  </a:lnTo>
                  <a:lnTo>
                    <a:pt x="134099" y="26669"/>
                  </a:lnTo>
                  <a:lnTo>
                    <a:pt x="134061" y="27939"/>
                  </a:lnTo>
                  <a:lnTo>
                    <a:pt x="428028" y="27939"/>
                  </a:lnTo>
                  <a:lnTo>
                    <a:pt x="427723" y="26669"/>
                  </a:lnTo>
                  <a:lnTo>
                    <a:pt x="420852" y="26669"/>
                  </a:lnTo>
                  <a:lnTo>
                    <a:pt x="420319" y="25399"/>
                  </a:lnTo>
                  <a:lnTo>
                    <a:pt x="416166" y="25399"/>
                  </a:lnTo>
                  <a:lnTo>
                    <a:pt x="411632" y="24129"/>
                  </a:lnTo>
                  <a:lnTo>
                    <a:pt x="402424" y="24129"/>
                  </a:lnTo>
                  <a:lnTo>
                    <a:pt x="400837" y="22859"/>
                  </a:lnTo>
                  <a:lnTo>
                    <a:pt x="384111" y="22859"/>
                  </a:lnTo>
                  <a:lnTo>
                    <a:pt x="382574" y="21589"/>
                  </a:lnTo>
                  <a:lnTo>
                    <a:pt x="377672" y="21589"/>
                  </a:lnTo>
                  <a:lnTo>
                    <a:pt x="377380" y="20319"/>
                  </a:lnTo>
                  <a:lnTo>
                    <a:pt x="352793" y="20319"/>
                  </a:lnTo>
                  <a:lnTo>
                    <a:pt x="351637" y="19049"/>
                  </a:lnTo>
                  <a:lnTo>
                    <a:pt x="347306" y="19049"/>
                  </a:lnTo>
                  <a:lnTo>
                    <a:pt x="346900" y="17779"/>
                  </a:lnTo>
                  <a:lnTo>
                    <a:pt x="335699" y="17779"/>
                  </a:lnTo>
                  <a:lnTo>
                    <a:pt x="333997" y="16509"/>
                  </a:lnTo>
                  <a:lnTo>
                    <a:pt x="321500" y="16509"/>
                  </a:lnTo>
                  <a:lnTo>
                    <a:pt x="320871" y="15239"/>
                  </a:lnTo>
                  <a:lnTo>
                    <a:pt x="303085" y="15239"/>
                  </a:lnTo>
                  <a:lnTo>
                    <a:pt x="300393" y="13969"/>
                  </a:lnTo>
                  <a:lnTo>
                    <a:pt x="285521" y="13969"/>
                  </a:lnTo>
                  <a:lnTo>
                    <a:pt x="281266" y="12699"/>
                  </a:lnTo>
                  <a:lnTo>
                    <a:pt x="267576" y="12699"/>
                  </a:lnTo>
                  <a:lnTo>
                    <a:pt x="267169" y="11429"/>
                  </a:lnTo>
                  <a:lnTo>
                    <a:pt x="261505" y="11429"/>
                  </a:lnTo>
                  <a:lnTo>
                    <a:pt x="260997" y="10159"/>
                  </a:lnTo>
                  <a:lnTo>
                    <a:pt x="247726" y="10159"/>
                  </a:lnTo>
                  <a:lnTo>
                    <a:pt x="247370" y="8889"/>
                  </a:lnTo>
                  <a:lnTo>
                    <a:pt x="238328" y="8889"/>
                  </a:lnTo>
                  <a:lnTo>
                    <a:pt x="236131" y="7619"/>
                  </a:lnTo>
                  <a:lnTo>
                    <a:pt x="149491" y="7619"/>
                  </a:lnTo>
                  <a:lnTo>
                    <a:pt x="149466" y="6349"/>
                  </a:lnTo>
                  <a:close/>
                </a:path>
                <a:path w="541654" h="1018539">
                  <a:moveTo>
                    <a:pt x="423659" y="24129"/>
                  </a:moveTo>
                  <a:lnTo>
                    <a:pt x="422808" y="24129"/>
                  </a:lnTo>
                  <a:lnTo>
                    <a:pt x="421614" y="25399"/>
                  </a:lnTo>
                  <a:lnTo>
                    <a:pt x="420852" y="26669"/>
                  </a:lnTo>
                  <a:lnTo>
                    <a:pt x="427723" y="26669"/>
                  </a:lnTo>
                  <a:lnTo>
                    <a:pt x="426097" y="25399"/>
                  </a:lnTo>
                  <a:lnTo>
                    <a:pt x="424865" y="25399"/>
                  </a:lnTo>
                  <a:lnTo>
                    <a:pt x="423659" y="24129"/>
                  </a:lnTo>
                  <a:close/>
                </a:path>
                <a:path w="541654" h="1018539">
                  <a:moveTo>
                    <a:pt x="419785" y="24129"/>
                  </a:moveTo>
                  <a:lnTo>
                    <a:pt x="418426" y="24129"/>
                  </a:lnTo>
                  <a:lnTo>
                    <a:pt x="416826" y="25399"/>
                  </a:lnTo>
                  <a:lnTo>
                    <a:pt x="420319" y="25399"/>
                  </a:lnTo>
                  <a:lnTo>
                    <a:pt x="419785" y="24129"/>
                  </a:lnTo>
                  <a:close/>
                </a:path>
                <a:path w="541654" h="1018539">
                  <a:moveTo>
                    <a:pt x="408025" y="22859"/>
                  </a:moveTo>
                  <a:lnTo>
                    <a:pt x="402424" y="24129"/>
                  </a:lnTo>
                  <a:lnTo>
                    <a:pt x="411632" y="24129"/>
                  </a:lnTo>
                  <a:lnTo>
                    <a:pt x="408025" y="22859"/>
                  </a:lnTo>
                  <a:close/>
                </a:path>
                <a:path w="541654" h="1018539">
                  <a:moveTo>
                    <a:pt x="386740" y="21589"/>
                  </a:moveTo>
                  <a:lnTo>
                    <a:pt x="385876" y="21589"/>
                  </a:lnTo>
                  <a:lnTo>
                    <a:pt x="384111" y="22859"/>
                  </a:lnTo>
                  <a:lnTo>
                    <a:pt x="387375" y="22859"/>
                  </a:lnTo>
                  <a:lnTo>
                    <a:pt x="386740" y="21589"/>
                  </a:lnTo>
                  <a:close/>
                </a:path>
                <a:path w="541654" h="1018539">
                  <a:moveTo>
                    <a:pt x="390931" y="21589"/>
                  </a:moveTo>
                  <a:lnTo>
                    <a:pt x="387972" y="21589"/>
                  </a:lnTo>
                  <a:lnTo>
                    <a:pt x="387375" y="22859"/>
                  </a:lnTo>
                  <a:lnTo>
                    <a:pt x="394068" y="22859"/>
                  </a:lnTo>
                  <a:lnTo>
                    <a:pt x="390931" y="21589"/>
                  </a:lnTo>
                  <a:close/>
                </a:path>
                <a:path w="541654" h="1018539">
                  <a:moveTo>
                    <a:pt x="396684" y="21589"/>
                  </a:moveTo>
                  <a:lnTo>
                    <a:pt x="394068" y="22859"/>
                  </a:lnTo>
                  <a:lnTo>
                    <a:pt x="398945" y="22859"/>
                  </a:lnTo>
                  <a:lnTo>
                    <a:pt x="396684" y="21589"/>
                  </a:lnTo>
                  <a:close/>
                </a:path>
                <a:path w="541654" h="1018539">
                  <a:moveTo>
                    <a:pt x="380047" y="20319"/>
                  </a:moveTo>
                  <a:lnTo>
                    <a:pt x="378117" y="20319"/>
                  </a:lnTo>
                  <a:lnTo>
                    <a:pt x="377926" y="21589"/>
                  </a:lnTo>
                  <a:lnTo>
                    <a:pt x="382574" y="21589"/>
                  </a:lnTo>
                  <a:lnTo>
                    <a:pt x="380047" y="20319"/>
                  </a:lnTo>
                  <a:close/>
                </a:path>
                <a:path w="541654" h="1018539">
                  <a:moveTo>
                    <a:pt x="358800" y="17779"/>
                  </a:moveTo>
                  <a:lnTo>
                    <a:pt x="355092" y="17779"/>
                  </a:lnTo>
                  <a:lnTo>
                    <a:pt x="352793" y="20319"/>
                  </a:lnTo>
                  <a:lnTo>
                    <a:pt x="373164" y="20319"/>
                  </a:lnTo>
                  <a:lnTo>
                    <a:pt x="367830" y="19049"/>
                  </a:lnTo>
                  <a:lnTo>
                    <a:pt x="360159" y="19049"/>
                  </a:lnTo>
                  <a:lnTo>
                    <a:pt x="358800" y="17779"/>
                  </a:lnTo>
                  <a:close/>
                </a:path>
                <a:path w="541654" h="1018539">
                  <a:moveTo>
                    <a:pt x="350481" y="17779"/>
                  </a:moveTo>
                  <a:lnTo>
                    <a:pt x="349034" y="17779"/>
                  </a:lnTo>
                  <a:lnTo>
                    <a:pt x="347687" y="19049"/>
                  </a:lnTo>
                  <a:lnTo>
                    <a:pt x="351637" y="19049"/>
                  </a:lnTo>
                  <a:lnTo>
                    <a:pt x="350481" y="17779"/>
                  </a:lnTo>
                  <a:close/>
                </a:path>
                <a:path w="541654" h="1018539">
                  <a:moveTo>
                    <a:pt x="361543" y="17779"/>
                  </a:moveTo>
                  <a:lnTo>
                    <a:pt x="360159" y="19049"/>
                  </a:lnTo>
                  <a:lnTo>
                    <a:pt x="364604" y="19049"/>
                  </a:lnTo>
                  <a:lnTo>
                    <a:pt x="361543" y="17779"/>
                  </a:lnTo>
                  <a:close/>
                </a:path>
                <a:path w="541654" h="1018539">
                  <a:moveTo>
                    <a:pt x="339026" y="16509"/>
                  </a:moveTo>
                  <a:lnTo>
                    <a:pt x="336207" y="16509"/>
                  </a:lnTo>
                  <a:lnTo>
                    <a:pt x="335699" y="17779"/>
                  </a:lnTo>
                  <a:lnTo>
                    <a:pt x="340906" y="17779"/>
                  </a:lnTo>
                  <a:lnTo>
                    <a:pt x="339026" y="16509"/>
                  </a:lnTo>
                  <a:close/>
                </a:path>
                <a:path w="541654" h="1018539">
                  <a:moveTo>
                    <a:pt x="346494" y="16509"/>
                  </a:moveTo>
                  <a:lnTo>
                    <a:pt x="345859" y="17779"/>
                  </a:lnTo>
                  <a:lnTo>
                    <a:pt x="346900" y="17779"/>
                  </a:lnTo>
                  <a:lnTo>
                    <a:pt x="346494" y="16509"/>
                  </a:lnTo>
                  <a:close/>
                </a:path>
                <a:path w="541654" h="1018539">
                  <a:moveTo>
                    <a:pt x="325742" y="15239"/>
                  </a:moveTo>
                  <a:lnTo>
                    <a:pt x="323329" y="15239"/>
                  </a:lnTo>
                  <a:lnTo>
                    <a:pt x="321500" y="16509"/>
                  </a:lnTo>
                  <a:lnTo>
                    <a:pt x="328295" y="16509"/>
                  </a:lnTo>
                  <a:lnTo>
                    <a:pt x="325742" y="15239"/>
                  </a:lnTo>
                  <a:close/>
                </a:path>
                <a:path w="541654" h="1018539">
                  <a:moveTo>
                    <a:pt x="306095" y="13969"/>
                  </a:moveTo>
                  <a:lnTo>
                    <a:pt x="303085" y="15239"/>
                  </a:lnTo>
                  <a:lnTo>
                    <a:pt x="307187" y="15239"/>
                  </a:lnTo>
                  <a:lnTo>
                    <a:pt x="306095" y="13969"/>
                  </a:lnTo>
                  <a:close/>
                </a:path>
                <a:path w="541654" h="1018539">
                  <a:moveTo>
                    <a:pt x="320243" y="13969"/>
                  </a:moveTo>
                  <a:lnTo>
                    <a:pt x="316763" y="15239"/>
                  </a:lnTo>
                  <a:lnTo>
                    <a:pt x="320871" y="15239"/>
                  </a:lnTo>
                  <a:lnTo>
                    <a:pt x="320243" y="13969"/>
                  </a:lnTo>
                  <a:close/>
                </a:path>
                <a:path w="541654" h="1018539">
                  <a:moveTo>
                    <a:pt x="292430" y="12699"/>
                  </a:moveTo>
                  <a:lnTo>
                    <a:pt x="285521" y="13969"/>
                  </a:lnTo>
                  <a:lnTo>
                    <a:pt x="294957" y="13969"/>
                  </a:lnTo>
                  <a:lnTo>
                    <a:pt x="292430" y="12699"/>
                  </a:lnTo>
                  <a:close/>
                </a:path>
                <a:path w="541654" h="1018539">
                  <a:moveTo>
                    <a:pt x="297624" y="12699"/>
                  </a:moveTo>
                  <a:lnTo>
                    <a:pt x="294957" y="13969"/>
                  </a:lnTo>
                  <a:lnTo>
                    <a:pt x="300393" y="13969"/>
                  </a:lnTo>
                  <a:lnTo>
                    <a:pt x="297624" y="12699"/>
                  </a:lnTo>
                  <a:close/>
                </a:path>
                <a:path w="541654" h="1018539">
                  <a:moveTo>
                    <a:pt x="269925" y="11429"/>
                  </a:moveTo>
                  <a:lnTo>
                    <a:pt x="269367" y="11429"/>
                  </a:lnTo>
                  <a:lnTo>
                    <a:pt x="267576" y="12699"/>
                  </a:lnTo>
                  <a:lnTo>
                    <a:pt x="269887" y="12699"/>
                  </a:lnTo>
                  <a:lnTo>
                    <a:pt x="269925" y="11429"/>
                  </a:lnTo>
                  <a:close/>
                </a:path>
                <a:path w="541654" h="1018539">
                  <a:moveTo>
                    <a:pt x="275170" y="11429"/>
                  </a:moveTo>
                  <a:lnTo>
                    <a:pt x="270230" y="11429"/>
                  </a:lnTo>
                  <a:lnTo>
                    <a:pt x="269887" y="12699"/>
                  </a:lnTo>
                  <a:lnTo>
                    <a:pt x="275907" y="12699"/>
                  </a:lnTo>
                  <a:lnTo>
                    <a:pt x="275170" y="11429"/>
                  </a:lnTo>
                  <a:close/>
                </a:path>
                <a:path w="541654" h="1018539">
                  <a:moveTo>
                    <a:pt x="262915" y="7619"/>
                  </a:moveTo>
                  <a:lnTo>
                    <a:pt x="262470" y="10159"/>
                  </a:lnTo>
                  <a:lnTo>
                    <a:pt x="261505" y="11429"/>
                  </a:lnTo>
                  <a:lnTo>
                    <a:pt x="267169" y="11429"/>
                  </a:lnTo>
                  <a:lnTo>
                    <a:pt x="266763" y="10159"/>
                  </a:lnTo>
                  <a:lnTo>
                    <a:pt x="264655" y="10159"/>
                  </a:lnTo>
                  <a:lnTo>
                    <a:pt x="262915" y="7619"/>
                  </a:lnTo>
                  <a:close/>
                </a:path>
                <a:path w="541654" h="1018539">
                  <a:moveTo>
                    <a:pt x="272630" y="10159"/>
                  </a:moveTo>
                  <a:lnTo>
                    <a:pt x="271411" y="11429"/>
                  </a:lnTo>
                  <a:lnTo>
                    <a:pt x="273761" y="11429"/>
                  </a:lnTo>
                  <a:lnTo>
                    <a:pt x="272630" y="10159"/>
                  </a:lnTo>
                  <a:close/>
                </a:path>
                <a:path w="541654" h="1018539">
                  <a:moveTo>
                    <a:pt x="250583" y="8889"/>
                  </a:moveTo>
                  <a:lnTo>
                    <a:pt x="247929" y="8889"/>
                  </a:lnTo>
                  <a:lnTo>
                    <a:pt x="247726" y="10159"/>
                  </a:lnTo>
                  <a:lnTo>
                    <a:pt x="255308" y="10159"/>
                  </a:lnTo>
                  <a:lnTo>
                    <a:pt x="250583" y="8889"/>
                  </a:lnTo>
                  <a:close/>
                </a:path>
                <a:path w="541654" h="1018539">
                  <a:moveTo>
                    <a:pt x="256489" y="8889"/>
                  </a:moveTo>
                  <a:lnTo>
                    <a:pt x="255397" y="10159"/>
                  </a:lnTo>
                  <a:lnTo>
                    <a:pt x="258025" y="10159"/>
                  </a:lnTo>
                  <a:lnTo>
                    <a:pt x="256489" y="8889"/>
                  </a:lnTo>
                  <a:close/>
                </a:path>
                <a:path w="541654" h="1018539">
                  <a:moveTo>
                    <a:pt x="259829" y="8889"/>
                  </a:moveTo>
                  <a:lnTo>
                    <a:pt x="259016" y="8889"/>
                  </a:lnTo>
                  <a:lnTo>
                    <a:pt x="258025" y="10159"/>
                  </a:lnTo>
                  <a:lnTo>
                    <a:pt x="260159" y="10159"/>
                  </a:lnTo>
                  <a:lnTo>
                    <a:pt x="259829" y="8889"/>
                  </a:lnTo>
                  <a:close/>
                </a:path>
                <a:path w="541654" h="1018539">
                  <a:moveTo>
                    <a:pt x="266357" y="8889"/>
                  </a:moveTo>
                  <a:lnTo>
                    <a:pt x="264655" y="10159"/>
                  </a:lnTo>
                  <a:lnTo>
                    <a:pt x="266763" y="10159"/>
                  </a:lnTo>
                  <a:lnTo>
                    <a:pt x="266357" y="8889"/>
                  </a:lnTo>
                  <a:close/>
                </a:path>
                <a:path w="541654" h="1018539">
                  <a:moveTo>
                    <a:pt x="242709" y="6349"/>
                  </a:moveTo>
                  <a:lnTo>
                    <a:pt x="241579" y="6349"/>
                  </a:lnTo>
                  <a:lnTo>
                    <a:pt x="240626" y="7619"/>
                  </a:lnTo>
                  <a:lnTo>
                    <a:pt x="238328" y="8889"/>
                  </a:lnTo>
                  <a:lnTo>
                    <a:pt x="244462" y="8889"/>
                  </a:lnTo>
                  <a:lnTo>
                    <a:pt x="242709" y="6349"/>
                  </a:lnTo>
                  <a:close/>
                </a:path>
                <a:path w="541654" h="1018539">
                  <a:moveTo>
                    <a:pt x="247015" y="7619"/>
                  </a:moveTo>
                  <a:lnTo>
                    <a:pt x="245097" y="8889"/>
                  </a:lnTo>
                  <a:lnTo>
                    <a:pt x="247370" y="8889"/>
                  </a:lnTo>
                  <a:lnTo>
                    <a:pt x="247015" y="7619"/>
                  </a:lnTo>
                  <a:close/>
                </a:path>
                <a:path w="541654" h="1018539">
                  <a:moveTo>
                    <a:pt x="151041" y="6349"/>
                  </a:moveTo>
                  <a:lnTo>
                    <a:pt x="149390" y="6349"/>
                  </a:lnTo>
                  <a:lnTo>
                    <a:pt x="149783" y="7619"/>
                  </a:lnTo>
                  <a:lnTo>
                    <a:pt x="151117" y="7619"/>
                  </a:lnTo>
                  <a:lnTo>
                    <a:pt x="151041" y="6349"/>
                  </a:lnTo>
                  <a:close/>
                </a:path>
                <a:path w="541654" h="1018539">
                  <a:moveTo>
                    <a:pt x="229336" y="6349"/>
                  </a:moveTo>
                  <a:lnTo>
                    <a:pt x="151396" y="6349"/>
                  </a:lnTo>
                  <a:lnTo>
                    <a:pt x="151117" y="7619"/>
                  </a:lnTo>
                  <a:lnTo>
                    <a:pt x="229755" y="7619"/>
                  </a:lnTo>
                  <a:lnTo>
                    <a:pt x="229336" y="6349"/>
                  </a:lnTo>
                  <a:close/>
                </a:path>
                <a:path w="541654" h="1018539">
                  <a:moveTo>
                    <a:pt x="232676" y="6349"/>
                  </a:moveTo>
                  <a:lnTo>
                    <a:pt x="231482" y="6349"/>
                  </a:lnTo>
                  <a:lnTo>
                    <a:pt x="230784" y="7619"/>
                  </a:lnTo>
                  <a:lnTo>
                    <a:pt x="233299" y="7619"/>
                  </a:lnTo>
                  <a:lnTo>
                    <a:pt x="232676" y="6349"/>
                  </a:lnTo>
                  <a:close/>
                </a:path>
                <a:path w="541654" h="1018539">
                  <a:moveTo>
                    <a:pt x="220256" y="5079"/>
                  </a:moveTo>
                  <a:lnTo>
                    <a:pt x="151485" y="5079"/>
                  </a:lnTo>
                  <a:lnTo>
                    <a:pt x="151917" y="6349"/>
                  </a:lnTo>
                  <a:lnTo>
                    <a:pt x="222846" y="6349"/>
                  </a:lnTo>
                  <a:lnTo>
                    <a:pt x="220256" y="5079"/>
                  </a:lnTo>
                  <a:close/>
                </a:path>
                <a:path w="541654" h="1018539">
                  <a:moveTo>
                    <a:pt x="226072" y="5079"/>
                  </a:moveTo>
                  <a:lnTo>
                    <a:pt x="225120" y="6349"/>
                  </a:lnTo>
                  <a:lnTo>
                    <a:pt x="226999" y="6349"/>
                  </a:lnTo>
                  <a:lnTo>
                    <a:pt x="226072" y="5079"/>
                  </a:lnTo>
                  <a:close/>
                </a:path>
                <a:path w="541654" h="1018539">
                  <a:moveTo>
                    <a:pt x="199021" y="2539"/>
                  </a:moveTo>
                  <a:lnTo>
                    <a:pt x="197739" y="3809"/>
                  </a:lnTo>
                  <a:lnTo>
                    <a:pt x="151955" y="3809"/>
                  </a:lnTo>
                  <a:lnTo>
                    <a:pt x="151752" y="5079"/>
                  </a:lnTo>
                  <a:lnTo>
                    <a:pt x="198551" y="5079"/>
                  </a:lnTo>
                  <a:lnTo>
                    <a:pt x="199021" y="2539"/>
                  </a:lnTo>
                  <a:close/>
                </a:path>
                <a:path w="541654" h="1018539">
                  <a:moveTo>
                    <a:pt x="206184" y="3809"/>
                  </a:moveTo>
                  <a:lnTo>
                    <a:pt x="199682" y="3809"/>
                  </a:lnTo>
                  <a:lnTo>
                    <a:pt x="198551" y="5079"/>
                  </a:lnTo>
                  <a:lnTo>
                    <a:pt x="209905" y="5079"/>
                  </a:lnTo>
                  <a:lnTo>
                    <a:pt x="206184" y="3809"/>
                  </a:lnTo>
                  <a:close/>
                </a:path>
                <a:path w="541654" h="1018539">
                  <a:moveTo>
                    <a:pt x="214833" y="3809"/>
                  </a:moveTo>
                  <a:lnTo>
                    <a:pt x="214096" y="3809"/>
                  </a:lnTo>
                  <a:lnTo>
                    <a:pt x="209905" y="5079"/>
                  </a:lnTo>
                  <a:lnTo>
                    <a:pt x="217627" y="5079"/>
                  </a:lnTo>
                  <a:lnTo>
                    <a:pt x="214833" y="3809"/>
                  </a:lnTo>
                  <a:close/>
                </a:path>
                <a:path w="541654" h="1018539">
                  <a:moveTo>
                    <a:pt x="159219" y="0"/>
                  </a:moveTo>
                  <a:lnTo>
                    <a:pt x="158483" y="0"/>
                  </a:lnTo>
                  <a:lnTo>
                    <a:pt x="156324" y="1269"/>
                  </a:lnTo>
                  <a:lnTo>
                    <a:pt x="154927" y="3809"/>
                  </a:lnTo>
                  <a:lnTo>
                    <a:pt x="175247" y="3809"/>
                  </a:lnTo>
                  <a:lnTo>
                    <a:pt x="174955" y="2539"/>
                  </a:lnTo>
                  <a:lnTo>
                    <a:pt x="167982" y="2539"/>
                  </a:lnTo>
                  <a:lnTo>
                    <a:pt x="166751" y="1269"/>
                  </a:lnTo>
                  <a:lnTo>
                    <a:pt x="159766" y="1269"/>
                  </a:lnTo>
                  <a:lnTo>
                    <a:pt x="159219" y="0"/>
                  </a:lnTo>
                  <a:close/>
                </a:path>
                <a:path w="541654" h="1018539">
                  <a:moveTo>
                    <a:pt x="176479" y="1269"/>
                  </a:moveTo>
                  <a:lnTo>
                    <a:pt x="175247" y="3809"/>
                  </a:lnTo>
                  <a:lnTo>
                    <a:pt x="185674" y="3809"/>
                  </a:lnTo>
                  <a:lnTo>
                    <a:pt x="185140" y="2539"/>
                  </a:lnTo>
                  <a:lnTo>
                    <a:pt x="179857" y="2539"/>
                  </a:lnTo>
                  <a:lnTo>
                    <a:pt x="176479" y="1269"/>
                  </a:lnTo>
                  <a:close/>
                </a:path>
                <a:path w="541654" h="1018539">
                  <a:moveTo>
                    <a:pt x="190220" y="2539"/>
                  </a:moveTo>
                  <a:lnTo>
                    <a:pt x="186486" y="2539"/>
                  </a:lnTo>
                  <a:lnTo>
                    <a:pt x="185674" y="3809"/>
                  </a:lnTo>
                  <a:lnTo>
                    <a:pt x="192036" y="3809"/>
                  </a:lnTo>
                  <a:lnTo>
                    <a:pt x="190220" y="2539"/>
                  </a:lnTo>
                  <a:close/>
                </a:path>
                <a:path w="541654" h="1018539">
                  <a:moveTo>
                    <a:pt x="195059" y="2539"/>
                  </a:moveTo>
                  <a:lnTo>
                    <a:pt x="193929" y="3809"/>
                  </a:lnTo>
                  <a:lnTo>
                    <a:pt x="196608" y="3809"/>
                  </a:lnTo>
                  <a:lnTo>
                    <a:pt x="195059" y="2539"/>
                  </a:lnTo>
                  <a:close/>
                </a:path>
                <a:path w="541654" h="1018539">
                  <a:moveTo>
                    <a:pt x="169989" y="1269"/>
                  </a:moveTo>
                  <a:lnTo>
                    <a:pt x="167982" y="2539"/>
                  </a:lnTo>
                  <a:lnTo>
                    <a:pt x="172402" y="2539"/>
                  </a:lnTo>
                  <a:lnTo>
                    <a:pt x="169989" y="1269"/>
                  </a:lnTo>
                  <a:close/>
                </a:path>
                <a:path w="541654" h="1018539">
                  <a:moveTo>
                    <a:pt x="174663" y="1269"/>
                  </a:moveTo>
                  <a:lnTo>
                    <a:pt x="173672" y="1269"/>
                  </a:lnTo>
                  <a:lnTo>
                    <a:pt x="172402" y="2539"/>
                  </a:lnTo>
                  <a:lnTo>
                    <a:pt x="174955" y="2539"/>
                  </a:lnTo>
                  <a:lnTo>
                    <a:pt x="174663" y="1269"/>
                  </a:lnTo>
                  <a:close/>
                </a:path>
                <a:path w="541654" h="1018539">
                  <a:moveTo>
                    <a:pt x="182626" y="1269"/>
                  </a:moveTo>
                  <a:lnTo>
                    <a:pt x="179857" y="2539"/>
                  </a:lnTo>
                  <a:lnTo>
                    <a:pt x="185140" y="2539"/>
                  </a:lnTo>
                  <a:lnTo>
                    <a:pt x="182626" y="1269"/>
                  </a:lnTo>
                  <a:close/>
                </a:path>
                <a:path w="541654" h="1018539">
                  <a:moveTo>
                    <a:pt x="162877" y="0"/>
                  </a:moveTo>
                  <a:lnTo>
                    <a:pt x="160680" y="0"/>
                  </a:lnTo>
                  <a:lnTo>
                    <a:pt x="160248" y="1269"/>
                  </a:lnTo>
                  <a:lnTo>
                    <a:pt x="163728" y="1269"/>
                  </a:lnTo>
                  <a:lnTo>
                    <a:pt x="162877" y="0"/>
                  </a:lnTo>
                  <a:close/>
                </a:path>
                <a:path w="541654" h="1018539">
                  <a:moveTo>
                    <a:pt x="165519" y="0"/>
                  </a:moveTo>
                  <a:lnTo>
                    <a:pt x="163728" y="1269"/>
                  </a:lnTo>
                  <a:lnTo>
                    <a:pt x="166751" y="1269"/>
                  </a:lnTo>
                  <a:lnTo>
                    <a:pt x="165519" y="0"/>
                  </a:lnTo>
                  <a:close/>
                </a:path>
              </a:pathLst>
            </a:custGeom>
            <a:solidFill>
              <a:srgbClr val="E8D2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924751" y="2281376"/>
              <a:ext cx="527050" cy="996950"/>
            </a:xfrm>
            <a:custGeom>
              <a:avLst/>
              <a:gdLst/>
              <a:ahLst/>
              <a:cxnLst/>
              <a:rect l="l" t="t" r="r" b="b"/>
              <a:pathLst>
                <a:path w="527050" h="996950">
                  <a:moveTo>
                    <a:pt x="647" y="876909"/>
                  </a:moveTo>
                  <a:lnTo>
                    <a:pt x="571" y="876554"/>
                  </a:lnTo>
                  <a:lnTo>
                    <a:pt x="482" y="876211"/>
                  </a:lnTo>
                  <a:lnTo>
                    <a:pt x="368" y="875893"/>
                  </a:lnTo>
                  <a:lnTo>
                    <a:pt x="139" y="876071"/>
                  </a:lnTo>
                  <a:lnTo>
                    <a:pt x="0" y="876185"/>
                  </a:lnTo>
                  <a:lnTo>
                    <a:pt x="457" y="876668"/>
                  </a:lnTo>
                  <a:lnTo>
                    <a:pt x="647" y="876909"/>
                  </a:lnTo>
                  <a:close/>
                </a:path>
                <a:path w="527050" h="996950">
                  <a:moveTo>
                    <a:pt x="3340" y="807415"/>
                  </a:moveTo>
                  <a:lnTo>
                    <a:pt x="3289" y="807275"/>
                  </a:lnTo>
                  <a:lnTo>
                    <a:pt x="3251" y="807148"/>
                  </a:lnTo>
                  <a:lnTo>
                    <a:pt x="3124" y="807034"/>
                  </a:lnTo>
                  <a:lnTo>
                    <a:pt x="2933" y="807046"/>
                  </a:lnTo>
                  <a:lnTo>
                    <a:pt x="3009" y="807199"/>
                  </a:lnTo>
                  <a:lnTo>
                    <a:pt x="3136" y="807326"/>
                  </a:lnTo>
                  <a:lnTo>
                    <a:pt x="3340" y="807415"/>
                  </a:lnTo>
                  <a:close/>
                </a:path>
                <a:path w="527050" h="996950">
                  <a:moveTo>
                    <a:pt x="3479" y="755040"/>
                  </a:moveTo>
                  <a:lnTo>
                    <a:pt x="3187" y="755116"/>
                  </a:lnTo>
                  <a:lnTo>
                    <a:pt x="2844" y="755218"/>
                  </a:lnTo>
                  <a:lnTo>
                    <a:pt x="2514" y="755319"/>
                  </a:lnTo>
                  <a:lnTo>
                    <a:pt x="2616" y="755459"/>
                  </a:lnTo>
                  <a:lnTo>
                    <a:pt x="2781" y="755726"/>
                  </a:lnTo>
                  <a:lnTo>
                    <a:pt x="3009" y="755497"/>
                  </a:lnTo>
                  <a:lnTo>
                    <a:pt x="3251" y="755243"/>
                  </a:lnTo>
                  <a:lnTo>
                    <a:pt x="3479" y="755040"/>
                  </a:lnTo>
                  <a:close/>
                </a:path>
                <a:path w="527050" h="996950">
                  <a:moveTo>
                    <a:pt x="25374" y="326898"/>
                  </a:moveTo>
                  <a:lnTo>
                    <a:pt x="25298" y="326669"/>
                  </a:lnTo>
                  <a:lnTo>
                    <a:pt x="25171" y="326529"/>
                  </a:lnTo>
                  <a:lnTo>
                    <a:pt x="24980" y="326517"/>
                  </a:lnTo>
                  <a:lnTo>
                    <a:pt x="25120" y="326669"/>
                  </a:lnTo>
                  <a:lnTo>
                    <a:pt x="25374" y="326898"/>
                  </a:lnTo>
                  <a:close/>
                </a:path>
                <a:path w="527050" h="996950">
                  <a:moveTo>
                    <a:pt x="26695" y="313728"/>
                  </a:moveTo>
                  <a:lnTo>
                    <a:pt x="26581" y="312191"/>
                  </a:lnTo>
                  <a:lnTo>
                    <a:pt x="25768" y="312775"/>
                  </a:lnTo>
                  <a:lnTo>
                    <a:pt x="25819" y="313283"/>
                  </a:lnTo>
                  <a:lnTo>
                    <a:pt x="26695" y="313728"/>
                  </a:lnTo>
                  <a:close/>
                </a:path>
                <a:path w="527050" h="996950">
                  <a:moveTo>
                    <a:pt x="45148" y="139966"/>
                  </a:moveTo>
                  <a:lnTo>
                    <a:pt x="45046" y="139636"/>
                  </a:lnTo>
                  <a:lnTo>
                    <a:pt x="45008" y="139255"/>
                  </a:lnTo>
                  <a:lnTo>
                    <a:pt x="44843" y="138963"/>
                  </a:lnTo>
                  <a:lnTo>
                    <a:pt x="44754" y="138785"/>
                  </a:lnTo>
                  <a:lnTo>
                    <a:pt x="44462" y="138747"/>
                  </a:lnTo>
                  <a:lnTo>
                    <a:pt x="44272" y="138645"/>
                  </a:lnTo>
                  <a:lnTo>
                    <a:pt x="44259" y="138899"/>
                  </a:lnTo>
                  <a:lnTo>
                    <a:pt x="44157" y="139280"/>
                  </a:lnTo>
                  <a:lnTo>
                    <a:pt x="44272" y="139433"/>
                  </a:lnTo>
                  <a:lnTo>
                    <a:pt x="44475" y="139687"/>
                  </a:lnTo>
                  <a:lnTo>
                    <a:pt x="44843" y="139801"/>
                  </a:lnTo>
                  <a:lnTo>
                    <a:pt x="45148" y="139966"/>
                  </a:lnTo>
                  <a:close/>
                </a:path>
                <a:path w="527050" h="996950">
                  <a:moveTo>
                    <a:pt x="57746" y="119875"/>
                  </a:moveTo>
                  <a:lnTo>
                    <a:pt x="57696" y="119748"/>
                  </a:lnTo>
                  <a:lnTo>
                    <a:pt x="57594" y="119557"/>
                  </a:lnTo>
                  <a:lnTo>
                    <a:pt x="57429" y="119519"/>
                  </a:lnTo>
                  <a:lnTo>
                    <a:pt x="57607" y="119748"/>
                  </a:lnTo>
                  <a:lnTo>
                    <a:pt x="57746" y="119875"/>
                  </a:lnTo>
                  <a:close/>
                </a:path>
                <a:path w="527050" h="996950">
                  <a:moveTo>
                    <a:pt x="87350" y="79362"/>
                  </a:moveTo>
                  <a:lnTo>
                    <a:pt x="87325" y="78854"/>
                  </a:lnTo>
                  <a:lnTo>
                    <a:pt x="87299" y="78587"/>
                  </a:lnTo>
                  <a:lnTo>
                    <a:pt x="86842" y="78879"/>
                  </a:lnTo>
                  <a:lnTo>
                    <a:pt x="86360" y="79171"/>
                  </a:lnTo>
                  <a:lnTo>
                    <a:pt x="85890" y="79463"/>
                  </a:lnTo>
                  <a:lnTo>
                    <a:pt x="86385" y="79425"/>
                  </a:lnTo>
                  <a:lnTo>
                    <a:pt x="86868" y="79400"/>
                  </a:lnTo>
                  <a:lnTo>
                    <a:pt x="87350" y="79362"/>
                  </a:lnTo>
                  <a:close/>
                </a:path>
                <a:path w="527050" h="996950">
                  <a:moveTo>
                    <a:pt x="89966" y="74561"/>
                  </a:moveTo>
                  <a:lnTo>
                    <a:pt x="89890" y="74345"/>
                  </a:lnTo>
                  <a:lnTo>
                    <a:pt x="89763" y="74193"/>
                  </a:lnTo>
                  <a:lnTo>
                    <a:pt x="89573" y="74193"/>
                  </a:lnTo>
                  <a:lnTo>
                    <a:pt x="89712" y="74320"/>
                  </a:lnTo>
                  <a:lnTo>
                    <a:pt x="89827" y="74447"/>
                  </a:lnTo>
                  <a:lnTo>
                    <a:pt x="89966" y="74561"/>
                  </a:lnTo>
                  <a:close/>
                </a:path>
                <a:path w="527050" h="996950">
                  <a:moveTo>
                    <a:pt x="102476" y="52920"/>
                  </a:moveTo>
                  <a:lnTo>
                    <a:pt x="102260" y="53022"/>
                  </a:lnTo>
                  <a:lnTo>
                    <a:pt x="102146" y="53340"/>
                  </a:lnTo>
                  <a:lnTo>
                    <a:pt x="102247" y="53187"/>
                  </a:lnTo>
                  <a:lnTo>
                    <a:pt x="102476" y="52920"/>
                  </a:lnTo>
                  <a:close/>
                </a:path>
                <a:path w="527050" h="996950">
                  <a:moveTo>
                    <a:pt x="124028" y="23749"/>
                  </a:moveTo>
                  <a:lnTo>
                    <a:pt x="123939" y="23507"/>
                  </a:lnTo>
                  <a:lnTo>
                    <a:pt x="123825" y="23380"/>
                  </a:lnTo>
                  <a:lnTo>
                    <a:pt x="123621" y="23380"/>
                  </a:lnTo>
                  <a:lnTo>
                    <a:pt x="123761" y="23507"/>
                  </a:lnTo>
                  <a:lnTo>
                    <a:pt x="123888" y="23634"/>
                  </a:lnTo>
                  <a:lnTo>
                    <a:pt x="124028" y="23749"/>
                  </a:lnTo>
                  <a:close/>
                </a:path>
                <a:path w="527050" h="996950">
                  <a:moveTo>
                    <a:pt x="125450" y="22872"/>
                  </a:moveTo>
                  <a:lnTo>
                    <a:pt x="125361" y="22669"/>
                  </a:lnTo>
                  <a:lnTo>
                    <a:pt x="125222" y="22504"/>
                  </a:lnTo>
                  <a:lnTo>
                    <a:pt x="125031" y="22504"/>
                  </a:lnTo>
                  <a:lnTo>
                    <a:pt x="125171" y="22644"/>
                  </a:lnTo>
                  <a:lnTo>
                    <a:pt x="125323" y="22758"/>
                  </a:lnTo>
                  <a:lnTo>
                    <a:pt x="125425" y="22885"/>
                  </a:lnTo>
                  <a:close/>
                </a:path>
                <a:path w="527050" h="996950">
                  <a:moveTo>
                    <a:pt x="192582" y="977188"/>
                  </a:moveTo>
                  <a:lnTo>
                    <a:pt x="191858" y="977252"/>
                  </a:lnTo>
                  <a:lnTo>
                    <a:pt x="192138" y="977887"/>
                  </a:lnTo>
                  <a:lnTo>
                    <a:pt x="192379" y="977861"/>
                  </a:lnTo>
                  <a:lnTo>
                    <a:pt x="192582" y="977188"/>
                  </a:lnTo>
                  <a:close/>
                </a:path>
                <a:path w="527050" h="996950">
                  <a:moveTo>
                    <a:pt x="290118" y="996061"/>
                  </a:moveTo>
                  <a:lnTo>
                    <a:pt x="289902" y="996149"/>
                  </a:lnTo>
                  <a:lnTo>
                    <a:pt x="289788" y="996276"/>
                  </a:lnTo>
                  <a:lnTo>
                    <a:pt x="289775" y="996467"/>
                  </a:lnTo>
                  <a:lnTo>
                    <a:pt x="290118" y="996061"/>
                  </a:lnTo>
                  <a:close/>
                </a:path>
                <a:path w="527050" h="996950">
                  <a:moveTo>
                    <a:pt x="330415" y="635"/>
                  </a:moveTo>
                  <a:lnTo>
                    <a:pt x="330136" y="0"/>
                  </a:lnTo>
                  <a:lnTo>
                    <a:pt x="329895" y="25"/>
                  </a:lnTo>
                  <a:lnTo>
                    <a:pt x="329692" y="685"/>
                  </a:lnTo>
                  <a:lnTo>
                    <a:pt x="329933" y="673"/>
                  </a:lnTo>
                  <a:lnTo>
                    <a:pt x="330187" y="647"/>
                  </a:lnTo>
                  <a:lnTo>
                    <a:pt x="330415" y="635"/>
                  </a:lnTo>
                  <a:close/>
                </a:path>
                <a:path w="527050" h="996950">
                  <a:moveTo>
                    <a:pt x="335610" y="1054"/>
                  </a:moveTo>
                  <a:lnTo>
                    <a:pt x="335559" y="927"/>
                  </a:lnTo>
                  <a:lnTo>
                    <a:pt x="335432" y="749"/>
                  </a:lnTo>
                  <a:lnTo>
                    <a:pt x="335203" y="685"/>
                  </a:lnTo>
                  <a:lnTo>
                    <a:pt x="335330" y="812"/>
                  </a:lnTo>
                  <a:lnTo>
                    <a:pt x="335470" y="927"/>
                  </a:lnTo>
                  <a:lnTo>
                    <a:pt x="335610" y="1054"/>
                  </a:lnTo>
                  <a:close/>
                </a:path>
                <a:path w="527050" h="996950">
                  <a:moveTo>
                    <a:pt x="377037" y="5194"/>
                  </a:moveTo>
                  <a:lnTo>
                    <a:pt x="376745" y="4572"/>
                  </a:lnTo>
                  <a:lnTo>
                    <a:pt x="376504" y="4584"/>
                  </a:lnTo>
                  <a:lnTo>
                    <a:pt x="376301" y="5245"/>
                  </a:lnTo>
                  <a:lnTo>
                    <a:pt x="376542" y="5232"/>
                  </a:lnTo>
                  <a:lnTo>
                    <a:pt x="376796" y="5207"/>
                  </a:lnTo>
                  <a:lnTo>
                    <a:pt x="377037" y="5194"/>
                  </a:lnTo>
                  <a:close/>
                </a:path>
                <a:path w="527050" h="996950">
                  <a:moveTo>
                    <a:pt x="390550" y="975817"/>
                  </a:moveTo>
                  <a:lnTo>
                    <a:pt x="390271" y="975588"/>
                  </a:lnTo>
                  <a:lnTo>
                    <a:pt x="390144" y="975448"/>
                  </a:lnTo>
                  <a:lnTo>
                    <a:pt x="390220" y="975677"/>
                  </a:lnTo>
                  <a:lnTo>
                    <a:pt x="390359" y="975817"/>
                  </a:lnTo>
                  <a:lnTo>
                    <a:pt x="390550" y="975817"/>
                  </a:lnTo>
                  <a:close/>
                </a:path>
                <a:path w="527050" h="996950">
                  <a:moveTo>
                    <a:pt x="432142" y="949934"/>
                  </a:moveTo>
                  <a:lnTo>
                    <a:pt x="432028" y="949807"/>
                  </a:lnTo>
                  <a:lnTo>
                    <a:pt x="431888" y="949693"/>
                  </a:lnTo>
                  <a:lnTo>
                    <a:pt x="431749" y="949553"/>
                  </a:lnTo>
                  <a:lnTo>
                    <a:pt x="431812" y="949680"/>
                  </a:lnTo>
                  <a:lnTo>
                    <a:pt x="431914" y="949871"/>
                  </a:lnTo>
                  <a:lnTo>
                    <a:pt x="432066" y="949921"/>
                  </a:lnTo>
                  <a:close/>
                </a:path>
                <a:path w="527050" h="996950">
                  <a:moveTo>
                    <a:pt x="495211" y="52298"/>
                  </a:moveTo>
                  <a:lnTo>
                    <a:pt x="495096" y="52438"/>
                  </a:lnTo>
                  <a:lnTo>
                    <a:pt x="494995" y="52565"/>
                  </a:lnTo>
                  <a:lnTo>
                    <a:pt x="494868" y="52705"/>
                  </a:lnTo>
                  <a:lnTo>
                    <a:pt x="495096" y="52616"/>
                  </a:lnTo>
                  <a:lnTo>
                    <a:pt x="495211" y="52476"/>
                  </a:lnTo>
                  <a:lnTo>
                    <a:pt x="495211" y="52298"/>
                  </a:lnTo>
                  <a:close/>
                </a:path>
                <a:path w="527050" h="996950">
                  <a:moveTo>
                    <a:pt x="501637" y="876058"/>
                  </a:moveTo>
                  <a:lnTo>
                    <a:pt x="501624" y="875792"/>
                  </a:lnTo>
                  <a:lnTo>
                    <a:pt x="500989" y="875588"/>
                  </a:lnTo>
                  <a:lnTo>
                    <a:pt x="501015" y="875830"/>
                  </a:lnTo>
                  <a:lnTo>
                    <a:pt x="501040" y="876096"/>
                  </a:lnTo>
                  <a:lnTo>
                    <a:pt x="501053" y="876350"/>
                  </a:lnTo>
                  <a:lnTo>
                    <a:pt x="501637" y="876058"/>
                  </a:lnTo>
                  <a:close/>
                </a:path>
                <a:path w="527050" h="996950">
                  <a:moveTo>
                    <a:pt x="502793" y="860310"/>
                  </a:moveTo>
                  <a:lnTo>
                    <a:pt x="502158" y="860094"/>
                  </a:lnTo>
                  <a:lnTo>
                    <a:pt x="502183" y="860602"/>
                  </a:lnTo>
                  <a:lnTo>
                    <a:pt x="502208" y="860856"/>
                  </a:lnTo>
                  <a:lnTo>
                    <a:pt x="502793" y="860564"/>
                  </a:lnTo>
                  <a:lnTo>
                    <a:pt x="502793" y="860310"/>
                  </a:lnTo>
                  <a:close/>
                </a:path>
                <a:path w="527050" h="996950">
                  <a:moveTo>
                    <a:pt x="504164" y="847902"/>
                  </a:moveTo>
                  <a:lnTo>
                    <a:pt x="503516" y="847686"/>
                  </a:lnTo>
                  <a:lnTo>
                    <a:pt x="503542" y="847940"/>
                  </a:lnTo>
                  <a:lnTo>
                    <a:pt x="503555" y="848194"/>
                  </a:lnTo>
                  <a:lnTo>
                    <a:pt x="503580" y="848448"/>
                  </a:lnTo>
                  <a:lnTo>
                    <a:pt x="504164" y="848169"/>
                  </a:lnTo>
                  <a:lnTo>
                    <a:pt x="504164" y="847902"/>
                  </a:lnTo>
                  <a:close/>
                </a:path>
                <a:path w="527050" h="996950">
                  <a:moveTo>
                    <a:pt x="506653" y="819480"/>
                  </a:moveTo>
                  <a:lnTo>
                    <a:pt x="506641" y="819226"/>
                  </a:lnTo>
                  <a:lnTo>
                    <a:pt x="506006" y="819023"/>
                  </a:lnTo>
                  <a:lnTo>
                    <a:pt x="506018" y="819277"/>
                  </a:lnTo>
                  <a:lnTo>
                    <a:pt x="506044" y="819531"/>
                  </a:lnTo>
                  <a:lnTo>
                    <a:pt x="506056" y="819785"/>
                  </a:lnTo>
                  <a:lnTo>
                    <a:pt x="506653" y="819480"/>
                  </a:lnTo>
                  <a:close/>
                </a:path>
                <a:path w="527050" h="996950">
                  <a:moveTo>
                    <a:pt x="506945" y="813358"/>
                  </a:moveTo>
                  <a:lnTo>
                    <a:pt x="506717" y="813193"/>
                  </a:lnTo>
                  <a:lnTo>
                    <a:pt x="506653" y="813371"/>
                  </a:lnTo>
                  <a:lnTo>
                    <a:pt x="506564" y="813562"/>
                  </a:lnTo>
                  <a:lnTo>
                    <a:pt x="506539" y="813739"/>
                  </a:lnTo>
                  <a:lnTo>
                    <a:pt x="506666" y="813904"/>
                  </a:lnTo>
                  <a:lnTo>
                    <a:pt x="506818" y="813765"/>
                  </a:lnTo>
                  <a:lnTo>
                    <a:pt x="506907" y="813600"/>
                  </a:lnTo>
                  <a:lnTo>
                    <a:pt x="506945" y="813396"/>
                  </a:lnTo>
                  <a:close/>
                </a:path>
                <a:path w="527050" h="996950">
                  <a:moveTo>
                    <a:pt x="518071" y="621436"/>
                  </a:moveTo>
                  <a:lnTo>
                    <a:pt x="517956" y="621588"/>
                  </a:lnTo>
                  <a:lnTo>
                    <a:pt x="517728" y="621855"/>
                  </a:lnTo>
                  <a:lnTo>
                    <a:pt x="517944" y="621766"/>
                  </a:lnTo>
                  <a:lnTo>
                    <a:pt x="518071" y="621639"/>
                  </a:lnTo>
                  <a:lnTo>
                    <a:pt x="518071" y="621436"/>
                  </a:lnTo>
                  <a:close/>
                </a:path>
                <a:path w="527050" h="996950">
                  <a:moveTo>
                    <a:pt x="524764" y="477100"/>
                  </a:moveTo>
                  <a:lnTo>
                    <a:pt x="524751" y="476859"/>
                  </a:lnTo>
                  <a:lnTo>
                    <a:pt x="524129" y="476631"/>
                  </a:lnTo>
                  <a:lnTo>
                    <a:pt x="524129" y="476897"/>
                  </a:lnTo>
                  <a:lnTo>
                    <a:pt x="524141" y="477139"/>
                  </a:lnTo>
                  <a:lnTo>
                    <a:pt x="524167" y="477380"/>
                  </a:lnTo>
                  <a:lnTo>
                    <a:pt x="524764" y="477100"/>
                  </a:lnTo>
                  <a:close/>
                </a:path>
                <a:path w="527050" h="996950">
                  <a:moveTo>
                    <a:pt x="526757" y="447205"/>
                  </a:moveTo>
                  <a:lnTo>
                    <a:pt x="526592" y="446862"/>
                  </a:lnTo>
                  <a:lnTo>
                    <a:pt x="526554" y="446582"/>
                  </a:lnTo>
                  <a:lnTo>
                    <a:pt x="526376" y="446697"/>
                  </a:lnTo>
                  <a:lnTo>
                    <a:pt x="526097" y="446811"/>
                  </a:lnTo>
                  <a:lnTo>
                    <a:pt x="526034" y="446963"/>
                  </a:lnTo>
                  <a:lnTo>
                    <a:pt x="525919" y="447294"/>
                  </a:lnTo>
                  <a:lnTo>
                    <a:pt x="525919" y="447675"/>
                  </a:lnTo>
                  <a:lnTo>
                    <a:pt x="525868" y="448005"/>
                  </a:lnTo>
                  <a:lnTo>
                    <a:pt x="526148" y="447802"/>
                  </a:lnTo>
                  <a:lnTo>
                    <a:pt x="526491" y="447649"/>
                  </a:lnTo>
                  <a:lnTo>
                    <a:pt x="526656" y="447370"/>
                  </a:lnTo>
                  <a:lnTo>
                    <a:pt x="526757" y="447205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923659" y="2440555"/>
              <a:ext cx="391795" cy="844550"/>
            </a:xfrm>
            <a:custGeom>
              <a:avLst/>
              <a:gdLst/>
              <a:ahLst/>
              <a:cxnLst/>
              <a:rect l="l" t="t" r="r" b="b"/>
              <a:pathLst>
                <a:path w="391795" h="844550">
                  <a:moveTo>
                    <a:pt x="53047" y="0"/>
                  </a:moveTo>
                  <a:lnTo>
                    <a:pt x="51930" y="16695"/>
                  </a:lnTo>
                  <a:lnTo>
                    <a:pt x="49496" y="33116"/>
                  </a:lnTo>
                  <a:lnTo>
                    <a:pt x="46070" y="49340"/>
                  </a:lnTo>
                  <a:lnTo>
                    <a:pt x="41973" y="65443"/>
                  </a:lnTo>
                  <a:lnTo>
                    <a:pt x="40944" y="79184"/>
                  </a:lnTo>
                  <a:lnTo>
                    <a:pt x="40652" y="86080"/>
                  </a:lnTo>
                  <a:lnTo>
                    <a:pt x="40893" y="97663"/>
                  </a:lnTo>
                  <a:lnTo>
                    <a:pt x="40678" y="104216"/>
                  </a:lnTo>
                  <a:lnTo>
                    <a:pt x="40258" y="105562"/>
                  </a:lnTo>
                  <a:lnTo>
                    <a:pt x="40678" y="125653"/>
                  </a:lnTo>
                  <a:lnTo>
                    <a:pt x="31673" y="126072"/>
                  </a:lnTo>
                  <a:lnTo>
                    <a:pt x="28079" y="121310"/>
                  </a:lnTo>
                  <a:lnTo>
                    <a:pt x="26949" y="130810"/>
                  </a:lnTo>
                  <a:lnTo>
                    <a:pt x="27355" y="131203"/>
                  </a:lnTo>
                  <a:lnTo>
                    <a:pt x="27660" y="132168"/>
                  </a:lnTo>
                  <a:lnTo>
                    <a:pt x="27076" y="134264"/>
                  </a:lnTo>
                  <a:lnTo>
                    <a:pt x="28181" y="138849"/>
                  </a:lnTo>
                  <a:lnTo>
                    <a:pt x="27597" y="144348"/>
                  </a:lnTo>
                  <a:lnTo>
                    <a:pt x="25742" y="146075"/>
                  </a:lnTo>
                  <a:lnTo>
                    <a:pt x="28143" y="147929"/>
                  </a:lnTo>
                  <a:lnTo>
                    <a:pt x="27673" y="153009"/>
                  </a:lnTo>
                  <a:lnTo>
                    <a:pt x="26873" y="153593"/>
                  </a:lnTo>
                  <a:lnTo>
                    <a:pt x="26911" y="154101"/>
                  </a:lnTo>
                  <a:lnTo>
                    <a:pt x="27787" y="154546"/>
                  </a:lnTo>
                  <a:lnTo>
                    <a:pt x="27889" y="158280"/>
                  </a:lnTo>
                  <a:lnTo>
                    <a:pt x="26733" y="162001"/>
                  </a:lnTo>
                  <a:lnTo>
                    <a:pt x="27482" y="166408"/>
                  </a:lnTo>
                  <a:lnTo>
                    <a:pt x="26466" y="167716"/>
                  </a:lnTo>
                  <a:lnTo>
                    <a:pt x="26454" y="168808"/>
                  </a:lnTo>
                  <a:lnTo>
                    <a:pt x="24256" y="171665"/>
                  </a:lnTo>
                  <a:lnTo>
                    <a:pt x="24282" y="174256"/>
                  </a:lnTo>
                  <a:lnTo>
                    <a:pt x="26212" y="177990"/>
                  </a:lnTo>
                  <a:lnTo>
                    <a:pt x="27063" y="179082"/>
                  </a:lnTo>
                  <a:lnTo>
                    <a:pt x="24891" y="179197"/>
                  </a:lnTo>
                  <a:lnTo>
                    <a:pt x="24599" y="180352"/>
                  </a:lnTo>
                  <a:lnTo>
                    <a:pt x="25285" y="181825"/>
                  </a:lnTo>
                  <a:lnTo>
                    <a:pt x="25272" y="182664"/>
                  </a:lnTo>
                  <a:lnTo>
                    <a:pt x="24409" y="184073"/>
                  </a:lnTo>
                  <a:lnTo>
                    <a:pt x="24625" y="185331"/>
                  </a:lnTo>
                  <a:lnTo>
                    <a:pt x="25844" y="188874"/>
                  </a:lnTo>
                  <a:lnTo>
                    <a:pt x="24625" y="192608"/>
                  </a:lnTo>
                  <a:lnTo>
                    <a:pt x="25666" y="196811"/>
                  </a:lnTo>
                  <a:lnTo>
                    <a:pt x="23621" y="199809"/>
                  </a:lnTo>
                  <a:lnTo>
                    <a:pt x="26009" y="203542"/>
                  </a:lnTo>
                  <a:lnTo>
                    <a:pt x="24218" y="206730"/>
                  </a:lnTo>
                  <a:lnTo>
                    <a:pt x="24536" y="207251"/>
                  </a:lnTo>
                  <a:lnTo>
                    <a:pt x="25107" y="209334"/>
                  </a:lnTo>
                  <a:lnTo>
                    <a:pt x="25095" y="211861"/>
                  </a:lnTo>
                  <a:lnTo>
                    <a:pt x="24002" y="215252"/>
                  </a:lnTo>
                  <a:lnTo>
                    <a:pt x="24142" y="216687"/>
                  </a:lnTo>
                  <a:lnTo>
                    <a:pt x="25018" y="217106"/>
                  </a:lnTo>
                  <a:lnTo>
                    <a:pt x="22834" y="218198"/>
                  </a:lnTo>
                  <a:lnTo>
                    <a:pt x="24434" y="218389"/>
                  </a:lnTo>
                  <a:lnTo>
                    <a:pt x="24917" y="218922"/>
                  </a:lnTo>
                  <a:lnTo>
                    <a:pt x="24104" y="221246"/>
                  </a:lnTo>
                  <a:lnTo>
                    <a:pt x="25145" y="223075"/>
                  </a:lnTo>
                  <a:lnTo>
                    <a:pt x="23279" y="227977"/>
                  </a:lnTo>
                  <a:lnTo>
                    <a:pt x="23444" y="230809"/>
                  </a:lnTo>
                  <a:lnTo>
                    <a:pt x="22771" y="235623"/>
                  </a:lnTo>
                  <a:lnTo>
                    <a:pt x="24282" y="238048"/>
                  </a:lnTo>
                  <a:lnTo>
                    <a:pt x="22872" y="243573"/>
                  </a:lnTo>
                  <a:lnTo>
                    <a:pt x="24612" y="247434"/>
                  </a:lnTo>
                  <a:lnTo>
                    <a:pt x="22466" y="250977"/>
                  </a:lnTo>
                  <a:lnTo>
                    <a:pt x="22478" y="261213"/>
                  </a:lnTo>
                  <a:lnTo>
                    <a:pt x="23228" y="263766"/>
                  </a:lnTo>
                  <a:lnTo>
                    <a:pt x="21615" y="266166"/>
                  </a:lnTo>
                  <a:lnTo>
                    <a:pt x="21843" y="266750"/>
                  </a:lnTo>
                  <a:lnTo>
                    <a:pt x="22821" y="276339"/>
                  </a:lnTo>
                  <a:lnTo>
                    <a:pt x="20688" y="282028"/>
                  </a:lnTo>
                  <a:lnTo>
                    <a:pt x="20205" y="283819"/>
                  </a:lnTo>
                  <a:lnTo>
                    <a:pt x="22136" y="285623"/>
                  </a:lnTo>
                  <a:lnTo>
                    <a:pt x="20827" y="286931"/>
                  </a:lnTo>
                  <a:lnTo>
                    <a:pt x="19303" y="289979"/>
                  </a:lnTo>
                  <a:lnTo>
                    <a:pt x="21501" y="296278"/>
                  </a:lnTo>
                  <a:lnTo>
                    <a:pt x="21628" y="298716"/>
                  </a:lnTo>
                  <a:lnTo>
                    <a:pt x="20586" y="302285"/>
                  </a:lnTo>
                  <a:lnTo>
                    <a:pt x="20205" y="304330"/>
                  </a:lnTo>
                  <a:lnTo>
                    <a:pt x="22428" y="305955"/>
                  </a:lnTo>
                  <a:lnTo>
                    <a:pt x="19303" y="306819"/>
                  </a:lnTo>
                  <a:lnTo>
                    <a:pt x="21031" y="308089"/>
                  </a:lnTo>
                  <a:lnTo>
                    <a:pt x="21272" y="308089"/>
                  </a:lnTo>
                  <a:lnTo>
                    <a:pt x="20446" y="313258"/>
                  </a:lnTo>
                  <a:lnTo>
                    <a:pt x="20396" y="317195"/>
                  </a:lnTo>
                  <a:lnTo>
                    <a:pt x="21882" y="318465"/>
                  </a:lnTo>
                  <a:lnTo>
                    <a:pt x="19443" y="321221"/>
                  </a:lnTo>
                  <a:lnTo>
                    <a:pt x="20459" y="323113"/>
                  </a:lnTo>
                  <a:lnTo>
                    <a:pt x="18922" y="327139"/>
                  </a:lnTo>
                  <a:lnTo>
                    <a:pt x="19392" y="329984"/>
                  </a:lnTo>
                  <a:lnTo>
                    <a:pt x="18008" y="332727"/>
                  </a:lnTo>
                  <a:lnTo>
                    <a:pt x="18478" y="333324"/>
                  </a:lnTo>
                  <a:lnTo>
                    <a:pt x="17767" y="337324"/>
                  </a:lnTo>
                  <a:lnTo>
                    <a:pt x="18021" y="341985"/>
                  </a:lnTo>
                  <a:lnTo>
                    <a:pt x="16941" y="346036"/>
                  </a:lnTo>
                  <a:lnTo>
                    <a:pt x="17360" y="350380"/>
                  </a:lnTo>
                  <a:lnTo>
                    <a:pt x="16395" y="351599"/>
                  </a:lnTo>
                  <a:lnTo>
                    <a:pt x="16852" y="352425"/>
                  </a:lnTo>
                  <a:lnTo>
                    <a:pt x="16484" y="355904"/>
                  </a:lnTo>
                  <a:lnTo>
                    <a:pt x="18262" y="358698"/>
                  </a:lnTo>
                  <a:lnTo>
                    <a:pt x="16141" y="361442"/>
                  </a:lnTo>
                  <a:lnTo>
                    <a:pt x="16433" y="365201"/>
                  </a:lnTo>
                  <a:lnTo>
                    <a:pt x="16332" y="367334"/>
                  </a:lnTo>
                  <a:lnTo>
                    <a:pt x="15532" y="369684"/>
                  </a:lnTo>
                  <a:lnTo>
                    <a:pt x="17233" y="374840"/>
                  </a:lnTo>
                  <a:lnTo>
                    <a:pt x="16268" y="377875"/>
                  </a:lnTo>
                  <a:lnTo>
                    <a:pt x="14249" y="388747"/>
                  </a:lnTo>
                  <a:lnTo>
                    <a:pt x="15024" y="389978"/>
                  </a:lnTo>
                  <a:lnTo>
                    <a:pt x="14846" y="394728"/>
                  </a:lnTo>
                  <a:lnTo>
                    <a:pt x="14109" y="397967"/>
                  </a:lnTo>
                  <a:lnTo>
                    <a:pt x="14846" y="403910"/>
                  </a:lnTo>
                  <a:lnTo>
                    <a:pt x="14579" y="407746"/>
                  </a:lnTo>
                  <a:lnTo>
                    <a:pt x="13855" y="413791"/>
                  </a:lnTo>
                  <a:lnTo>
                    <a:pt x="14236" y="415023"/>
                  </a:lnTo>
                  <a:lnTo>
                    <a:pt x="12598" y="419188"/>
                  </a:lnTo>
                  <a:lnTo>
                    <a:pt x="13766" y="423011"/>
                  </a:lnTo>
                  <a:lnTo>
                    <a:pt x="11442" y="424611"/>
                  </a:lnTo>
                  <a:lnTo>
                    <a:pt x="12293" y="426656"/>
                  </a:lnTo>
                  <a:lnTo>
                    <a:pt x="10960" y="426783"/>
                  </a:lnTo>
                  <a:lnTo>
                    <a:pt x="10413" y="427786"/>
                  </a:lnTo>
                  <a:lnTo>
                    <a:pt x="12547" y="429983"/>
                  </a:lnTo>
                  <a:lnTo>
                    <a:pt x="11836" y="432536"/>
                  </a:lnTo>
                  <a:lnTo>
                    <a:pt x="11074" y="434428"/>
                  </a:lnTo>
                  <a:lnTo>
                    <a:pt x="10998" y="436422"/>
                  </a:lnTo>
                  <a:lnTo>
                    <a:pt x="9702" y="440969"/>
                  </a:lnTo>
                  <a:lnTo>
                    <a:pt x="8597" y="443458"/>
                  </a:lnTo>
                  <a:lnTo>
                    <a:pt x="9905" y="447078"/>
                  </a:lnTo>
                  <a:lnTo>
                    <a:pt x="10147" y="450303"/>
                  </a:lnTo>
                  <a:lnTo>
                    <a:pt x="9728" y="454545"/>
                  </a:lnTo>
                  <a:lnTo>
                    <a:pt x="10058" y="456603"/>
                  </a:lnTo>
                  <a:lnTo>
                    <a:pt x="11036" y="460032"/>
                  </a:lnTo>
                  <a:lnTo>
                    <a:pt x="8915" y="458177"/>
                  </a:lnTo>
                  <a:lnTo>
                    <a:pt x="10617" y="466737"/>
                  </a:lnTo>
                  <a:lnTo>
                    <a:pt x="11633" y="468109"/>
                  </a:lnTo>
                  <a:lnTo>
                    <a:pt x="9524" y="469315"/>
                  </a:lnTo>
                  <a:lnTo>
                    <a:pt x="9626" y="475310"/>
                  </a:lnTo>
                  <a:lnTo>
                    <a:pt x="8610" y="479729"/>
                  </a:lnTo>
                  <a:lnTo>
                    <a:pt x="9550" y="484428"/>
                  </a:lnTo>
                  <a:lnTo>
                    <a:pt x="9359" y="484886"/>
                  </a:lnTo>
                  <a:lnTo>
                    <a:pt x="7238" y="485152"/>
                  </a:lnTo>
                  <a:lnTo>
                    <a:pt x="8635" y="486892"/>
                  </a:lnTo>
                  <a:lnTo>
                    <a:pt x="7251" y="490181"/>
                  </a:lnTo>
                  <a:lnTo>
                    <a:pt x="6857" y="493687"/>
                  </a:lnTo>
                  <a:lnTo>
                    <a:pt x="7111" y="496125"/>
                  </a:lnTo>
                  <a:lnTo>
                    <a:pt x="6019" y="503021"/>
                  </a:lnTo>
                  <a:lnTo>
                    <a:pt x="7010" y="520623"/>
                  </a:lnTo>
                  <a:lnTo>
                    <a:pt x="5168" y="525475"/>
                  </a:lnTo>
                  <a:lnTo>
                    <a:pt x="5105" y="531380"/>
                  </a:lnTo>
                  <a:lnTo>
                    <a:pt x="3492" y="533730"/>
                  </a:lnTo>
                  <a:lnTo>
                    <a:pt x="5079" y="535063"/>
                  </a:lnTo>
                  <a:lnTo>
                    <a:pt x="4622" y="537908"/>
                  </a:lnTo>
                  <a:lnTo>
                    <a:pt x="3149" y="539051"/>
                  </a:lnTo>
                  <a:lnTo>
                    <a:pt x="4800" y="542340"/>
                  </a:lnTo>
                  <a:lnTo>
                    <a:pt x="4648" y="544233"/>
                  </a:lnTo>
                  <a:lnTo>
                    <a:pt x="5676" y="548982"/>
                  </a:lnTo>
                  <a:lnTo>
                    <a:pt x="5689" y="552373"/>
                  </a:lnTo>
                  <a:lnTo>
                    <a:pt x="4952" y="560768"/>
                  </a:lnTo>
                  <a:lnTo>
                    <a:pt x="5168" y="565912"/>
                  </a:lnTo>
                  <a:lnTo>
                    <a:pt x="6591" y="571563"/>
                  </a:lnTo>
                  <a:lnTo>
                    <a:pt x="5537" y="576122"/>
                  </a:lnTo>
                  <a:lnTo>
                    <a:pt x="5486" y="579348"/>
                  </a:lnTo>
                  <a:lnTo>
                    <a:pt x="6007" y="585292"/>
                  </a:lnTo>
                  <a:lnTo>
                    <a:pt x="4838" y="587857"/>
                  </a:lnTo>
                  <a:lnTo>
                    <a:pt x="5638" y="590943"/>
                  </a:lnTo>
                  <a:lnTo>
                    <a:pt x="3962" y="592734"/>
                  </a:lnTo>
                  <a:lnTo>
                    <a:pt x="3759" y="593331"/>
                  </a:lnTo>
                  <a:lnTo>
                    <a:pt x="3848" y="594588"/>
                  </a:lnTo>
                  <a:lnTo>
                    <a:pt x="4838" y="596087"/>
                  </a:lnTo>
                  <a:lnTo>
                    <a:pt x="5321" y="596404"/>
                  </a:lnTo>
                  <a:lnTo>
                    <a:pt x="4864" y="599300"/>
                  </a:lnTo>
                  <a:lnTo>
                    <a:pt x="4165" y="601891"/>
                  </a:lnTo>
                  <a:lnTo>
                    <a:pt x="4724" y="607542"/>
                  </a:lnTo>
                  <a:lnTo>
                    <a:pt x="3771" y="610450"/>
                  </a:lnTo>
                  <a:lnTo>
                    <a:pt x="5245" y="615848"/>
                  </a:lnTo>
                  <a:lnTo>
                    <a:pt x="5524" y="618629"/>
                  </a:lnTo>
                  <a:lnTo>
                    <a:pt x="4622" y="623824"/>
                  </a:lnTo>
                  <a:lnTo>
                    <a:pt x="4622" y="626237"/>
                  </a:lnTo>
                  <a:lnTo>
                    <a:pt x="6730" y="629208"/>
                  </a:lnTo>
                  <a:lnTo>
                    <a:pt x="6794" y="629754"/>
                  </a:lnTo>
                  <a:lnTo>
                    <a:pt x="5054" y="631596"/>
                  </a:lnTo>
                  <a:lnTo>
                    <a:pt x="4559" y="632917"/>
                  </a:lnTo>
                  <a:lnTo>
                    <a:pt x="5803" y="635406"/>
                  </a:lnTo>
                  <a:lnTo>
                    <a:pt x="5740" y="636638"/>
                  </a:lnTo>
                  <a:lnTo>
                    <a:pt x="4660" y="640003"/>
                  </a:lnTo>
                  <a:lnTo>
                    <a:pt x="4991" y="646112"/>
                  </a:lnTo>
                  <a:lnTo>
                    <a:pt x="5587" y="647344"/>
                  </a:lnTo>
                  <a:lnTo>
                    <a:pt x="4432" y="648233"/>
                  </a:lnTo>
                  <a:lnTo>
                    <a:pt x="4229" y="653288"/>
                  </a:lnTo>
                  <a:lnTo>
                    <a:pt x="3289" y="654989"/>
                  </a:lnTo>
                  <a:lnTo>
                    <a:pt x="4660" y="656907"/>
                  </a:lnTo>
                  <a:lnTo>
                    <a:pt x="3162" y="661695"/>
                  </a:lnTo>
                  <a:lnTo>
                    <a:pt x="3873" y="665594"/>
                  </a:lnTo>
                  <a:lnTo>
                    <a:pt x="3276" y="671029"/>
                  </a:lnTo>
                  <a:lnTo>
                    <a:pt x="3848" y="672884"/>
                  </a:lnTo>
                  <a:lnTo>
                    <a:pt x="2768" y="675970"/>
                  </a:lnTo>
                  <a:lnTo>
                    <a:pt x="3213" y="677545"/>
                  </a:lnTo>
                  <a:lnTo>
                    <a:pt x="2031" y="678662"/>
                  </a:lnTo>
                  <a:lnTo>
                    <a:pt x="3111" y="680554"/>
                  </a:lnTo>
                  <a:lnTo>
                    <a:pt x="1689" y="685228"/>
                  </a:lnTo>
                  <a:lnTo>
                    <a:pt x="1523" y="686828"/>
                  </a:lnTo>
                  <a:lnTo>
                    <a:pt x="3721" y="689063"/>
                  </a:lnTo>
                  <a:lnTo>
                    <a:pt x="3492" y="689470"/>
                  </a:lnTo>
                  <a:lnTo>
                    <a:pt x="2031" y="689724"/>
                  </a:lnTo>
                  <a:lnTo>
                    <a:pt x="1650" y="691642"/>
                  </a:lnTo>
                  <a:lnTo>
                    <a:pt x="1435" y="695655"/>
                  </a:lnTo>
                  <a:lnTo>
                    <a:pt x="761" y="698030"/>
                  </a:lnTo>
                  <a:lnTo>
                    <a:pt x="761" y="698855"/>
                  </a:lnTo>
                  <a:lnTo>
                    <a:pt x="2501" y="699706"/>
                  </a:lnTo>
                  <a:lnTo>
                    <a:pt x="1536" y="700849"/>
                  </a:lnTo>
                  <a:lnTo>
                    <a:pt x="1435" y="702767"/>
                  </a:lnTo>
                  <a:lnTo>
                    <a:pt x="952" y="703973"/>
                  </a:lnTo>
                  <a:lnTo>
                    <a:pt x="2603" y="705866"/>
                  </a:lnTo>
                  <a:lnTo>
                    <a:pt x="1676" y="706932"/>
                  </a:lnTo>
                  <a:lnTo>
                    <a:pt x="939" y="709180"/>
                  </a:lnTo>
                  <a:lnTo>
                    <a:pt x="0" y="710298"/>
                  </a:lnTo>
                  <a:lnTo>
                    <a:pt x="1803" y="711200"/>
                  </a:lnTo>
                  <a:lnTo>
                    <a:pt x="1803" y="712076"/>
                  </a:lnTo>
                  <a:lnTo>
                    <a:pt x="1193" y="713524"/>
                  </a:lnTo>
                  <a:lnTo>
                    <a:pt x="2285" y="716661"/>
                  </a:lnTo>
                  <a:lnTo>
                    <a:pt x="1752" y="717727"/>
                  </a:lnTo>
                  <a:lnTo>
                    <a:pt x="2285" y="730161"/>
                  </a:lnTo>
                  <a:lnTo>
                    <a:pt x="1066" y="734009"/>
                  </a:lnTo>
                  <a:lnTo>
                    <a:pt x="2539" y="738365"/>
                  </a:lnTo>
                  <a:lnTo>
                    <a:pt x="1841" y="740930"/>
                  </a:lnTo>
                  <a:lnTo>
                    <a:pt x="1993" y="742188"/>
                  </a:lnTo>
                  <a:lnTo>
                    <a:pt x="368" y="745934"/>
                  </a:lnTo>
                  <a:lnTo>
                    <a:pt x="1714" y="748601"/>
                  </a:lnTo>
                  <a:lnTo>
                    <a:pt x="1333" y="756043"/>
                  </a:lnTo>
                  <a:lnTo>
                    <a:pt x="3301" y="757974"/>
                  </a:lnTo>
                  <a:lnTo>
                    <a:pt x="3149" y="759802"/>
                  </a:lnTo>
                  <a:lnTo>
                    <a:pt x="3581" y="761212"/>
                  </a:lnTo>
                  <a:lnTo>
                    <a:pt x="5587" y="761517"/>
                  </a:lnTo>
                  <a:lnTo>
                    <a:pt x="5778" y="763460"/>
                  </a:lnTo>
                  <a:lnTo>
                    <a:pt x="7327" y="763993"/>
                  </a:lnTo>
                  <a:lnTo>
                    <a:pt x="9740" y="765352"/>
                  </a:lnTo>
                  <a:lnTo>
                    <a:pt x="14173" y="768045"/>
                  </a:lnTo>
                  <a:lnTo>
                    <a:pt x="16522" y="765771"/>
                  </a:lnTo>
                  <a:lnTo>
                    <a:pt x="15900" y="769175"/>
                  </a:lnTo>
                  <a:lnTo>
                    <a:pt x="17614" y="768769"/>
                  </a:lnTo>
                  <a:lnTo>
                    <a:pt x="18541" y="768832"/>
                  </a:lnTo>
                  <a:lnTo>
                    <a:pt x="19697" y="767422"/>
                  </a:lnTo>
                  <a:lnTo>
                    <a:pt x="19659" y="768159"/>
                  </a:lnTo>
                  <a:lnTo>
                    <a:pt x="20319" y="769175"/>
                  </a:lnTo>
                  <a:lnTo>
                    <a:pt x="25742" y="771080"/>
                  </a:lnTo>
                  <a:lnTo>
                    <a:pt x="26530" y="771055"/>
                  </a:lnTo>
                  <a:lnTo>
                    <a:pt x="26466" y="770674"/>
                  </a:lnTo>
                  <a:lnTo>
                    <a:pt x="30251" y="771194"/>
                  </a:lnTo>
                  <a:lnTo>
                    <a:pt x="33400" y="772553"/>
                  </a:lnTo>
                  <a:lnTo>
                    <a:pt x="37922" y="775284"/>
                  </a:lnTo>
                  <a:lnTo>
                    <a:pt x="39611" y="774319"/>
                  </a:lnTo>
                  <a:lnTo>
                    <a:pt x="41440" y="776389"/>
                  </a:lnTo>
                  <a:lnTo>
                    <a:pt x="44843" y="777405"/>
                  </a:lnTo>
                  <a:lnTo>
                    <a:pt x="46850" y="777748"/>
                  </a:lnTo>
                  <a:lnTo>
                    <a:pt x="51193" y="779945"/>
                  </a:lnTo>
                  <a:lnTo>
                    <a:pt x="53898" y="780034"/>
                  </a:lnTo>
                  <a:lnTo>
                    <a:pt x="54521" y="781570"/>
                  </a:lnTo>
                  <a:lnTo>
                    <a:pt x="57226" y="780707"/>
                  </a:lnTo>
                  <a:lnTo>
                    <a:pt x="61201" y="782193"/>
                  </a:lnTo>
                  <a:lnTo>
                    <a:pt x="62522" y="782256"/>
                  </a:lnTo>
                  <a:lnTo>
                    <a:pt x="65963" y="783717"/>
                  </a:lnTo>
                  <a:lnTo>
                    <a:pt x="68325" y="785291"/>
                  </a:lnTo>
                  <a:lnTo>
                    <a:pt x="71043" y="783869"/>
                  </a:lnTo>
                  <a:lnTo>
                    <a:pt x="72440" y="784936"/>
                  </a:lnTo>
                  <a:lnTo>
                    <a:pt x="73926" y="785495"/>
                  </a:lnTo>
                  <a:lnTo>
                    <a:pt x="76022" y="784885"/>
                  </a:lnTo>
                  <a:lnTo>
                    <a:pt x="76593" y="784923"/>
                  </a:lnTo>
                  <a:lnTo>
                    <a:pt x="78041" y="786295"/>
                  </a:lnTo>
                  <a:lnTo>
                    <a:pt x="81991" y="786358"/>
                  </a:lnTo>
                  <a:lnTo>
                    <a:pt x="82880" y="786866"/>
                  </a:lnTo>
                  <a:lnTo>
                    <a:pt x="82524" y="789292"/>
                  </a:lnTo>
                  <a:lnTo>
                    <a:pt x="84264" y="788949"/>
                  </a:lnTo>
                  <a:lnTo>
                    <a:pt x="84861" y="788479"/>
                  </a:lnTo>
                  <a:lnTo>
                    <a:pt x="86499" y="788720"/>
                  </a:lnTo>
                  <a:lnTo>
                    <a:pt x="87439" y="789457"/>
                  </a:lnTo>
                  <a:lnTo>
                    <a:pt x="89852" y="788847"/>
                  </a:lnTo>
                  <a:lnTo>
                    <a:pt x="93090" y="790638"/>
                  </a:lnTo>
                  <a:lnTo>
                    <a:pt x="93916" y="791933"/>
                  </a:lnTo>
                  <a:lnTo>
                    <a:pt x="95097" y="791349"/>
                  </a:lnTo>
                  <a:lnTo>
                    <a:pt x="97497" y="791959"/>
                  </a:lnTo>
                  <a:lnTo>
                    <a:pt x="97891" y="792746"/>
                  </a:lnTo>
                  <a:lnTo>
                    <a:pt x="100876" y="793483"/>
                  </a:lnTo>
                  <a:lnTo>
                    <a:pt x="103314" y="793165"/>
                  </a:lnTo>
                  <a:lnTo>
                    <a:pt x="106286" y="796010"/>
                  </a:lnTo>
                  <a:lnTo>
                    <a:pt x="108292" y="795439"/>
                  </a:lnTo>
                  <a:lnTo>
                    <a:pt x="113245" y="796213"/>
                  </a:lnTo>
                  <a:lnTo>
                    <a:pt x="116090" y="797090"/>
                  </a:lnTo>
                  <a:lnTo>
                    <a:pt x="116598" y="798766"/>
                  </a:lnTo>
                  <a:lnTo>
                    <a:pt x="119468" y="797699"/>
                  </a:lnTo>
                  <a:lnTo>
                    <a:pt x="121005" y="798741"/>
                  </a:lnTo>
                  <a:lnTo>
                    <a:pt x="124167" y="799325"/>
                  </a:lnTo>
                  <a:lnTo>
                    <a:pt x="126187" y="799236"/>
                  </a:lnTo>
                  <a:lnTo>
                    <a:pt x="129158" y="800608"/>
                  </a:lnTo>
                  <a:lnTo>
                    <a:pt x="130314" y="801357"/>
                  </a:lnTo>
                  <a:lnTo>
                    <a:pt x="133172" y="801916"/>
                  </a:lnTo>
                  <a:lnTo>
                    <a:pt x="134594" y="803389"/>
                  </a:lnTo>
                  <a:lnTo>
                    <a:pt x="137604" y="802068"/>
                  </a:lnTo>
                  <a:lnTo>
                    <a:pt x="137972" y="804354"/>
                  </a:lnTo>
                  <a:lnTo>
                    <a:pt x="139687" y="804011"/>
                  </a:lnTo>
                  <a:lnTo>
                    <a:pt x="140157" y="804379"/>
                  </a:lnTo>
                  <a:lnTo>
                    <a:pt x="141427" y="803668"/>
                  </a:lnTo>
                  <a:lnTo>
                    <a:pt x="142100" y="804151"/>
                  </a:lnTo>
                  <a:lnTo>
                    <a:pt x="142773" y="806729"/>
                  </a:lnTo>
                  <a:lnTo>
                    <a:pt x="144056" y="806373"/>
                  </a:lnTo>
                  <a:lnTo>
                    <a:pt x="146367" y="806551"/>
                  </a:lnTo>
                  <a:lnTo>
                    <a:pt x="147878" y="805891"/>
                  </a:lnTo>
                  <a:lnTo>
                    <a:pt x="150888" y="806729"/>
                  </a:lnTo>
                  <a:lnTo>
                    <a:pt x="152692" y="805891"/>
                  </a:lnTo>
                  <a:lnTo>
                    <a:pt x="155409" y="808113"/>
                  </a:lnTo>
                  <a:lnTo>
                    <a:pt x="156984" y="808291"/>
                  </a:lnTo>
                  <a:lnTo>
                    <a:pt x="159410" y="809396"/>
                  </a:lnTo>
                  <a:lnTo>
                    <a:pt x="161035" y="808278"/>
                  </a:lnTo>
                  <a:lnTo>
                    <a:pt x="161670" y="810107"/>
                  </a:lnTo>
                  <a:lnTo>
                    <a:pt x="164909" y="808748"/>
                  </a:lnTo>
                  <a:lnTo>
                    <a:pt x="167284" y="812571"/>
                  </a:lnTo>
                  <a:lnTo>
                    <a:pt x="170446" y="811784"/>
                  </a:lnTo>
                  <a:lnTo>
                    <a:pt x="173685" y="813816"/>
                  </a:lnTo>
                  <a:lnTo>
                    <a:pt x="177203" y="814273"/>
                  </a:lnTo>
                  <a:lnTo>
                    <a:pt x="181635" y="814260"/>
                  </a:lnTo>
                  <a:lnTo>
                    <a:pt x="182537" y="814451"/>
                  </a:lnTo>
                  <a:lnTo>
                    <a:pt x="186143" y="817067"/>
                  </a:lnTo>
                  <a:lnTo>
                    <a:pt x="192951" y="818070"/>
                  </a:lnTo>
                  <a:lnTo>
                    <a:pt x="193230" y="818705"/>
                  </a:lnTo>
                  <a:lnTo>
                    <a:pt x="193471" y="818680"/>
                  </a:lnTo>
                  <a:lnTo>
                    <a:pt x="193674" y="818007"/>
                  </a:lnTo>
                  <a:lnTo>
                    <a:pt x="195148" y="817854"/>
                  </a:lnTo>
                  <a:lnTo>
                    <a:pt x="196202" y="820407"/>
                  </a:lnTo>
                  <a:lnTo>
                    <a:pt x="197865" y="818705"/>
                  </a:lnTo>
                  <a:lnTo>
                    <a:pt x="199262" y="820407"/>
                  </a:lnTo>
                  <a:lnTo>
                    <a:pt x="201307" y="818667"/>
                  </a:lnTo>
                  <a:lnTo>
                    <a:pt x="204152" y="820801"/>
                  </a:lnTo>
                  <a:lnTo>
                    <a:pt x="206197" y="821131"/>
                  </a:lnTo>
                  <a:lnTo>
                    <a:pt x="210502" y="820000"/>
                  </a:lnTo>
                  <a:lnTo>
                    <a:pt x="212712" y="821118"/>
                  </a:lnTo>
                  <a:lnTo>
                    <a:pt x="215988" y="824115"/>
                  </a:lnTo>
                  <a:lnTo>
                    <a:pt x="219494" y="824458"/>
                  </a:lnTo>
                  <a:lnTo>
                    <a:pt x="220129" y="824204"/>
                  </a:lnTo>
                  <a:lnTo>
                    <a:pt x="226415" y="825817"/>
                  </a:lnTo>
                  <a:lnTo>
                    <a:pt x="230644" y="825804"/>
                  </a:lnTo>
                  <a:lnTo>
                    <a:pt x="232384" y="825296"/>
                  </a:lnTo>
                  <a:lnTo>
                    <a:pt x="233311" y="827354"/>
                  </a:lnTo>
                  <a:lnTo>
                    <a:pt x="234175" y="827519"/>
                  </a:lnTo>
                  <a:lnTo>
                    <a:pt x="236486" y="827214"/>
                  </a:lnTo>
                  <a:lnTo>
                    <a:pt x="244944" y="829868"/>
                  </a:lnTo>
                  <a:lnTo>
                    <a:pt x="249415" y="829513"/>
                  </a:lnTo>
                  <a:lnTo>
                    <a:pt x="254228" y="831532"/>
                  </a:lnTo>
                  <a:lnTo>
                    <a:pt x="256832" y="829957"/>
                  </a:lnTo>
                  <a:lnTo>
                    <a:pt x="259156" y="832853"/>
                  </a:lnTo>
                  <a:lnTo>
                    <a:pt x="261581" y="831329"/>
                  </a:lnTo>
                  <a:lnTo>
                    <a:pt x="263728" y="833399"/>
                  </a:lnTo>
                  <a:lnTo>
                    <a:pt x="265912" y="833158"/>
                  </a:lnTo>
                  <a:lnTo>
                    <a:pt x="271030" y="833780"/>
                  </a:lnTo>
                  <a:lnTo>
                    <a:pt x="273227" y="836307"/>
                  </a:lnTo>
                  <a:lnTo>
                    <a:pt x="273405" y="834224"/>
                  </a:lnTo>
                  <a:lnTo>
                    <a:pt x="275729" y="834707"/>
                  </a:lnTo>
                  <a:lnTo>
                    <a:pt x="277914" y="835621"/>
                  </a:lnTo>
                  <a:lnTo>
                    <a:pt x="283870" y="835469"/>
                  </a:lnTo>
                  <a:lnTo>
                    <a:pt x="287515" y="836409"/>
                  </a:lnTo>
                  <a:lnTo>
                    <a:pt x="291223" y="836866"/>
                  </a:lnTo>
                  <a:lnTo>
                    <a:pt x="291998" y="837730"/>
                  </a:lnTo>
                  <a:lnTo>
                    <a:pt x="292455" y="839444"/>
                  </a:lnTo>
                  <a:lnTo>
                    <a:pt x="294894" y="837552"/>
                  </a:lnTo>
                  <a:lnTo>
                    <a:pt x="296214" y="838365"/>
                  </a:lnTo>
                  <a:lnTo>
                    <a:pt x="297802" y="836498"/>
                  </a:lnTo>
                  <a:lnTo>
                    <a:pt x="298869" y="837920"/>
                  </a:lnTo>
                  <a:lnTo>
                    <a:pt x="301040" y="839355"/>
                  </a:lnTo>
                  <a:lnTo>
                    <a:pt x="302272" y="839216"/>
                  </a:lnTo>
                  <a:lnTo>
                    <a:pt x="304164" y="839724"/>
                  </a:lnTo>
                  <a:lnTo>
                    <a:pt x="304139" y="840498"/>
                  </a:lnTo>
                  <a:lnTo>
                    <a:pt x="303860" y="841057"/>
                  </a:lnTo>
                  <a:lnTo>
                    <a:pt x="306222" y="840587"/>
                  </a:lnTo>
                  <a:lnTo>
                    <a:pt x="307746" y="840955"/>
                  </a:lnTo>
                  <a:lnTo>
                    <a:pt x="310591" y="839152"/>
                  </a:lnTo>
                  <a:lnTo>
                    <a:pt x="311238" y="841387"/>
                  </a:lnTo>
                  <a:lnTo>
                    <a:pt x="313601" y="841502"/>
                  </a:lnTo>
                  <a:lnTo>
                    <a:pt x="314998" y="840549"/>
                  </a:lnTo>
                  <a:lnTo>
                    <a:pt x="315950" y="840994"/>
                  </a:lnTo>
                  <a:lnTo>
                    <a:pt x="320116" y="841502"/>
                  </a:lnTo>
                  <a:lnTo>
                    <a:pt x="322834" y="843661"/>
                  </a:lnTo>
                  <a:lnTo>
                    <a:pt x="326567" y="843064"/>
                  </a:lnTo>
                  <a:lnTo>
                    <a:pt x="327723" y="844435"/>
                  </a:lnTo>
                  <a:lnTo>
                    <a:pt x="329184" y="844321"/>
                  </a:lnTo>
                  <a:lnTo>
                    <a:pt x="329641" y="842937"/>
                  </a:lnTo>
                  <a:lnTo>
                    <a:pt x="333921" y="842759"/>
                  </a:lnTo>
                  <a:lnTo>
                    <a:pt x="334314" y="843991"/>
                  </a:lnTo>
                  <a:lnTo>
                    <a:pt x="335038" y="843953"/>
                  </a:lnTo>
                  <a:lnTo>
                    <a:pt x="336003" y="843114"/>
                  </a:lnTo>
                  <a:lnTo>
                    <a:pt x="338785" y="842886"/>
                  </a:lnTo>
                  <a:lnTo>
                    <a:pt x="340728" y="842365"/>
                  </a:lnTo>
                  <a:lnTo>
                    <a:pt x="344614" y="839647"/>
                  </a:lnTo>
                  <a:lnTo>
                    <a:pt x="345347" y="822427"/>
                  </a:lnTo>
                  <a:lnTo>
                    <a:pt x="347754" y="805424"/>
                  </a:lnTo>
                  <a:lnTo>
                    <a:pt x="350433" y="788444"/>
                  </a:lnTo>
                  <a:lnTo>
                    <a:pt x="351980" y="771296"/>
                  </a:lnTo>
                  <a:lnTo>
                    <a:pt x="352628" y="751433"/>
                  </a:lnTo>
                  <a:lnTo>
                    <a:pt x="351485" y="741438"/>
                  </a:lnTo>
                  <a:lnTo>
                    <a:pt x="351574" y="734656"/>
                  </a:lnTo>
                  <a:lnTo>
                    <a:pt x="350113" y="731799"/>
                  </a:lnTo>
                  <a:lnTo>
                    <a:pt x="350050" y="730326"/>
                  </a:lnTo>
                  <a:lnTo>
                    <a:pt x="351574" y="727011"/>
                  </a:lnTo>
                  <a:lnTo>
                    <a:pt x="351574" y="725436"/>
                  </a:lnTo>
                  <a:lnTo>
                    <a:pt x="348869" y="719975"/>
                  </a:lnTo>
                  <a:lnTo>
                    <a:pt x="349973" y="717169"/>
                  </a:lnTo>
                  <a:lnTo>
                    <a:pt x="349745" y="716165"/>
                  </a:lnTo>
                  <a:lnTo>
                    <a:pt x="348208" y="713905"/>
                  </a:lnTo>
                  <a:lnTo>
                    <a:pt x="348805" y="707123"/>
                  </a:lnTo>
                  <a:lnTo>
                    <a:pt x="349364" y="703707"/>
                  </a:lnTo>
                  <a:lnTo>
                    <a:pt x="347624" y="697801"/>
                  </a:lnTo>
                  <a:lnTo>
                    <a:pt x="348462" y="695388"/>
                  </a:lnTo>
                  <a:lnTo>
                    <a:pt x="348970" y="689229"/>
                  </a:lnTo>
                  <a:lnTo>
                    <a:pt x="350202" y="685736"/>
                  </a:lnTo>
                  <a:lnTo>
                    <a:pt x="348106" y="680453"/>
                  </a:lnTo>
                  <a:lnTo>
                    <a:pt x="349237" y="678268"/>
                  </a:lnTo>
                  <a:lnTo>
                    <a:pt x="348754" y="674217"/>
                  </a:lnTo>
                  <a:lnTo>
                    <a:pt x="349326" y="672147"/>
                  </a:lnTo>
                  <a:lnTo>
                    <a:pt x="349592" y="668807"/>
                  </a:lnTo>
                  <a:lnTo>
                    <a:pt x="348221" y="665975"/>
                  </a:lnTo>
                  <a:lnTo>
                    <a:pt x="349110" y="663752"/>
                  </a:lnTo>
                  <a:lnTo>
                    <a:pt x="349808" y="660463"/>
                  </a:lnTo>
                  <a:lnTo>
                    <a:pt x="349415" y="659841"/>
                  </a:lnTo>
                  <a:lnTo>
                    <a:pt x="349046" y="656793"/>
                  </a:lnTo>
                  <a:lnTo>
                    <a:pt x="349161" y="654469"/>
                  </a:lnTo>
                  <a:lnTo>
                    <a:pt x="350151" y="649033"/>
                  </a:lnTo>
                  <a:lnTo>
                    <a:pt x="349592" y="643826"/>
                  </a:lnTo>
                  <a:lnTo>
                    <a:pt x="350215" y="640384"/>
                  </a:lnTo>
                  <a:lnTo>
                    <a:pt x="350697" y="628891"/>
                  </a:lnTo>
                  <a:lnTo>
                    <a:pt x="351218" y="627380"/>
                  </a:lnTo>
                  <a:lnTo>
                    <a:pt x="350443" y="624903"/>
                  </a:lnTo>
                  <a:lnTo>
                    <a:pt x="351789" y="623125"/>
                  </a:lnTo>
                  <a:lnTo>
                    <a:pt x="349326" y="622173"/>
                  </a:lnTo>
                  <a:lnTo>
                    <a:pt x="349110" y="620141"/>
                  </a:lnTo>
                  <a:lnTo>
                    <a:pt x="350824" y="617613"/>
                  </a:lnTo>
                  <a:lnTo>
                    <a:pt x="348691" y="608545"/>
                  </a:lnTo>
                  <a:lnTo>
                    <a:pt x="349872" y="603719"/>
                  </a:lnTo>
                  <a:lnTo>
                    <a:pt x="350888" y="598424"/>
                  </a:lnTo>
                  <a:lnTo>
                    <a:pt x="351294" y="597890"/>
                  </a:lnTo>
                  <a:lnTo>
                    <a:pt x="349211" y="594702"/>
                  </a:lnTo>
                  <a:lnTo>
                    <a:pt x="351866" y="591578"/>
                  </a:lnTo>
                  <a:lnTo>
                    <a:pt x="350608" y="588098"/>
                  </a:lnTo>
                  <a:lnTo>
                    <a:pt x="350532" y="587400"/>
                  </a:lnTo>
                  <a:lnTo>
                    <a:pt x="352374" y="584682"/>
                  </a:lnTo>
                  <a:lnTo>
                    <a:pt x="351294" y="582282"/>
                  </a:lnTo>
                  <a:lnTo>
                    <a:pt x="350164" y="573176"/>
                  </a:lnTo>
                  <a:lnTo>
                    <a:pt x="352412" y="569696"/>
                  </a:lnTo>
                  <a:lnTo>
                    <a:pt x="351078" y="560285"/>
                  </a:lnTo>
                  <a:lnTo>
                    <a:pt x="350799" y="559511"/>
                  </a:lnTo>
                  <a:lnTo>
                    <a:pt x="352920" y="555053"/>
                  </a:lnTo>
                  <a:lnTo>
                    <a:pt x="351358" y="550913"/>
                  </a:lnTo>
                  <a:lnTo>
                    <a:pt x="351637" y="543280"/>
                  </a:lnTo>
                  <a:lnTo>
                    <a:pt x="352183" y="539953"/>
                  </a:lnTo>
                  <a:lnTo>
                    <a:pt x="354469" y="535724"/>
                  </a:lnTo>
                  <a:lnTo>
                    <a:pt x="353783" y="531329"/>
                  </a:lnTo>
                  <a:lnTo>
                    <a:pt x="352958" y="528993"/>
                  </a:lnTo>
                  <a:lnTo>
                    <a:pt x="354698" y="526224"/>
                  </a:lnTo>
                  <a:lnTo>
                    <a:pt x="354075" y="525208"/>
                  </a:lnTo>
                  <a:lnTo>
                    <a:pt x="354888" y="520522"/>
                  </a:lnTo>
                  <a:lnTo>
                    <a:pt x="354063" y="516382"/>
                  </a:lnTo>
                  <a:lnTo>
                    <a:pt x="355511" y="512064"/>
                  </a:lnTo>
                  <a:lnTo>
                    <a:pt x="354749" y="509371"/>
                  </a:lnTo>
                  <a:lnTo>
                    <a:pt x="356793" y="504672"/>
                  </a:lnTo>
                  <a:lnTo>
                    <a:pt x="355409" y="500138"/>
                  </a:lnTo>
                  <a:lnTo>
                    <a:pt x="357136" y="493966"/>
                  </a:lnTo>
                  <a:lnTo>
                    <a:pt x="356565" y="491591"/>
                  </a:lnTo>
                  <a:lnTo>
                    <a:pt x="356514" y="486079"/>
                  </a:lnTo>
                  <a:lnTo>
                    <a:pt x="354863" y="482333"/>
                  </a:lnTo>
                  <a:lnTo>
                    <a:pt x="358648" y="478574"/>
                  </a:lnTo>
                  <a:lnTo>
                    <a:pt x="357962" y="473786"/>
                  </a:lnTo>
                  <a:lnTo>
                    <a:pt x="357809" y="467842"/>
                  </a:lnTo>
                  <a:lnTo>
                    <a:pt x="358114" y="466610"/>
                  </a:lnTo>
                  <a:lnTo>
                    <a:pt x="356895" y="461518"/>
                  </a:lnTo>
                  <a:lnTo>
                    <a:pt x="357631" y="457923"/>
                  </a:lnTo>
                  <a:lnTo>
                    <a:pt x="361188" y="451065"/>
                  </a:lnTo>
                  <a:lnTo>
                    <a:pt x="359181" y="449122"/>
                  </a:lnTo>
                  <a:lnTo>
                    <a:pt x="359498" y="446481"/>
                  </a:lnTo>
                  <a:lnTo>
                    <a:pt x="359994" y="445325"/>
                  </a:lnTo>
                  <a:lnTo>
                    <a:pt x="360298" y="442214"/>
                  </a:lnTo>
                  <a:lnTo>
                    <a:pt x="361823" y="440626"/>
                  </a:lnTo>
                  <a:lnTo>
                    <a:pt x="359854" y="436816"/>
                  </a:lnTo>
                  <a:lnTo>
                    <a:pt x="361213" y="434873"/>
                  </a:lnTo>
                  <a:lnTo>
                    <a:pt x="361073" y="430225"/>
                  </a:lnTo>
                  <a:lnTo>
                    <a:pt x="362254" y="427545"/>
                  </a:lnTo>
                  <a:lnTo>
                    <a:pt x="362978" y="424180"/>
                  </a:lnTo>
                  <a:lnTo>
                    <a:pt x="362026" y="409562"/>
                  </a:lnTo>
                  <a:lnTo>
                    <a:pt x="362661" y="408851"/>
                  </a:lnTo>
                  <a:lnTo>
                    <a:pt x="363131" y="405904"/>
                  </a:lnTo>
                  <a:lnTo>
                    <a:pt x="362737" y="401904"/>
                  </a:lnTo>
                  <a:lnTo>
                    <a:pt x="362699" y="399084"/>
                  </a:lnTo>
                  <a:lnTo>
                    <a:pt x="365353" y="394423"/>
                  </a:lnTo>
                  <a:lnTo>
                    <a:pt x="364998" y="392099"/>
                  </a:lnTo>
                  <a:lnTo>
                    <a:pt x="363829" y="388137"/>
                  </a:lnTo>
                  <a:lnTo>
                    <a:pt x="363791" y="386626"/>
                  </a:lnTo>
                  <a:lnTo>
                    <a:pt x="365099" y="382397"/>
                  </a:lnTo>
                  <a:lnTo>
                    <a:pt x="365620" y="379742"/>
                  </a:lnTo>
                  <a:lnTo>
                    <a:pt x="363791" y="376275"/>
                  </a:lnTo>
                  <a:lnTo>
                    <a:pt x="366280" y="374675"/>
                  </a:lnTo>
                  <a:lnTo>
                    <a:pt x="366826" y="373646"/>
                  </a:lnTo>
                  <a:lnTo>
                    <a:pt x="363905" y="371538"/>
                  </a:lnTo>
                  <a:lnTo>
                    <a:pt x="364451" y="370001"/>
                  </a:lnTo>
                  <a:lnTo>
                    <a:pt x="364248" y="366928"/>
                  </a:lnTo>
                  <a:lnTo>
                    <a:pt x="365124" y="365036"/>
                  </a:lnTo>
                  <a:lnTo>
                    <a:pt x="363855" y="363067"/>
                  </a:lnTo>
                  <a:lnTo>
                    <a:pt x="363981" y="362508"/>
                  </a:lnTo>
                  <a:lnTo>
                    <a:pt x="366267" y="360019"/>
                  </a:lnTo>
                  <a:lnTo>
                    <a:pt x="364477" y="356666"/>
                  </a:lnTo>
                  <a:lnTo>
                    <a:pt x="366699" y="351066"/>
                  </a:lnTo>
                  <a:lnTo>
                    <a:pt x="367525" y="341706"/>
                  </a:lnTo>
                  <a:lnTo>
                    <a:pt x="367182" y="338429"/>
                  </a:lnTo>
                  <a:lnTo>
                    <a:pt x="367106" y="334086"/>
                  </a:lnTo>
                  <a:lnTo>
                    <a:pt x="366636" y="332892"/>
                  </a:lnTo>
                  <a:lnTo>
                    <a:pt x="368249" y="331901"/>
                  </a:lnTo>
                  <a:lnTo>
                    <a:pt x="367461" y="326910"/>
                  </a:lnTo>
                  <a:lnTo>
                    <a:pt x="368731" y="324878"/>
                  </a:lnTo>
                  <a:lnTo>
                    <a:pt x="368973" y="324002"/>
                  </a:lnTo>
                  <a:lnTo>
                    <a:pt x="367207" y="320979"/>
                  </a:lnTo>
                  <a:lnTo>
                    <a:pt x="368477" y="318287"/>
                  </a:lnTo>
                  <a:lnTo>
                    <a:pt x="368909" y="302082"/>
                  </a:lnTo>
                  <a:lnTo>
                    <a:pt x="368185" y="298081"/>
                  </a:lnTo>
                  <a:lnTo>
                    <a:pt x="369989" y="292544"/>
                  </a:lnTo>
                  <a:lnTo>
                    <a:pt x="368795" y="286740"/>
                  </a:lnTo>
                  <a:lnTo>
                    <a:pt x="369011" y="285000"/>
                  </a:lnTo>
                  <a:lnTo>
                    <a:pt x="370890" y="281355"/>
                  </a:lnTo>
                  <a:lnTo>
                    <a:pt x="370585" y="279196"/>
                  </a:lnTo>
                  <a:lnTo>
                    <a:pt x="368249" y="270941"/>
                  </a:lnTo>
                  <a:lnTo>
                    <a:pt x="369354" y="267677"/>
                  </a:lnTo>
                  <a:lnTo>
                    <a:pt x="368071" y="264998"/>
                  </a:lnTo>
                  <a:lnTo>
                    <a:pt x="371081" y="262331"/>
                  </a:lnTo>
                  <a:lnTo>
                    <a:pt x="369011" y="259143"/>
                  </a:lnTo>
                  <a:lnTo>
                    <a:pt x="371081" y="254215"/>
                  </a:lnTo>
                  <a:lnTo>
                    <a:pt x="369595" y="246786"/>
                  </a:lnTo>
                  <a:lnTo>
                    <a:pt x="369785" y="243967"/>
                  </a:lnTo>
                  <a:lnTo>
                    <a:pt x="369989" y="243344"/>
                  </a:lnTo>
                  <a:lnTo>
                    <a:pt x="368223" y="240474"/>
                  </a:lnTo>
                  <a:lnTo>
                    <a:pt x="369976" y="235064"/>
                  </a:lnTo>
                  <a:lnTo>
                    <a:pt x="369430" y="229133"/>
                  </a:lnTo>
                  <a:lnTo>
                    <a:pt x="369684" y="224485"/>
                  </a:lnTo>
                  <a:lnTo>
                    <a:pt x="371322" y="218770"/>
                  </a:lnTo>
                  <a:lnTo>
                    <a:pt x="369430" y="216077"/>
                  </a:lnTo>
                  <a:lnTo>
                    <a:pt x="370713" y="213321"/>
                  </a:lnTo>
                  <a:lnTo>
                    <a:pt x="370039" y="209651"/>
                  </a:lnTo>
                  <a:lnTo>
                    <a:pt x="371589" y="205727"/>
                  </a:lnTo>
                  <a:lnTo>
                    <a:pt x="371716" y="204457"/>
                  </a:lnTo>
                  <a:lnTo>
                    <a:pt x="371081" y="200837"/>
                  </a:lnTo>
                  <a:lnTo>
                    <a:pt x="371678" y="198628"/>
                  </a:lnTo>
                  <a:lnTo>
                    <a:pt x="372084" y="195808"/>
                  </a:lnTo>
                  <a:lnTo>
                    <a:pt x="372732" y="195122"/>
                  </a:lnTo>
                  <a:lnTo>
                    <a:pt x="372262" y="190144"/>
                  </a:lnTo>
                  <a:lnTo>
                    <a:pt x="373697" y="186245"/>
                  </a:lnTo>
                  <a:lnTo>
                    <a:pt x="375475" y="176606"/>
                  </a:lnTo>
                  <a:lnTo>
                    <a:pt x="376847" y="171157"/>
                  </a:lnTo>
                  <a:lnTo>
                    <a:pt x="376389" y="162547"/>
                  </a:lnTo>
                  <a:lnTo>
                    <a:pt x="377736" y="159677"/>
                  </a:lnTo>
                  <a:lnTo>
                    <a:pt x="379971" y="151028"/>
                  </a:lnTo>
                  <a:lnTo>
                    <a:pt x="378548" y="147993"/>
                  </a:lnTo>
                  <a:lnTo>
                    <a:pt x="380326" y="145465"/>
                  </a:lnTo>
                  <a:lnTo>
                    <a:pt x="381457" y="140957"/>
                  </a:lnTo>
                  <a:lnTo>
                    <a:pt x="381292" y="134404"/>
                  </a:lnTo>
                  <a:lnTo>
                    <a:pt x="381673" y="131851"/>
                  </a:lnTo>
                  <a:lnTo>
                    <a:pt x="384060" y="129438"/>
                  </a:lnTo>
                  <a:lnTo>
                    <a:pt x="386892" y="112776"/>
                  </a:lnTo>
                  <a:lnTo>
                    <a:pt x="386727" y="107962"/>
                  </a:lnTo>
                  <a:lnTo>
                    <a:pt x="388442" y="106692"/>
                  </a:lnTo>
                  <a:lnTo>
                    <a:pt x="388683" y="105041"/>
                  </a:lnTo>
                  <a:lnTo>
                    <a:pt x="388670" y="102514"/>
                  </a:lnTo>
                  <a:lnTo>
                    <a:pt x="388289" y="99987"/>
                  </a:lnTo>
                  <a:lnTo>
                    <a:pt x="388620" y="95288"/>
                  </a:lnTo>
                  <a:lnTo>
                    <a:pt x="390118" y="89865"/>
                  </a:lnTo>
                  <a:lnTo>
                    <a:pt x="389051" y="82588"/>
                  </a:lnTo>
                  <a:lnTo>
                    <a:pt x="390728" y="77978"/>
                  </a:lnTo>
                  <a:lnTo>
                    <a:pt x="390740" y="75857"/>
                  </a:lnTo>
                  <a:lnTo>
                    <a:pt x="391667" y="71831"/>
                  </a:lnTo>
                  <a:lnTo>
                    <a:pt x="391198" y="64922"/>
                  </a:lnTo>
                  <a:lnTo>
                    <a:pt x="389877" y="64427"/>
                  </a:lnTo>
                  <a:lnTo>
                    <a:pt x="388823" y="63766"/>
                  </a:lnTo>
                  <a:lnTo>
                    <a:pt x="388759" y="60363"/>
                  </a:lnTo>
                  <a:lnTo>
                    <a:pt x="387578" y="59461"/>
                  </a:lnTo>
                  <a:lnTo>
                    <a:pt x="382714" y="58115"/>
                  </a:lnTo>
                  <a:lnTo>
                    <a:pt x="378904" y="57696"/>
                  </a:lnTo>
                  <a:lnTo>
                    <a:pt x="376847" y="57861"/>
                  </a:lnTo>
                  <a:lnTo>
                    <a:pt x="372529" y="57302"/>
                  </a:lnTo>
                  <a:lnTo>
                    <a:pt x="370547" y="55168"/>
                  </a:lnTo>
                  <a:lnTo>
                    <a:pt x="369252" y="55333"/>
                  </a:lnTo>
                  <a:lnTo>
                    <a:pt x="366585" y="56946"/>
                  </a:lnTo>
                  <a:lnTo>
                    <a:pt x="362115" y="55524"/>
                  </a:lnTo>
                  <a:lnTo>
                    <a:pt x="358495" y="56197"/>
                  </a:lnTo>
                  <a:lnTo>
                    <a:pt x="354304" y="56045"/>
                  </a:lnTo>
                  <a:lnTo>
                    <a:pt x="353517" y="56515"/>
                  </a:lnTo>
                  <a:lnTo>
                    <a:pt x="351167" y="54686"/>
                  </a:lnTo>
                  <a:lnTo>
                    <a:pt x="344893" y="55524"/>
                  </a:lnTo>
                  <a:lnTo>
                    <a:pt x="343128" y="55054"/>
                  </a:lnTo>
                  <a:lnTo>
                    <a:pt x="340563" y="53682"/>
                  </a:lnTo>
                  <a:lnTo>
                    <a:pt x="336765" y="54013"/>
                  </a:lnTo>
                  <a:lnTo>
                    <a:pt x="333959" y="52031"/>
                  </a:lnTo>
                  <a:lnTo>
                    <a:pt x="329615" y="50952"/>
                  </a:lnTo>
                  <a:lnTo>
                    <a:pt x="327812" y="51574"/>
                  </a:lnTo>
                  <a:lnTo>
                    <a:pt x="326745" y="51371"/>
                  </a:lnTo>
                  <a:lnTo>
                    <a:pt x="325043" y="50253"/>
                  </a:lnTo>
                  <a:lnTo>
                    <a:pt x="323062" y="50152"/>
                  </a:lnTo>
                  <a:lnTo>
                    <a:pt x="322325" y="50393"/>
                  </a:lnTo>
                  <a:lnTo>
                    <a:pt x="320535" y="48196"/>
                  </a:lnTo>
                  <a:lnTo>
                    <a:pt x="318160" y="48526"/>
                  </a:lnTo>
                  <a:lnTo>
                    <a:pt x="314477" y="46837"/>
                  </a:lnTo>
                  <a:lnTo>
                    <a:pt x="305777" y="46850"/>
                  </a:lnTo>
                  <a:lnTo>
                    <a:pt x="299720" y="46037"/>
                  </a:lnTo>
                  <a:lnTo>
                    <a:pt x="296163" y="45008"/>
                  </a:lnTo>
                  <a:lnTo>
                    <a:pt x="290499" y="44500"/>
                  </a:lnTo>
                  <a:lnTo>
                    <a:pt x="288696" y="42722"/>
                  </a:lnTo>
                  <a:lnTo>
                    <a:pt x="286461" y="43738"/>
                  </a:lnTo>
                  <a:lnTo>
                    <a:pt x="283768" y="42341"/>
                  </a:lnTo>
                  <a:lnTo>
                    <a:pt x="282397" y="42024"/>
                  </a:lnTo>
                  <a:lnTo>
                    <a:pt x="277850" y="42659"/>
                  </a:lnTo>
                  <a:lnTo>
                    <a:pt x="275793" y="42494"/>
                  </a:lnTo>
                  <a:lnTo>
                    <a:pt x="272021" y="39814"/>
                  </a:lnTo>
                  <a:lnTo>
                    <a:pt x="267881" y="40513"/>
                  </a:lnTo>
                  <a:lnTo>
                    <a:pt x="265010" y="38925"/>
                  </a:lnTo>
                  <a:lnTo>
                    <a:pt x="261035" y="37934"/>
                  </a:lnTo>
                  <a:lnTo>
                    <a:pt x="255892" y="34455"/>
                  </a:lnTo>
                  <a:lnTo>
                    <a:pt x="253568" y="36207"/>
                  </a:lnTo>
                  <a:lnTo>
                    <a:pt x="252996" y="36258"/>
                  </a:lnTo>
                  <a:lnTo>
                    <a:pt x="250253" y="33832"/>
                  </a:lnTo>
                  <a:lnTo>
                    <a:pt x="246697" y="35166"/>
                  </a:lnTo>
                  <a:lnTo>
                    <a:pt x="241541" y="31191"/>
                  </a:lnTo>
                  <a:lnTo>
                    <a:pt x="238785" y="30416"/>
                  </a:lnTo>
                  <a:lnTo>
                    <a:pt x="237286" y="30962"/>
                  </a:lnTo>
                  <a:lnTo>
                    <a:pt x="234276" y="30746"/>
                  </a:lnTo>
                  <a:lnTo>
                    <a:pt x="232257" y="28536"/>
                  </a:lnTo>
                  <a:lnTo>
                    <a:pt x="226822" y="28702"/>
                  </a:lnTo>
                  <a:lnTo>
                    <a:pt x="225361" y="28486"/>
                  </a:lnTo>
                  <a:lnTo>
                    <a:pt x="222376" y="26670"/>
                  </a:lnTo>
                  <a:lnTo>
                    <a:pt x="220776" y="26073"/>
                  </a:lnTo>
                  <a:lnTo>
                    <a:pt x="217728" y="27482"/>
                  </a:lnTo>
                  <a:lnTo>
                    <a:pt x="213233" y="26085"/>
                  </a:lnTo>
                  <a:lnTo>
                    <a:pt x="211645" y="24828"/>
                  </a:lnTo>
                  <a:lnTo>
                    <a:pt x="209600" y="26670"/>
                  </a:lnTo>
                  <a:lnTo>
                    <a:pt x="205778" y="24866"/>
                  </a:lnTo>
                  <a:lnTo>
                    <a:pt x="201282" y="26289"/>
                  </a:lnTo>
                  <a:lnTo>
                    <a:pt x="195452" y="22377"/>
                  </a:lnTo>
                  <a:lnTo>
                    <a:pt x="187693" y="22364"/>
                  </a:lnTo>
                  <a:lnTo>
                    <a:pt x="179438" y="19799"/>
                  </a:lnTo>
                  <a:lnTo>
                    <a:pt x="176542" y="19431"/>
                  </a:lnTo>
                  <a:lnTo>
                    <a:pt x="161378" y="19265"/>
                  </a:lnTo>
                  <a:lnTo>
                    <a:pt x="153835" y="16040"/>
                  </a:lnTo>
                  <a:lnTo>
                    <a:pt x="147624" y="16205"/>
                  </a:lnTo>
                  <a:lnTo>
                    <a:pt x="145237" y="15265"/>
                  </a:lnTo>
                  <a:lnTo>
                    <a:pt x="135064" y="13817"/>
                  </a:lnTo>
                  <a:lnTo>
                    <a:pt x="132562" y="13741"/>
                  </a:lnTo>
                  <a:lnTo>
                    <a:pt x="126288" y="11201"/>
                  </a:lnTo>
                  <a:lnTo>
                    <a:pt x="121970" y="11607"/>
                  </a:lnTo>
                  <a:lnTo>
                    <a:pt x="115392" y="9486"/>
                  </a:lnTo>
                  <a:lnTo>
                    <a:pt x="106032" y="7645"/>
                  </a:lnTo>
                  <a:lnTo>
                    <a:pt x="105054" y="7759"/>
                  </a:lnTo>
                  <a:lnTo>
                    <a:pt x="103797" y="6261"/>
                  </a:lnTo>
                  <a:lnTo>
                    <a:pt x="100456" y="5829"/>
                  </a:lnTo>
                  <a:lnTo>
                    <a:pt x="93027" y="5626"/>
                  </a:lnTo>
                  <a:lnTo>
                    <a:pt x="87782" y="5816"/>
                  </a:lnTo>
                  <a:lnTo>
                    <a:pt x="81610" y="3086"/>
                  </a:lnTo>
                  <a:lnTo>
                    <a:pt x="80390" y="2171"/>
                  </a:lnTo>
                  <a:lnTo>
                    <a:pt x="79133" y="3848"/>
                  </a:lnTo>
                  <a:lnTo>
                    <a:pt x="78574" y="3784"/>
                  </a:lnTo>
                  <a:lnTo>
                    <a:pt x="75006" y="1701"/>
                  </a:lnTo>
                  <a:lnTo>
                    <a:pt x="71297" y="3543"/>
                  </a:lnTo>
                  <a:lnTo>
                    <a:pt x="65900" y="3289"/>
                  </a:lnTo>
                  <a:lnTo>
                    <a:pt x="63817" y="1892"/>
                  </a:lnTo>
                  <a:lnTo>
                    <a:pt x="62382" y="1701"/>
                  </a:lnTo>
                  <a:lnTo>
                    <a:pt x="59385" y="2501"/>
                  </a:lnTo>
                  <a:lnTo>
                    <a:pt x="58191" y="2159"/>
                  </a:lnTo>
                  <a:lnTo>
                    <a:pt x="55676" y="698"/>
                  </a:lnTo>
                  <a:lnTo>
                    <a:pt x="53047" y="0"/>
                  </a:lnTo>
                  <a:close/>
                </a:path>
              </a:pathLst>
            </a:custGeom>
            <a:solidFill>
              <a:srgbClr val="A3B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943382" y="2299715"/>
              <a:ext cx="519430" cy="985519"/>
            </a:xfrm>
            <a:custGeom>
              <a:avLst/>
              <a:gdLst/>
              <a:ahLst/>
              <a:cxnLst/>
              <a:rect l="l" t="t" r="r" b="b"/>
              <a:pathLst>
                <a:path w="519429" h="985520">
                  <a:moveTo>
                    <a:pt x="21615" y="134708"/>
                  </a:moveTo>
                  <a:lnTo>
                    <a:pt x="21361" y="134493"/>
                  </a:lnTo>
                  <a:lnTo>
                    <a:pt x="21158" y="134505"/>
                  </a:lnTo>
                  <a:lnTo>
                    <a:pt x="20942" y="134581"/>
                  </a:lnTo>
                  <a:lnTo>
                    <a:pt x="20751" y="134645"/>
                  </a:lnTo>
                  <a:lnTo>
                    <a:pt x="20789" y="135420"/>
                  </a:lnTo>
                  <a:lnTo>
                    <a:pt x="21158" y="135420"/>
                  </a:lnTo>
                  <a:lnTo>
                    <a:pt x="21488" y="135318"/>
                  </a:lnTo>
                  <a:lnTo>
                    <a:pt x="21564" y="135115"/>
                  </a:lnTo>
                  <a:lnTo>
                    <a:pt x="21615" y="134924"/>
                  </a:lnTo>
                  <a:lnTo>
                    <a:pt x="21615" y="134708"/>
                  </a:lnTo>
                  <a:close/>
                </a:path>
                <a:path w="519429" h="985520">
                  <a:moveTo>
                    <a:pt x="113563" y="708647"/>
                  </a:moveTo>
                  <a:lnTo>
                    <a:pt x="113538" y="708494"/>
                  </a:lnTo>
                  <a:lnTo>
                    <a:pt x="113474" y="708304"/>
                  </a:lnTo>
                  <a:lnTo>
                    <a:pt x="113449" y="708164"/>
                  </a:lnTo>
                  <a:lnTo>
                    <a:pt x="113182" y="708177"/>
                  </a:lnTo>
                  <a:lnTo>
                    <a:pt x="112826" y="708126"/>
                  </a:lnTo>
                  <a:lnTo>
                    <a:pt x="112585" y="708202"/>
                  </a:lnTo>
                  <a:lnTo>
                    <a:pt x="112433" y="708342"/>
                  </a:lnTo>
                  <a:lnTo>
                    <a:pt x="112331" y="708545"/>
                  </a:lnTo>
                  <a:lnTo>
                    <a:pt x="112344" y="708761"/>
                  </a:lnTo>
                  <a:lnTo>
                    <a:pt x="112598" y="709142"/>
                  </a:lnTo>
                  <a:lnTo>
                    <a:pt x="112826" y="709282"/>
                  </a:lnTo>
                  <a:lnTo>
                    <a:pt x="112966" y="709269"/>
                  </a:lnTo>
                  <a:lnTo>
                    <a:pt x="113118" y="709256"/>
                  </a:lnTo>
                  <a:lnTo>
                    <a:pt x="113271" y="709155"/>
                  </a:lnTo>
                  <a:lnTo>
                    <a:pt x="113474" y="708939"/>
                  </a:lnTo>
                  <a:lnTo>
                    <a:pt x="113563" y="708647"/>
                  </a:lnTo>
                  <a:close/>
                </a:path>
                <a:path w="519429" h="985520">
                  <a:moveTo>
                    <a:pt x="114350" y="692759"/>
                  </a:moveTo>
                  <a:lnTo>
                    <a:pt x="114300" y="691959"/>
                  </a:lnTo>
                  <a:lnTo>
                    <a:pt x="113817" y="691388"/>
                  </a:lnTo>
                  <a:lnTo>
                    <a:pt x="114325" y="689952"/>
                  </a:lnTo>
                  <a:lnTo>
                    <a:pt x="114338" y="688492"/>
                  </a:lnTo>
                  <a:lnTo>
                    <a:pt x="113817" y="686955"/>
                  </a:lnTo>
                  <a:lnTo>
                    <a:pt x="113817" y="685317"/>
                  </a:lnTo>
                  <a:lnTo>
                    <a:pt x="113550" y="684390"/>
                  </a:lnTo>
                  <a:lnTo>
                    <a:pt x="112788" y="683895"/>
                  </a:lnTo>
                  <a:lnTo>
                    <a:pt x="113538" y="681723"/>
                  </a:lnTo>
                  <a:lnTo>
                    <a:pt x="111671" y="676719"/>
                  </a:lnTo>
                  <a:lnTo>
                    <a:pt x="111671" y="674230"/>
                  </a:lnTo>
                  <a:lnTo>
                    <a:pt x="110083" y="669734"/>
                  </a:lnTo>
                  <a:lnTo>
                    <a:pt x="109855" y="667245"/>
                  </a:lnTo>
                  <a:lnTo>
                    <a:pt x="109918" y="660958"/>
                  </a:lnTo>
                  <a:lnTo>
                    <a:pt x="106667" y="653364"/>
                  </a:lnTo>
                  <a:lnTo>
                    <a:pt x="106514" y="650532"/>
                  </a:lnTo>
                  <a:lnTo>
                    <a:pt x="106629" y="649833"/>
                  </a:lnTo>
                  <a:lnTo>
                    <a:pt x="105346" y="649274"/>
                  </a:lnTo>
                  <a:lnTo>
                    <a:pt x="105143" y="648754"/>
                  </a:lnTo>
                  <a:lnTo>
                    <a:pt x="105765" y="647026"/>
                  </a:lnTo>
                  <a:lnTo>
                    <a:pt x="105117" y="644867"/>
                  </a:lnTo>
                  <a:lnTo>
                    <a:pt x="105943" y="644829"/>
                  </a:lnTo>
                  <a:lnTo>
                    <a:pt x="106299" y="644601"/>
                  </a:lnTo>
                  <a:lnTo>
                    <a:pt x="106591" y="643445"/>
                  </a:lnTo>
                  <a:lnTo>
                    <a:pt x="106222" y="642810"/>
                  </a:lnTo>
                  <a:lnTo>
                    <a:pt x="105117" y="642569"/>
                  </a:lnTo>
                  <a:lnTo>
                    <a:pt x="104559" y="642988"/>
                  </a:lnTo>
                  <a:lnTo>
                    <a:pt x="103759" y="639914"/>
                  </a:lnTo>
                  <a:lnTo>
                    <a:pt x="103124" y="633412"/>
                  </a:lnTo>
                  <a:lnTo>
                    <a:pt x="102222" y="632383"/>
                  </a:lnTo>
                  <a:lnTo>
                    <a:pt x="102641" y="631304"/>
                  </a:lnTo>
                  <a:lnTo>
                    <a:pt x="101079" y="628815"/>
                  </a:lnTo>
                  <a:lnTo>
                    <a:pt x="101333" y="627989"/>
                  </a:lnTo>
                  <a:lnTo>
                    <a:pt x="100177" y="626478"/>
                  </a:lnTo>
                  <a:lnTo>
                    <a:pt x="98844" y="626681"/>
                  </a:lnTo>
                  <a:lnTo>
                    <a:pt x="97751" y="624674"/>
                  </a:lnTo>
                  <a:lnTo>
                    <a:pt x="94056" y="624535"/>
                  </a:lnTo>
                  <a:lnTo>
                    <a:pt x="92875" y="624941"/>
                  </a:lnTo>
                  <a:lnTo>
                    <a:pt x="91732" y="624598"/>
                  </a:lnTo>
                  <a:lnTo>
                    <a:pt x="89687" y="624738"/>
                  </a:lnTo>
                  <a:lnTo>
                    <a:pt x="85039" y="632701"/>
                  </a:lnTo>
                  <a:lnTo>
                    <a:pt x="84848" y="634580"/>
                  </a:lnTo>
                  <a:lnTo>
                    <a:pt x="82981" y="636841"/>
                  </a:lnTo>
                  <a:lnTo>
                    <a:pt x="81318" y="645109"/>
                  </a:lnTo>
                  <a:lnTo>
                    <a:pt x="79502" y="649782"/>
                  </a:lnTo>
                  <a:lnTo>
                    <a:pt x="79311" y="653770"/>
                  </a:lnTo>
                  <a:lnTo>
                    <a:pt x="78219" y="654837"/>
                  </a:lnTo>
                  <a:lnTo>
                    <a:pt x="78181" y="655942"/>
                  </a:lnTo>
                  <a:lnTo>
                    <a:pt x="76060" y="663575"/>
                  </a:lnTo>
                  <a:lnTo>
                    <a:pt x="75844" y="671957"/>
                  </a:lnTo>
                  <a:lnTo>
                    <a:pt x="74358" y="673785"/>
                  </a:lnTo>
                  <a:lnTo>
                    <a:pt x="74587" y="674700"/>
                  </a:lnTo>
                  <a:lnTo>
                    <a:pt x="73418" y="678472"/>
                  </a:lnTo>
                  <a:lnTo>
                    <a:pt x="75514" y="679500"/>
                  </a:lnTo>
                  <a:lnTo>
                    <a:pt x="75120" y="680415"/>
                  </a:lnTo>
                  <a:lnTo>
                    <a:pt x="75209" y="683361"/>
                  </a:lnTo>
                  <a:lnTo>
                    <a:pt x="74358" y="685190"/>
                  </a:lnTo>
                  <a:lnTo>
                    <a:pt x="75425" y="691908"/>
                  </a:lnTo>
                  <a:lnTo>
                    <a:pt x="74256" y="694499"/>
                  </a:lnTo>
                  <a:lnTo>
                    <a:pt x="74917" y="698347"/>
                  </a:lnTo>
                  <a:lnTo>
                    <a:pt x="74587" y="699109"/>
                  </a:lnTo>
                  <a:lnTo>
                    <a:pt x="74028" y="699668"/>
                  </a:lnTo>
                  <a:lnTo>
                    <a:pt x="74066" y="700366"/>
                  </a:lnTo>
                  <a:lnTo>
                    <a:pt x="74612" y="700824"/>
                  </a:lnTo>
                  <a:lnTo>
                    <a:pt x="76225" y="707986"/>
                  </a:lnTo>
                  <a:lnTo>
                    <a:pt x="77876" y="710996"/>
                  </a:lnTo>
                  <a:lnTo>
                    <a:pt x="81915" y="716229"/>
                  </a:lnTo>
                  <a:lnTo>
                    <a:pt x="83121" y="718515"/>
                  </a:lnTo>
                  <a:lnTo>
                    <a:pt x="85255" y="719455"/>
                  </a:lnTo>
                  <a:lnTo>
                    <a:pt x="85534" y="721461"/>
                  </a:lnTo>
                  <a:lnTo>
                    <a:pt x="86918" y="722249"/>
                  </a:lnTo>
                  <a:lnTo>
                    <a:pt x="89458" y="721880"/>
                  </a:lnTo>
                  <a:lnTo>
                    <a:pt x="91173" y="722350"/>
                  </a:lnTo>
                  <a:lnTo>
                    <a:pt x="92405" y="722249"/>
                  </a:lnTo>
                  <a:lnTo>
                    <a:pt x="92964" y="721880"/>
                  </a:lnTo>
                  <a:lnTo>
                    <a:pt x="93408" y="721194"/>
                  </a:lnTo>
                  <a:lnTo>
                    <a:pt x="101028" y="721321"/>
                  </a:lnTo>
                  <a:lnTo>
                    <a:pt x="102158" y="720991"/>
                  </a:lnTo>
                  <a:lnTo>
                    <a:pt x="103682" y="719201"/>
                  </a:lnTo>
                  <a:lnTo>
                    <a:pt x="108559" y="714794"/>
                  </a:lnTo>
                  <a:lnTo>
                    <a:pt x="110109" y="712482"/>
                  </a:lnTo>
                  <a:lnTo>
                    <a:pt x="110947" y="709777"/>
                  </a:lnTo>
                  <a:lnTo>
                    <a:pt x="111721" y="709193"/>
                  </a:lnTo>
                  <a:lnTo>
                    <a:pt x="112522" y="707936"/>
                  </a:lnTo>
                  <a:lnTo>
                    <a:pt x="113042" y="702741"/>
                  </a:lnTo>
                  <a:lnTo>
                    <a:pt x="114185" y="701230"/>
                  </a:lnTo>
                  <a:lnTo>
                    <a:pt x="112826" y="697877"/>
                  </a:lnTo>
                  <a:lnTo>
                    <a:pt x="112661" y="696696"/>
                  </a:lnTo>
                  <a:lnTo>
                    <a:pt x="113880" y="694956"/>
                  </a:lnTo>
                  <a:lnTo>
                    <a:pt x="113779" y="693496"/>
                  </a:lnTo>
                  <a:lnTo>
                    <a:pt x="114350" y="692759"/>
                  </a:lnTo>
                  <a:close/>
                </a:path>
                <a:path w="519429" h="985520">
                  <a:moveTo>
                    <a:pt x="184988" y="809421"/>
                  </a:moveTo>
                  <a:lnTo>
                    <a:pt x="181724" y="809421"/>
                  </a:lnTo>
                  <a:lnTo>
                    <a:pt x="181914" y="809853"/>
                  </a:lnTo>
                  <a:lnTo>
                    <a:pt x="181724" y="809853"/>
                  </a:lnTo>
                  <a:lnTo>
                    <a:pt x="182232" y="810247"/>
                  </a:lnTo>
                  <a:lnTo>
                    <a:pt x="183997" y="810247"/>
                  </a:lnTo>
                  <a:lnTo>
                    <a:pt x="184734" y="809853"/>
                  </a:lnTo>
                  <a:lnTo>
                    <a:pt x="184581" y="809853"/>
                  </a:lnTo>
                  <a:lnTo>
                    <a:pt x="184988" y="809421"/>
                  </a:lnTo>
                  <a:close/>
                </a:path>
                <a:path w="519429" h="985520">
                  <a:moveTo>
                    <a:pt x="206667" y="756805"/>
                  </a:moveTo>
                  <a:lnTo>
                    <a:pt x="206616" y="756323"/>
                  </a:lnTo>
                  <a:lnTo>
                    <a:pt x="206362" y="756094"/>
                  </a:lnTo>
                  <a:lnTo>
                    <a:pt x="205270" y="756094"/>
                  </a:lnTo>
                  <a:lnTo>
                    <a:pt x="205752" y="755446"/>
                  </a:lnTo>
                  <a:lnTo>
                    <a:pt x="205841" y="753783"/>
                  </a:lnTo>
                  <a:lnTo>
                    <a:pt x="205028" y="753071"/>
                  </a:lnTo>
                  <a:lnTo>
                    <a:pt x="204749" y="752792"/>
                  </a:lnTo>
                  <a:lnTo>
                    <a:pt x="204851" y="751713"/>
                  </a:lnTo>
                  <a:lnTo>
                    <a:pt x="204939" y="749376"/>
                  </a:lnTo>
                  <a:lnTo>
                    <a:pt x="204812" y="748474"/>
                  </a:lnTo>
                  <a:lnTo>
                    <a:pt x="204698" y="747699"/>
                  </a:lnTo>
                  <a:lnTo>
                    <a:pt x="204609" y="747077"/>
                  </a:lnTo>
                  <a:lnTo>
                    <a:pt x="204520" y="745896"/>
                  </a:lnTo>
                  <a:lnTo>
                    <a:pt x="204470" y="745210"/>
                  </a:lnTo>
                  <a:lnTo>
                    <a:pt x="204355" y="743432"/>
                  </a:lnTo>
                  <a:lnTo>
                    <a:pt x="204241" y="742099"/>
                  </a:lnTo>
                  <a:lnTo>
                    <a:pt x="204152" y="740765"/>
                  </a:lnTo>
                  <a:lnTo>
                    <a:pt x="204012" y="739419"/>
                  </a:lnTo>
                  <a:lnTo>
                    <a:pt x="203898" y="733044"/>
                  </a:lnTo>
                  <a:lnTo>
                    <a:pt x="201726" y="730834"/>
                  </a:lnTo>
                  <a:lnTo>
                    <a:pt x="202603" y="729627"/>
                  </a:lnTo>
                  <a:lnTo>
                    <a:pt x="202526" y="726122"/>
                  </a:lnTo>
                  <a:lnTo>
                    <a:pt x="201942" y="724090"/>
                  </a:lnTo>
                  <a:lnTo>
                    <a:pt x="200228" y="721321"/>
                  </a:lnTo>
                  <a:lnTo>
                    <a:pt x="200126" y="721169"/>
                  </a:lnTo>
                  <a:lnTo>
                    <a:pt x="199390" y="718451"/>
                  </a:lnTo>
                  <a:lnTo>
                    <a:pt x="199288" y="718070"/>
                  </a:lnTo>
                  <a:lnTo>
                    <a:pt x="199186" y="717651"/>
                  </a:lnTo>
                  <a:lnTo>
                    <a:pt x="198932" y="716788"/>
                  </a:lnTo>
                  <a:lnTo>
                    <a:pt x="198323" y="716330"/>
                  </a:lnTo>
                  <a:lnTo>
                    <a:pt x="196215" y="714108"/>
                  </a:lnTo>
                  <a:lnTo>
                    <a:pt x="195135" y="712939"/>
                  </a:lnTo>
                  <a:lnTo>
                    <a:pt x="194246" y="711822"/>
                  </a:lnTo>
                  <a:lnTo>
                    <a:pt x="194081" y="711644"/>
                  </a:lnTo>
                  <a:lnTo>
                    <a:pt x="193802" y="710399"/>
                  </a:lnTo>
                  <a:lnTo>
                    <a:pt x="193725" y="710158"/>
                  </a:lnTo>
                  <a:lnTo>
                    <a:pt x="193662" y="709942"/>
                  </a:lnTo>
                  <a:lnTo>
                    <a:pt x="191795" y="709942"/>
                  </a:lnTo>
                  <a:lnTo>
                    <a:pt x="189953" y="709066"/>
                  </a:lnTo>
                  <a:lnTo>
                    <a:pt x="188722" y="709066"/>
                  </a:lnTo>
                  <a:lnTo>
                    <a:pt x="179019" y="721169"/>
                  </a:lnTo>
                  <a:lnTo>
                    <a:pt x="178955" y="721321"/>
                  </a:lnTo>
                  <a:lnTo>
                    <a:pt x="177647" y="722414"/>
                  </a:lnTo>
                  <a:lnTo>
                    <a:pt x="177546" y="722820"/>
                  </a:lnTo>
                  <a:lnTo>
                    <a:pt x="177698" y="723138"/>
                  </a:lnTo>
                  <a:lnTo>
                    <a:pt x="177825" y="723468"/>
                  </a:lnTo>
                  <a:lnTo>
                    <a:pt x="178130" y="723633"/>
                  </a:lnTo>
                  <a:lnTo>
                    <a:pt x="178422" y="723633"/>
                  </a:lnTo>
                  <a:lnTo>
                    <a:pt x="177330" y="724700"/>
                  </a:lnTo>
                  <a:lnTo>
                    <a:pt x="176898" y="726122"/>
                  </a:lnTo>
                  <a:lnTo>
                    <a:pt x="175895" y="729627"/>
                  </a:lnTo>
                  <a:lnTo>
                    <a:pt x="175818" y="729894"/>
                  </a:lnTo>
                  <a:lnTo>
                    <a:pt x="174586" y="731202"/>
                  </a:lnTo>
                  <a:lnTo>
                    <a:pt x="174815" y="732205"/>
                  </a:lnTo>
                  <a:lnTo>
                    <a:pt x="175272" y="733818"/>
                  </a:lnTo>
                  <a:lnTo>
                    <a:pt x="172643" y="739419"/>
                  </a:lnTo>
                  <a:lnTo>
                    <a:pt x="171284" y="742543"/>
                  </a:lnTo>
                  <a:lnTo>
                    <a:pt x="171310" y="743432"/>
                  </a:lnTo>
                  <a:lnTo>
                    <a:pt x="171411" y="747699"/>
                  </a:lnTo>
                  <a:lnTo>
                    <a:pt x="170891" y="748474"/>
                  </a:lnTo>
                  <a:lnTo>
                    <a:pt x="169824" y="749376"/>
                  </a:lnTo>
                  <a:lnTo>
                    <a:pt x="169481" y="749706"/>
                  </a:lnTo>
                  <a:lnTo>
                    <a:pt x="169227" y="750074"/>
                  </a:lnTo>
                  <a:lnTo>
                    <a:pt x="169011" y="750455"/>
                  </a:lnTo>
                  <a:lnTo>
                    <a:pt x="168541" y="751154"/>
                  </a:lnTo>
                  <a:lnTo>
                    <a:pt x="168617" y="751713"/>
                  </a:lnTo>
                  <a:lnTo>
                    <a:pt x="168694" y="751967"/>
                  </a:lnTo>
                  <a:lnTo>
                    <a:pt x="167957" y="751967"/>
                  </a:lnTo>
                  <a:lnTo>
                    <a:pt x="169926" y="752373"/>
                  </a:lnTo>
                  <a:lnTo>
                    <a:pt x="169786" y="752792"/>
                  </a:lnTo>
                  <a:lnTo>
                    <a:pt x="169672" y="753071"/>
                  </a:lnTo>
                  <a:lnTo>
                    <a:pt x="169583" y="753313"/>
                  </a:lnTo>
                  <a:lnTo>
                    <a:pt x="167246" y="763244"/>
                  </a:lnTo>
                  <a:lnTo>
                    <a:pt x="167157" y="764019"/>
                  </a:lnTo>
                  <a:lnTo>
                    <a:pt x="167043" y="764819"/>
                  </a:lnTo>
                  <a:lnTo>
                    <a:pt x="166941" y="765733"/>
                  </a:lnTo>
                  <a:lnTo>
                    <a:pt x="166865" y="766330"/>
                  </a:lnTo>
                  <a:lnTo>
                    <a:pt x="165341" y="766991"/>
                  </a:lnTo>
                  <a:lnTo>
                    <a:pt x="165265" y="769874"/>
                  </a:lnTo>
                  <a:lnTo>
                    <a:pt x="165125" y="770661"/>
                  </a:lnTo>
                  <a:lnTo>
                    <a:pt x="165011" y="773201"/>
                  </a:lnTo>
                  <a:lnTo>
                    <a:pt x="164909" y="774115"/>
                  </a:lnTo>
                  <a:lnTo>
                    <a:pt x="164376" y="776414"/>
                  </a:lnTo>
                  <a:lnTo>
                    <a:pt x="164426" y="777024"/>
                  </a:lnTo>
                  <a:lnTo>
                    <a:pt x="164515" y="777963"/>
                  </a:lnTo>
                  <a:lnTo>
                    <a:pt x="164630" y="779030"/>
                  </a:lnTo>
                  <a:lnTo>
                    <a:pt x="163766" y="779437"/>
                  </a:lnTo>
                  <a:lnTo>
                    <a:pt x="163677" y="780122"/>
                  </a:lnTo>
                  <a:lnTo>
                    <a:pt x="164604" y="782650"/>
                  </a:lnTo>
                  <a:lnTo>
                    <a:pt x="164858" y="783412"/>
                  </a:lnTo>
                  <a:lnTo>
                    <a:pt x="164350" y="784199"/>
                  </a:lnTo>
                  <a:lnTo>
                    <a:pt x="164071" y="784707"/>
                  </a:lnTo>
                  <a:lnTo>
                    <a:pt x="164109" y="784860"/>
                  </a:lnTo>
                  <a:lnTo>
                    <a:pt x="164223" y="785393"/>
                  </a:lnTo>
                  <a:lnTo>
                    <a:pt x="164274" y="785723"/>
                  </a:lnTo>
                  <a:lnTo>
                    <a:pt x="164439" y="786041"/>
                  </a:lnTo>
                  <a:lnTo>
                    <a:pt x="164795" y="786371"/>
                  </a:lnTo>
                  <a:lnTo>
                    <a:pt x="164376" y="786371"/>
                  </a:lnTo>
                  <a:lnTo>
                    <a:pt x="163931" y="786536"/>
                  </a:lnTo>
                  <a:lnTo>
                    <a:pt x="163372" y="787615"/>
                  </a:lnTo>
                  <a:lnTo>
                    <a:pt x="163995" y="788771"/>
                  </a:lnTo>
                  <a:lnTo>
                    <a:pt x="164287" y="789381"/>
                  </a:lnTo>
                  <a:lnTo>
                    <a:pt x="164757" y="789813"/>
                  </a:lnTo>
                  <a:lnTo>
                    <a:pt x="165176" y="790308"/>
                  </a:lnTo>
                  <a:lnTo>
                    <a:pt x="164858" y="790587"/>
                  </a:lnTo>
                  <a:lnTo>
                    <a:pt x="164617" y="790740"/>
                  </a:lnTo>
                  <a:lnTo>
                    <a:pt x="164706" y="796861"/>
                  </a:lnTo>
                  <a:lnTo>
                    <a:pt x="166535" y="798855"/>
                  </a:lnTo>
                  <a:lnTo>
                    <a:pt x="170713" y="804164"/>
                  </a:lnTo>
                  <a:lnTo>
                    <a:pt x="173837" y="805332"/>
                  </a:lnTo>
                  <a:lnTo>
                    <a:pt x="174459" y="805929"/>
                  </a:lnTo>
                  <a:lnTo>
                    <a:pt x="174967" y="807796"/>
                  </a:lnTo>
                  <a:lnTo>
                    <a:pt x="177266" y="807796"/>
                  </a:lnTo>
                  <a:lnTo>
                    <a:pt x="177330" y="808088"/>
                  </a:lnTo>
                  <a:lnTo>
                    <a:pt x="177444" y="808583"/>
                  </a:lnTo>
                  <a:lnTo>
                    <a:pt x="171742" y="808583"/>
                  </a:lnTo>
                  <a:lnTo>
                    <a:pt x="186931" y="809421"/>
                  </a:lnTo>
                  <a:lnTo>
                    <a:pt x="185458" y="809421"/>
                  </a:lnTo>
                  <a:lnTo>
                    <a:pt x="185674" y="809853"/>
                  </a:lnTo>
                  <a:lnTo>
                    <a:pt x="188125" y="809853"/>
                  </a:lnTo>
                  <a:lnTo>
                    <a:pt x="188366" y="809421"/>
                  </a:lnTo>
                  <a:lnTo>
                    <a:pt x="188518" y="809421"/>
                  </a:lnTo>
                  <a:lnTo>
                    <a:pt x="188404" y="808583"/>
                  </a:lnTo>
                  <a:lnTo>
                    <a:pt x="188264" y="808583"/>
                  </a:lnTo>
                  <a:lnTo>
                    <a:pt x="187985" y="808088"/>
                  </a:lnTo>
                  <a:lnTo>
                    <a:pt x="187985" y="807796"/>
                  </a:lnTo>
                  <a:lnTo>
                    <a:pt x="190830" y="807796"/>
                  </a:lnTo>
                  <a:lnTo>
                    <a:pt x="191706" y="807275"/>
                  </a:lnTo>
                  <a:lnTo>
                    <a:pt x="192455" y="806196"/>
                  </a:lnTo>
                  <a:lnTo>
                    <a:pt x="193179" y="805332"/>
                  </a:lnTo>
                  <a:lnTo>
                    <a:pt x="195567" y="802678"/>
                  </a:lnTo>
                  <a:lnTo>
                    <a:pt x="196392" y="800354"/>
                  </a:lnTo>
                  <a:lnTo>
                    <a:pt x="199377" y="797941"/>
                  </a:lnTo>
                  <a:lnTo>
                    <a:pt x="199821" y="796861"/>
                  </a:lnTo>
                  <a:lnTo>
                    <a:pt x="200583" y="795362"/>
                  </a:lnTo>
                  <a:lnTo>
                    <a:pt x="199707" y="794740"/>
                  </a:lnTo>
                  <a:lnTo>
                    <a:pt x="199872" y="794410"/>
                  </a:lnTo>
                  <a:lnTo>
                    <a:pt x="199974" y="794270"/>
                  </a:lnTo>
                  <a:lnTo>
                    <a:pt x="200164" y="794080"/>
                  </a:lnTo>
                  <a:lnTo>
                    <a:pt x="200329" y="793864"/>
                  </a:lnTo>
                  <a:lnTo>
                    <a:pt x="200964" y="792835"/>
                  </a:lnTo>
                  <a:lnTo>
                    <a:pt x="202298" y="790308"/>
                  </a:lnTo>
                  <a:lnTo>
                    <a:pt x="202831" y="789813"/>
                  </a:lnTo>
                  <a:lnTo>
                    <a:pt x="202933" y="789063"/>
                  </a:lnTo>
                  <a:lnTo>
                    <a:pt x="202806" y="788771"/>
                  </a:lnTo>
                  <a:lnTo>
                    <a:pt x="202450" y="788530"/>
                  </a:lnTo>
                  <a:lnTo>
                    <a:pt x="203136" y="787920"/>
                  </a:lnTo>
                  <a:lnTo>
                    <a:pt x="203720" y="787120"/>
                  </a:lnTo>
                  <a:lnTo>
                    <a:pt x="203517" y="786536"/>
                  </a:lnTo>
                  <a:lnTo>
                    <a:pt x="203466" y="786371"/>
                  </a:lnTo>
                  <a:lnTo>
                    <a:pt x="203352" y="786041"/>
                  </a:lnTo>
                  <a:lnTo>
                    <a:pt x="203238" y="785723"/>
                  </a:lnTo>
                  <a:lnTo>
                    <a:pt x="203136" y="785393"/>
                  </a:lnTo>
                  <a:lnTo>
                    <a:pt x="203276" y="784860"/>
                  </a:lnTo>
                  <a:lnTo>
                    <a:pt x="203390" y="784415"/>
                  </a:lnTo>
                  <a:lnTo>
                    <a:pt x="203441" y="784199"/>
                  </a:lnTo>
                  <a:lnTo>
                    <a:pt x="204076" y="783907"/>
                  </a:lnTo>
                  <a:lnTo>
                    <a:pt x="204470" y="783590"/>
                  </a:lnTo>
                  <a:lnTo>
                    <a:pt x="205041" y="782218"/>
                  </a:lnTo>
                  <a:lnTo>
                    <a:pt x="204050" y="780719"/>
                  </a:lnTo>
                  <a:lnTo>
                    <a:pt x="204177" y="780503"/>
                  </a:lnTo>
                  <a:lnTo>
                    <a:pt x="205384" y="780122"/>
                  </a:lnTo>
                  <a:lnTo>
                    <a:pt x="205270" y="776414"/>
                  </a:lnTo>
                  <a:lnTo>
                    <a:pt x="205143" y="774115"/>
                  </a:lnTo>
                  <a:lnTo>
                    <a:pt x="205028" y="772185"/>
                  </a:lnTo>
                  <a:lnTo>
                    <a:pt x="204978" y="771207"/>
                  </a:lnTo>
                  <a:lnTo>
                    <a:pt x="206171" y="769251"/>
                  </a:lnTo>
                  <a:lnTo>
                    <a:pt x="206438" y="766991"/>
                  </a:lnTo>
                  <a:lnTo>
                    <a:pt x="205930" y="764819"/>
                  </a:lnTo>
                  <a:lnTo>
                    <a:pt x="205803" y="764286"/>
                  </a:lnTo>
                  <a:lnTo>
                    <a:pt x="205689" y="763790"/>
                  </a:lnTo>
                  <a:lnTo>
                    <a:pt x="205600" y="762457"/>
                  </a:lnTo>
                  <a:lnTo>
                    <a:pt x="205486" y="760196"/>
                  </a:lnTo>
                  <a:lnTo>
                    <a:pt x="205397" y="759091"/>
                  </a:lnTo>
                  <a:lnTo>
                    <a:pt x="205117" y="758393"/>
                  </a:lnTo>
                  <a:lnTo>
                    <a:pt x="205105" y="758266"/>
                  </a:lnTo>
                  <a:lnTo>
                    <a:pt x="205447" y="758266"/>
                  </a:lnTo>
                  <a:lnTo>
                    <a:pt x="206044" y="757618"/>
                  </a:lnTo>
                  <a:lnTo>
                    <a:pt x="206667" y="756805"/>
                  </a:lnTo>
                  <a:close/>
                </a:path>
                <a:path w="519429" h="985520">
                  <a:moveTo>
                    <a:pt x="277126" y="649351"/>
                  </a:moveTo>
                  <a:lnTo>
                    <a:pt x="275767" y="647446"/>
                  </a:lnTo>
                  <a:lnTo>
                    <a:pt x="275831" y="646607"/>
                  </a:lnTo>
                  <a:lnTo>
                    <a:pt x="276898" y="644080"/>
                  </a:lnTo>
                  <a:lnTo>
                    <a:pt x="276644" y="641667"/>
                  </a:lnTo>
                  <a:lnTo>
                    <a:pt x="276364" y="640003"/>
                  </a:lnTo>
                  <a:lnTo>
                    <a:pt x="276288" y="639521"/>
                  </a:lnTo>
                  <a:lnTo>
                    <a:pt x="276453" y="639267"/>
                  </a:lnTo>
                  <a:lnTo>
                    <a:pt x="276517" y="638886"/>
                  </a:lnTo>
                  <a:lnTo>
                    <a:pt x="276580" y="638543"/>
                  </a:lnTo>
                  <a:lnTo>
                    <a:pt x="276415" y="638175"/>
                  </a:lnTo>
                  <a:lnTo>
                    <a:pt x="276098" y="638009"/>
                  </a:lnTo>
                  <a:lnTo>
                    <a:pt x="275920" y="638009"/>
                  </a:lnTo>
                  <a:lnTo>
                    <a:pt x="275513" y="637209"/>
                  </a:lnTo>
                  <a:lnTo>
                    <a:pt x="275107" y="636092"/>
                  </a:lnTo>
                  <a:lnTo>
                    <a:pt x="275018" y="635838"/>
                  </a:lnTo>
                  <a:lnTo>
                    <a:pt x="274955" y="635660"/>
                  </a:lnTo>
                  <a:lnTo>
                    <a:pt x="275983" y="635660"/>
                  </a:lnTo>
                  <a:lnTo>
                    <a:pt x="276339" y="634898"/>
                  </a:lnTo>
                  <a:lnTo>
                    <a:pt x="276275" y="634517"/>
                  </a:lnTo>
                  <a:lnTo>
                    <a:pt x="275780" y="634072"/>
                  </a:lnTo>
                  <a:lnTo>
                    <a:pt x="275729" y="633742"/>
                  </a:lnTo>
                  <a:lnTo>
                    <a:pt x="275234" y="632244"/>
                  </a:lnTo>
                  <a:lnTo>
                    <a:pt x="275082" y="631710"/>
                  </a:lnTo>
                  <a:lnTo>
                    <a:pt x="275653" y="630478"/>
                  </a:lnTo>
                  <a:lnTo>
                    <a:pt x="274866" y="629678"/>
                  </a:lnTo>
                  <a:lnTo>
                    <a:pt x="274739" y="629412"/>
                  </a:lnTo>
                  <a:lnTo>
                    <a:pt x="274358" y="628015"/>
                  </a:lnTo>
                  <a:lnTo>
                    <a:pt x="274345" y="627341"/>
                  </a:lnTo>
                  <a:lnTo>
                    <a:pt x="274789" y="627075"/>
                  </a:lnTo>
                  <a:lnTo>
                    <a:pt x="275043" y="626529"/>
                  </a:lnTo>
                  <a:lnTo>
                    <a:pt x="274967" y="626135"/>
                  </a:lnTo>
                  <a:lnTo>
                    <a:pt x="274713" y="625881"/>
                  </a:lnTo>
                  <a:lnTo>
                    <a:pt x="274421" y="625881"/>
                  </a:lnTo>
                  <a:lnTo>
                    <a:pt x="275628" y="624941"/>
                  </a:lnTo>
                  <a:lnTo>
                    <a:pt x="275513" y="624217"/>
                  </a:lnTo>
                  <a:lnTo>
                    <a:pt x="275463" y="623887"/>
                  </a:lnTo>
                  <a:lnTo>
                    <a:pt x="275297" y="623531"/>
                  </a:lnTo>
                  <a:lnTo>
                    <a:pt x="275501" y="623531"/>
                  </a:lnTo>
                  <a:lnTo>
                    <a:pt x="274535" y="623227"/>
                  </a:lnTo>
                  <a:lnTo>
                    <a:pt x="274624" y="623087"/>
                  </a:lnTo>
                  <a:lnTo>
                    <a:pt x="274802" y="622960"/>
                  </a:lnTo>
                  <a:lnTo>
                    <a:pt x="274802" y="621728"/>
                  </a:lnTo>
                  <a:lnTo>
                    <a:pt x="274650" y="621525"/>
                  </a:lnTo>
                  <a:lnTo>
                    <a:pt x="273481" y="621525"/>
                  </a:lnTo>
                  <a:lnTo>
                    <a:pt x="272338" y="617270"/>
                  </a:lnTo>
                  <a:lnTo>
                    <a:pt x="273215" y="617270"/>
                  </a:lnTo>
                  <a:lnTo>
                    <a:pt x="273888" y="616153"/>
                  </a:lnTo>
                  <a:lnTo>
                    <a:pt x="273583" y="615200"/>
                  </a:lnTo>
                  <a:lnTo>
                    <a:pt x="272999" y="614324"/>
                  </a:lnTo>
                  <a:lnTo>
                    <a:pt x="271881" y="611720"/>
                  </a:lnTo>
                  <a:lnTo>
                    <a:pt x="271487" y="610590"/>
                  </a:lnTo>
                  <a:lnTo>
                    <a:pt x="272630" y="608634"/>
                  </a:lnTo>
                  <a:lnTo>
                    <a:pt x="272034" y="607314"/>
                  </a:lnTo>
                  <a:lnTo>
                    <a:pt x="272173" y="607098"/>
                  </a:lnTo>
                  <a:lnTo>
                    <a:pt x="272224" y="606298"/>
                  </a:lnTo>
                  <a:lnTo>
                    <a:pt x="272034" y="606044"/>
                  </a:lnTo>
                  <a:lnTo>
                    <a:pt x="271741" y="605853"/>
                  </a:lnTo>
                  <a:lnTo>
                    <a:pt x="271678" y="602983"/>
                  </a:lnTo>
                  <a:lnTo>
                    <a:pt x="270052" y="602627"/>
                  </a:lnTo>
                  <a:lnTo>
                    <a:pt x="269938" y="601789"/>
                  </a:lnTo>
                  <a:lnTo>
                    <a:pt x="269824" y="600849"/>
                  </a:lnTo>
                  <a:lnTo>
                    <a:pt x="269798" y="600646"/>
                  </a:lnTo>
                  <a:lnTo>
                    <a:pt x="268935" y="599249"/>
                  </a:lnTo>
                  <a:lnTo>
                    <a:pt x="267652" y="598474"/>
                  </a:lnTo>
                  <a:lnTo>
                    <a:pt x="267512" y="598474"/>
                  </a:lnTo>
                  <a:lnTo>
                    <a:pt x="267385" y="598017"/>
                  </a:lnTo>
                  <a:lnTo>
                    <a:pt x="267271" y="597662"/>
                  </a:lnTo>
                  <a:lnTo>
                    <a:pt x="267169" y="597331"/>
                  </a:lnTo>
                  <a:lnTo>
                    <a:pt x="266890" y="597103"/>
                  </a:lnTo>
                  <a:lnTo>
                    <a:pt x="266204" y="597103"/>
                  </a:lnTo>
                  <a:lnTo>
                    <a:pt x="265938" y="597331"/>
                  </a:lnTo>
                  <a:lnTo>
                    <a:pt x="265836" y="597598"/>
                  </a:lnTo>
                  <a:lnTo>
                    <a:pt x="264845" y="596938"/>
                  </a:lnTo>
                  <a:lnTo>
                    <a:pt x="264312" y="596646"/>
                  </a:lnTo>
                  <a:lnTo>
                    <a:pt x="262432" y="596646"/>
                  </a:lnTo>
                  <a:lnTo>
                    <a:pt x="260654" y="598017"/>
                  </a:lnTo>
                  <a:lnTo>
                    <a:pt x="260146" y="598474"/>
                  </a:lnTo>
                  <a:lnTo>
                    <a:pt x="259791" y="598474"/>
                  </a:lnTo>
                  <a:lnTo>
                    <a:pt x="259232" y="598017"/>
                  </a:lnTo>
                  <a:lnTo>
                    <a:pt x="258178" y="598017"/>
                  </a:lnTo>
                  <a:lnTo>
                    <a:pt x="257683" y="598474"/>
                  </a:lnTo>
                  <a:lnTo>
                    <a:pt x="257378" y="599084"/>
                  </a:lnTo>
                  <a:lnTo>
                    <a:pt x="256730" y="600646"/>
                  </a:lnTo>
                  <a:lnTo>
                    <a:pt x="256463" y="600849"/>
                  </a:lnTo>
                  <a:lnTo>
                    <a:pt x="256247" y="601167"/>
                  </a:lnTo>
                  <a:lnTo>
                    <a:pt x="256298" y="601789"/>
                  </a:lnTo>
                  <a:lnTo>
                    <a:pt x="256451" y="602018"/>
                  </a:lnTo>
                  <a:lnTo>
                    <a:pt x="256476" y="603758"/>
                  </a:lnTo>
                  <a:lnTo>
                    <a:pt x="256222" y="605193"/>
                  </a:lnTo>
                  <a:lnTo>
                    <a:pt x="254812" y="607098"/>
                  </a:lnTo>
                  <a:lnTo>
                    <a:pt x="254533" y="608634"/>
                  </a:lnTo>
                  <a:lnTo>
                    <a:pt x="254419" y="609168"/>
                  </a:lnTo>
                  <a:lnTo>
                    <a:pt x="252844" y="610146"/>
                  </a:lnTo>
                  <a:lnTo>
                    <a:pt x="251053" y="611416"/>
                  </a:lnTo>
                  <a:lnTo>
                    <a:pt x="251409" y="614324"/>
                  </a:lnTo>
                  <a:lnTo>
                    <a:pt x="251396" y="614553"/>
                  </a:lnTo>
                  <a:lnTo>
                    <a:pt x="250126" y="616153"/>
                  </a:lnTo>
                  <a:lnTo>
                    <a:pt x="247815" y="618858"/>
                  </a:lnTo>
                  <a:lnTo>
                    <a:pt x="247434" y="619137"/>
                  </a:lnTo>
                  <a:lnTo>
                    <a:pt x="247192" y="619455"/>
                  </a:lnTo>
                  <a:lnTo>
                    <a:pt x="247256" y="620166"/>
                  </a:lnTo>
                  <a:lnTo>
                    <a:pt x="247446" y="620395"/>
                  </a:lnTo>
                  <a:lnTo>
                    <a:pt x="247713" y="620598"/>
                  </a:lnTo>
                  <a:lnTo>
                    <a:pt x="247802" y="621525"/>
                  </a:lnTo>
                  <a:lnTo>
                    <a:pt x="247853" y="622033"/>
                  </a:lnTo>
                  <a:lnTo>
                    <a:pt x="247599" y="622833"/>
                  </a:lnTo>
                  <a:lnTo>
                    <a:pt x="246672" y="623531"/>
                  </a:lnTo>
                  <a:lnTo>
                    <a:pt x="245846" y="624509"/>
                  </a:lnTo>
                  <a:lnTo>
                    <a:pt x="245897" y="625309"/>
                  </a:lnTo>
                  <a:lnTo>
                    <a:pt x="246037" y="625449"/>
                  </a:lnTo>
                  <a:lnTo>
                    <a:pt x="245897" y="625640"/>
                  </a:lnTo>
                  <a:lnTo>
                    <a:pt x="245757" y="625881"/>
                  </a:lnTo>
                  <a:lnTo>
                    <a:pt x="244805" y="627341"/>
                  </a:lnTo>
                  <a:lnTo>
                    <a:pt x="244398" y="628015"/>
                  </a:lnTo>
                  <a:lnTo>
                    <a:pt x="244348" y="629412"/>
                  </a:lnTo>
                  <a:lnTo>
                    <a:pt x="244233" y="630478"/>
                  </a:lnTo>
                  <a:lnTo>
                    <a:pt x="243268" y="632726"/>
                  </a:lnTo>
                  <a:lnTo>
                    <a:pt x="242912" y="633742"/>
                  </a:lnTo>
                  <a:lnTo>
                    <a:pt x="242862" y="633895"/>
                  </a:lnTo>
                  <a:lnTo>
                    <a:pt x="242417" y="634301"/>
                  </a:lnTo>
                  <a:lnTo>
                    <a:pt x="242404" y="635838"/>
                  </a:lnTo>
                  <a:lnTo>
                    <a:pt x="242671" y="636092"/>
                  </a:lnTo>
                  <a:lnTo>
                    <a:pt x="240830" y="640003"/>
                  </a:lnTo>
                  <a:lnTo>
                    <a:pt x="241541" y="643750"/>
                  </a:lnTo>
                  <a:lnTo>
                    <a:pt x="241033" y="646607"/>
                  </a:lnTo>
                  <a:lnTo>
                    <a:pt x="240995" y="646836"/>
                  </a:lnTo>
                  <a:lnTo>
                    <a:pt x="240880" y="647446"/>
                  </a:lnTo>
                  <a:lnTo>
                    <a:pt x="240842" y="647700"/>
                  </a:lnTo>
                  <a:lnTo>
                    <a:pt x="240144" y="647928"/>
                  </a:lnTo>
                  <a:lnTo>
                    <a:pt x="239953" y="648119"/>
                  </a:lnTo>
                  <a:lnTo>
                    <a:pt x="239864" y="648347"/>
                  </a:lnTo>
                  <a:lnTo>
                    <a:pt x="239826" y="648855"/>
                  </a:lnTo>
                  <a:lnTo>
                    <a:pt x="240449" y="649808"/>
                  </a:lnTo>
                  <a:lnTo>
                    <a:pt x="240779" y="649808"/>
                  </a:lnTo>
                  <a:lnTo>
                    <a:pt x="240868" y="649973"/>
                  </a:lnTo>
                  <a:lnTo>
                    <a:pt x="240715" y="650227"/>
                  </a:lnTo>
                  <a:lnTo>
                    <a:pt x="240639" y="650532"/>
                  </a:lnTo>
                  <a:lnTo>
                    <a:pt x="239623" y="652246"/>
                  </a:lnTo>
                  <a:lnTo>
                    <a:pt x="239801" y="652551"/>
                  </a:lnTo>
                  <a:lnTo>
                    <a:pt x="239915" y="652729"/>
                  </a:lnTo>
                  <a:lnTo>
                    <a:pt x="240030" y="652919"/>
                  </a:lnTo>
                  <a:lnTo>
                    <a:pt x="239661" y="652919"/>
                  </a:lnTo>
                  <a:lnTo>
                    <a:pt x="240880" y="653592"/>
                  </a:lnTo>
                  <a:lnTo>
                    <a:pt x="240245" y="653592"/>
                  </a:lnTo>
                  <a:lnTo>
                    <a:pt x="239979" y="654151"/>
                  </a:lnTo>
                  <a:lnTo>
                    <a:pt x="240055" y="654545"/>
                  </a:lnTo>
                  <a:lnTo>
                    <a:pt x="240487" y="654913"/>
                  </a:lnTo>
                  <a:lnTo>
                    <a:pt x="240944" y="657948"/>
                  </a:lnTo>
                  <a:lnTo>
                    <a:pt x="241160" y="659168"/>
                  </a:lnTo>
                  <a:lnTo>
                    <a:pt x="241096" y="659815"/>
                  </a:lnTo>
                  <a:lnTo>
                    <a:pt x="241033" y="660387"/>
                  </a:lnTo>
                  <a:lnTo>
                    <a:pt x="240919" y="661670"/>
                  </a:lnTo>
                  <a:lnTo>
                    <a:pt x="241858" y="666838"/>
                  </a:lnTo>
                  <a:lnTo>
                    <a:pt x="240957" y="668832"/>
                  </a:lnTo>
                  <a:lnTo>
                    <a:pt x="241388" y="669632"/>
                  </a:lnTo>
                  <a:lnTo>
                    <a:pt x="241630" y="669988"/>
                  </a:lnTo>
                  <a:lnTo>
                    <a:pt x="242074" y="669988"/>
                  </a:lnTo>
                  <a:lnTo>
                    <a:pt x="242150" y="669632"/>
                  </a:lnTo>
                  <a:lnTo>
                    <a:pt x="242290" y="669988"/>
                  </a:lnTo>
                  <a:lnTo>
                    <a:pt x="242684" y="669988"/>
                  </a:lnTo>
                  <a:lnTo>
                    <a:pt x="242989" y="670864"/>
                  </a:lnTo>
                  <a:lnTo>
                    <a:pt x="243395" y="672198"/>
                  </a:lnTo>
                  <a:lnTo>
                    <a:pt x="243979" y="672579"/>
                  </a:lnTo>
                  <a:lnTo>
                    <a:pt x="244627" y="674243"/>
                  </a:lnTo>
                  <a:lnTo>
                    <a:pt x="244754" y="674547"/>
                  </a:lnTo>
                  <a:lnTo>
                    <a:pt x="244843" y="674725"/>
                  </a:lnTo>
                  <a:lnTo>
                    <a:pt x="245033" y="674928"/>
                  </a:lnTo>
                  <a:lnTo>
                    <a:pt x="246964" y="676008"/>
                  </a:lnTo>
                  <a:lnTo>
                    <a:pt x="248577" y="677621"/>
                  </a:lnTo>
                  <a:lnTo>
                    <a:pt x="250418" y="680516"/>
                  </a:lnTo>
                  <a:lnTo>
                    <a:pt x="250952" y="681177"/>
                  </a:lnTo>
                  <a:lnTo>
                    <a:pt x="253466" y="681177"/>
                  </a:lnTo>
                  <a:lnTo>
                    <a:pt x="257035" y="681723"/>
                  </a:lnTo>
                  <a:lnTo>
                    <a:pt x="257352" y="682269"/>
                  </a:lnTo>
                  <a:lnTo>
                    <a:pt x="257035" y="682269"/>
                  </a:lnTo>
                  <a:lnTo>
                    <a:pt x="258025" y="682764"/>
                  </a:lnTo>
                  <a:lnTo>
                    <a:pt x="258178" y="682828"/>
                  </a:lnTo>
                  <a:lnTo>
                    <a:pt x="261747" y="682828"/>
                  </a:lnTo>
                  <a:lnTo>
                    <a:pt x="261810" y="682993"/>
                  </a:lnTo>
                  <a:lnTo>
                    <a:pt x="261886" y="683158"/>
                  </a:lnTo>
                  <a:lnTo>
                    <a:pt x="262077" y="683361"/>
                  </a:lnTo>
                  <a:lnTo>
                    <a:pt x="262864" y="683361"/>
                  </a:lnTo>
                  <a:lnTo>
                    <a:pt x="263626" y="682993"/>
                  </a:lnTo>
                  <a:lnTo>
                    <a:pt x="263817" y="682828"/>
                  </a:lnTo>
                  <a:lnTo>
                    <a:pt x="264477" y="682269"/>
                  </a:lnTo>
                  <a:lnTo>
                    <a:pt x="264693" y="682015"/>
                  </a:lnTo>
                  <a:lnTo>
                    <a:pt x="264820" y="682269"/>
                  </a:lnTo>
                  <a:lnTo>
                    <a:pt x="265874" y="682269"/>
                  </a:lnTo>
                  <a:lnTo>
                    <a:pt x="265976" y="682015"/>
                  </a:lnTo>
                  <a:lnTo>
                    <a:pt x="266319" y="681177"/>
                  </a:lnTo>
                  <a:lnTo>
                    <a:pt x="266433" y="680910"/>
                  </a:lnTo>
                  <a:lnTo>
                    <a:pt x="266560" y="680910"/>
                  </a:lnTo>
                  <a:lnTo>
                    <a:pt x="267627" y="680516"/>
                  </a:lnTo>
                  <a:lnTo>
                    <a:pt x="267919" y="680516"/>
                  </a:lnTo>
                  <a:lnTo>
                    <a:pt x="268274" y="679119"/>
                  </a:lnTo>
                  <a:lnTo>
                    <a:pt x="268033" y="678586"/>
                  </a:lnTo>
                  <a:lnTo>
                    <a:pt x="267741" y="678167"/>
                  </a:lnTo>
                  <a:lnTo>
                    <a:pt x="269201" y="677621"/>
                  </a:lnTo>
                  <a:lnTo>
                    <a:pt x="270700" y="674243"/>
                  </a:lnTo>
                  <a:lnTo>
                    <a:pt x="271132" y="673620"/>
                  </a:lnTo>
                  <a:lnTo>
                    <a:pt x="271145" y="673481"/>
                  </a:lnTo>
                  <a:lnTo>
                    <a:pt x="271335" y="672579"/>
                  </a:lnTo>
                  <a:lnTo>
                    <a:pt x="271424" y="672198"/>
                  </a:lnTo>
                  <a:lnTo>
                    <a:pt x="272186" y="669988"/>
                  </a:lnTo>
                  <a:lnTo>
                    <a:pt x="272300" y="669632"/>
                  </a:lnTo>
                  <a:lnTo>
                    <a:pt x="273786" y="665314"/>
                  </a:lnTo>
                  <a:lnTo>
                    <a:pt x="273888" y="662927"/>
                  </a:lnTo>
                  <a:lnTo>
                    <a:pt x="274078" y="662724"/>
                  </a:lnTo>
                  <a:lnTo>
                    <a:pt x="274218" y="662495"/>
                  </a:lnTo>
                  <a:lnTo>
                    <a:pt x="274383" y="661670"/>
                  </a:lnTo>
                  <a:lnTo>
                    <a:pt x="273697" y="660615"/>
                  </a:lnTo>
                  <a:lnTo>
                    <a:pt x="274269" y="659815"/>
                  </a:lnTo>
                  <a:lnTo>
                    <a:pt x="274624" y="657948"/>
                  </a:lnTo>
                  <a:lnTo>
                    <a:pt x="275183" y="655701"/>
                  </a:lnTo>
                  <a:lnTo>
                    <a:pt x="275209" y="652919"/>
                  </a:lnTo>
                  <a:lnTo>
                    <a:pt x="274535" y="652919"/>
                  </a:lnTo>
                  <a:lnTo>
                    <a:pt x="274624" y="652729"/>
                  </a:lnTo>
                  <a:lnTo>
                    <a:pt x="274802" y="652551"/>
                  </a:lnTo>
                  <a:lnTo>
                    <a:pt x="275183" y="651941"/>
                  </a:lnTo>
                  <a:lnTo>
                    <a:pt x="277126" y="649351"/>
                  </a:lnTo>
                  <a:close/>
                </a:path>
                <a:path w="519429" h="985520">
                  <a:moveTo>
                    <a:pt x="319125" y="958977"/>
                  </a:moveTo>
                  <a:lnTo>
                    <a:pt x="318947" y="959040"/>
                  </a:lnTo>
                  <a:lnTo>
                    <a:pt x="319125" y="959154"/>
                  </a:lnTo>
                  <a:lnTo>
                    <a:pt x="319125" y="958977"/>
                  </a:lnTo>
                  <a:close/>
                </a:path>
                <a:path w="519429" h="985520">
                  <a:moveTo>
                    <a:pt x="319671" y="879589"/>
                  </a:moveTo>
                  <a:lnTo>
                    <a:pt x="319481" y="879665"/>
                  </a:lnTo>
                  <a:lnTo>
                    <a:pt x="319646" y="879779"/>
                  </a:lnTo>
                  <a:lnTo>
                    <a:pt x="319671" y="879589"/>
                  </a:lnTo>
                  <a:close/>
                </a:path>
                <a:path w="519429" h="985520">
                  <a:moveTo>
                    <a:pt x="321297" y="848728"/>
                  </a:moveTo>
                  <a:lnTo>
                    <a:pt x="321106" y="848728"/>
                  </a:lnTo>
                  <a:lnTo>
                    <a:pt x="321195" y="848893"/>
                  </a:lnTo>
                  <a:lnTo>
                    <a:pt x="321297" y="848728"/>
                  </a:lnTo>
                  <a:close/>
                </a:path>
                <a:path w="519429" h="985520">
                  <a:moveTo>
                    <a:pt x="321487" y="857669"/>
                  </a:moveTo>
                  <a:lnTo>
                    <a:pt x="321360" y="857542"/>
                  </a:lnTo>
                  <a:lnTo>
                    <a:pt x="321271" y="857719"/>
                  </a:lnTo>
                  <a:lnTo>
                    <a:pt x="321183" y="857885"/>
                  </a:lnTo>
                  <a:lnTo>
                    <a:pt x="321081" y="858037"/>
                  </a:lnTo>
                  <a:lnTo>
                    <a:pt x="321208" y="857923"/>
                  </a:lnTo>
                  <a:lnTo>
                    <a:pt x="321348" y="857783"/>
                  </a:lnTo>
                  <a:lnTo>
                    <a:pt x="321487" y="857669"/>
                  </a:lnTo>
                  <a:close/>
                </a:path>
                <a:path w="519429" h="985520">
                  <a:moveTo>
                    <a:pt x="325640" y="744855"/>
                  </a:moveTo>
                  <a:lnTo>
                    <a:pt x="325539" y="744512"/>
                  </a:lnTo>
                  <a:lnTo>
                    <a:pt x="325424" y="744169"/>
                  </a:lnTo>
                  <a:lnTo>
                    <a:pt x="325310" y="743800"/>
                  </a:lnTo>
                  <a:lnTo>
                    <a:pt x="325183" y="743915"/>
                  </a:lnTo>
                  <a:lnTo>
                    <a:pt x="325043" y="744016"/>
                  </a:lnTo>
                  <a:lnTo>
                    <a:pt x="324916" y="744131"/>
                  </a:lnTo>
                  <a:lnTo>
                    <a:pt x="325132" y="744397"/>
                  </a:lnTo>
                  <a:lnTo>
                    <a:pt x="325361" y="744651"/>
                  </a:lnTo>
                  <a:lnTo>
                    <a:pt x="325577" y="744918"/>
                  </a:lnTo>
                  <a:close/>
                </a:path>
                <a:path w="519429" h="985520">
                  <a:moveTo>
                    <a:pt x="327075" y="984821"/>
                  </a:moveTo>
                  <a:lnTo>
                    <a:pt x="327063" y="984567"/>
                  </a:lnTo>
                  <a:lnTo>
                    <a:pt x="327012" y="984326"/>
                  </a:lnTo>
                  <a:lnTo>
                    <a:pt x="326796" y="984592"/>
                  </a:lnTo>
                  <a:lnTo>
                    <a:pt x="326580" y="984846"/>
                  </a:lnTo>
                  <a:lnTo>
                    <a:pt x="326351" y="985139"/>
                  </a:lnTo>
                  <a:lnTo>
                    <a:pt x="326580" y="985100"/>
                  </a:lnTo>
                  <a:lnTo>
                    <a:pt x="326834" y="985100"/>
                  </a:lnTo>
                  <a:lnTo>
                    <a:pt x="327075" y="985075"/>
                  </a:lnTo>
                  <a:lnTo>
                    <a:pt x="327075" y="984821"/>
                  </a:lnTo>
                  <a:close/>
                </a:path>
                <a:path w="519429" h="985520">
                  <a:moveTo>
                    <a:pt x="327418" y="726998"/>
                  </a:moveTo>
                  <a:lnTo>
                    <a:pt x="327380" y="726744"/>
                  </a:lnTo>
                  <a:lnTo>
                    <a:pt x="327355" y="726528"/>
                  </a:lnTo>
                  <a:lnTo>
                    <a:pt x="327279" y="726274"/>
                  </a:lnTo>
                  <a:lnTo>
                    <a:pt x="326656" y="726567"/>
                  </a:lnTo>
                  <a:lnTo>
                    <a:pt x="326694" y="726846"/>
                  </a:lnTo>
                  <a:lnTo>
                    <a:pt x="327304" y="727125"/>
                  </a:lnTo>
                  <a:lnTo>
                    <a:pt x="327418" y="726998"/>
                  </a:lnTo>
                  <a:close/>
                </a:path>
                <a:path w="519429" h="985520">
                  <a:moveTo>
                    <a:pt x="327952" y="702437"/>
                  </a:moveTo>
                  <a:lnTo>
                    <a:pt x="327825" y="702348"/>
                  </a:lnTo>
                  <a:lnTo>
                    <a:pt x="327774" y="702525"/>
                  </a:lnTo>
                  <a:lnTo>
                    <a:pt x="327698" y="702741"/>
                  </a:lnTo>
                  <a:lnTo>
                    <a:pt x="327621" y="702919"/>
                  </a:lnTo>
                  <a:lnTo>
                    <a:pt x="327825" y="702614"/>
                  </a:lnTo>
                  <a:lnTo>
                    <a:pt x="327952" y="702437"/>
                  </a:lnTo>
                  <a:close/>
                </a:path>
                <a:path w="519429" h="985520">
                  <a:moveTo>
                    <a:pt x="329958" y="624674"/>
                  </a:moveTo>
                  <a:lnTo>
                    <a:pt x="329907" y="624395"/>
                  </a:lnTo>
                  <a:lnTo>
                    <a:pt x="329958" y="624738"/>
                  </a:lnTo>
                  <a:close/>
                </a:path>
                <a:path w="519429" h="985520">
                  <a:moveTo>
                    <a:pt x="330542" y="614857"/>
                  </a:moveTo>
                  <a:lnTo>
                    <a:pt x="330454" y="614667"/>
                  </a:lnTo>
                  <a:lnTo>
                    <a:pt x="330352" y="614857"/>
                  </a:lnTo>
                  <a:lnTo>
                    <a:pt x="330542" y="614857"/>
                  </a:lnTo>
                  <a:close/>
                </a:path>
                <a:path w="519429" h="985520">
                  <a:moveTo>
                    <a:pt x="332079" y="591032"/>
                  </a:moveTo>
                  <a:lnTo>
                    <a:pt x="331825" y="590918"/>
                  </a:lnTo>
                  <a:lnTo>
                    <a:pt x="331673" y="590842"/>
                  </a:lnTo>
                  <a:lnTo>
                    <a:pt x="331635" y="591058"/>
                  </a:lnTo>
                  <a:lnTo>
                    <a:pt x="331571" y="591261"/>
                  </a:lnTo>
                  <a:lnTo>
                    <a:pt x="331571" y="591527"/>
                  </a:lnTo>
                  <a:lnTo>
                    <a:pt x="331736" y="591604"/>
                  </a:lnTo>
                  <a:lnTo>
                    <a:pt x="331901" y="591502"/>
                  </a:lnTo>
                  <a:lnTo>
                    <a:pt x="332041" y="591324"/>
                  </a:lnTo>
                  <a:lnTo>
                    <a:pt x="332066" y="591121"/>
                  </a:lnTo>
                  <a:close/>
                </a:path>
                <a:path w="519429" h="985520">
                  <a:moveTo>
                    <a:pt x="332384" y="594258"/>
                  </a:moveTo>
                  <a:lnTo>
                    <a:pt x="332295" y="594004"/>
                  </a:lnTo>
                  <a:lnTo>
                    <a:pt x="332168" y="593877"/>
                  </a:lnTo>
                  <a:lnTo>
                    <a:pt x="331978" y="593877"/>
                  </a:lnTo>
                  <a:lnTo>
                    <a:pt x="332092" y="594004"/>
                  </a:lnTo>
                  <a:lnTo>
                    <a:pt x="332359" y="594271"/>
                  </a:lnTo>
                  <a:close/>
                </a:path>
                <a:path w="519429" h="985520">
                  <a:moveTo>
                    <a:pt x="332879" y="578726"/>
                  </a:moveTo>
                  <a:lnTo>
                    <a:pt x="332676" y="578662"/>
                  </a:lnTo>
                  <a:lnTo>
                    <a:pt x="332460" y="578599"/>
                  </a:lnTo>
                  <a:lnTo>
                    <a:pt x="332270" y="578535"/>
                  </a:lnTo>
                  <a:lnTo>
                    <a:pt x="332422" y="578650"/>
                  </a:lnTo>
                  <a:lnTo>
                    <a:pt x="332574" y="578777"/>
                  </a:lnTo>
                  <a:lnTo>
                    <a:pt x="332740" y="578904"/>
                  </a:lnTo>
                  <a:lnTo>
                    <a:pt x="332879" y="578726"/>
                  </a:lnTo>
                  <a:close/>
                </a:path>
                <a:path w="519429" h="985520">
                  <a:moveTo>
                    <a:pt x="347294" y="533831"/>
                  </a:moveTo>
                  <a:lnTo>
                    <a:pt x="347027" y="533831"/>
                  </a:lnTo>
                  <a:lnTo>
                    <a:pt x="346684" y="533717"/>
                  </a:lnTo>
                  <a:lnTo>
                    <a:pt x="346506" y="533844"/>
                  </a:lnTo>
                  <a:lnTo>
                    <a:pt x="346265" y="534047"/>
                  </a:lnTo>
                  <a:lnTo>
                    <a:pt x="346113" y="534416"/>
                  </a:lnTo>
                  <a:lnTo>
                    <a:pt x="345922" y="534720"/>
                  </a:lnTo>
                  <a:lnTo>
                    <a:pt x="346113" y="534911"/>
                  </a:lnTo>
                  <a:lnTo>
                    <a:pt x="346430" y="534771"/>
                  </a:lnTo>
                  <a:lnTo>
                    <a:pt x="346773" y="534657"/>
                  </a:lnTo>
                  <a:lnTo>
                    <a:pt x="347179" y="534352"/>
                  </a:lnTo>
                  <a:lnTo>
                    <a:pt x="347218" y="534060"/>
                  </a:lnTo>
                  <a:lnTo>
                    <a:pt x="347294" y="533831"/>
                  </a:lnTo>
                  <a:close/>
                </a:path>
                <a:path w="519429" h="985520">
                  <a:moveTo>
                    <a:pt x="366026" y="267449"/>
                  </a:moveTo>
                  <a:lnTo>
                    <a:pt x="365823" y="267766"/>
                  </a:lnTo>
                  <a:lnTo>
                    <a:pt x="365607" y="268084"/>
                  </a:lnTo>
                  <a:lnTo>
                    <a:pt x="365404" y="268439"/>
                  </a:lnTo>
                  <a:lnTo>
                    <a:pt x="365594" y="268592"/>
                  </a:lnTo>
                  <a:lnTo>
                    <a:pt x="365810" y="268262"/>
                  </a:lnTo>
                  <a:lnTo>
                    <a:pt x="365912" y="267830"/>
                  </a:lnTo>
                  <a:lnTo>
                    <a:pt x="366026" y="267449"/>
                  </a:lnTo>
                  <a:close/>
                </a:path>
                <a:path w="519429" h="985520">
                  <a:moveTo>
                    <a:pt x="396113" y="149072"/>
                  </a:moveTo>
                  <a:lnTo>
                    <a:pt x="395998" y="148945"/>
                  </a:lnTo>
                  <a:lnTo>
                    <a:pt x="395871" y="148805"/>
                  </a:lnTo>
                  <a:lnTo>
                    <a:pt x="395744" y="148653"/>
                  </a:lnTo>
                  <a:lnTo>
                    <a:pt x="395820" y="148856"/>
                  </a:lnTo>
                  <a:lnTo>
                    <a:pt x="395986" y="148958"/>
                  </a:lnTo>
                  <a:lnTo>
                    <a:pt x="396113" y="149072"/>
                  </a:lnTo>
                  <a:close/>
                </a:path>
                <a:path w="519429" h="985520">
                  <a:moveTo>
                    <a:pt x="446062" y="39382"/>
                  </a:moveTo>
                  <a:lnTo>
                    <a:pt x="445935" y="39509"/>
                  </a:lnTo>
                  <a:lnTo>
                    <a:pt x="445630" y="39738"/>
                  </a:lnTo>
                  <a:lnTo>
                    <a:pt x="445808" y="39903"/>
                  </a:lnTo>
                  <a:lnTo>
                    <a:pt x="445884" y="39725"/>
                  </a:lnTo>
                  <a:lnTo>
                    <a:pt x="445985" y="39560"/>
                  </a:lnTo>
                  <a:lnTo>
                    <a:pt x="446062" y="39382"/>
                  </a:lnTo>
                  <a:close/>
                </a:path>
                <a:path w="519429" h="985520">
                  <a:moveTo>
                    <a:pt x="454050" y="0"/>
                  </a:moveTo>
                  <a:lnTo>
                    <a:pt x="453809" y="12"/>
                  </a:lnTo>
                  <a:lnTo>
                    <a:pt x="453567" y="12"/>
                  </a:lnTo>
                  <a:lnTo>
                    <a:pt x="453313" y="38"/>
                  </a:lnTo>
                  <a:lnTo>
                    <a:pt x="453288" y="279"/>
                  </a:lnTo>
                  <a:lnTo>
                    <a:pt x="453313" y="508"/>
                  </a:lnTo>
                  <a:lnTo>
                    <a:pt x="453415" y="723"/>
                  </a:lnTo>
                  <a:lnTo>
                    <a:pt x="453644" y="482"/>
                  </a:lnTo>
                  <a:lnTo>
                    <a:pt x="454050" y="0"/>
                  </a:lnTo>
                  <a:close/>
                </a:path>
                <a:path w="519429" h="985520">
                  <a:moveTo>
                    <a:pt x="513727" y="151003"/>
                  </a:moveTo>
                  <a:lnTo>
                    <a:pt x="513372" y="151168"/>
                  </a:lnTo>
                  <a:lnTo>
                    <a:pt x="513003" y="151333"/>
                  </a:lnTo>
                  <a:lnTo>
                    <a:pt x="512648" y="151498"/>
                  </a:lnTo>
                  <a:lnTo>
                    <a:pt x="512902" y="151765"/>
                  </a:lnTo>
                  <a:lnTo>
                    <a:pt x="513461" y="151257"/>
                  </a:lnTo>
                  <a:lnTo>
                    <a:pt x="513727" y="151003"/>
                  </a:lnTo>
                  <a:close/>
                </a:path>
                <a:path w="519429" h="985520">
                  <a:moveTo>
                    <a:pt x="519099" y="160070"/>
                  </a:moveTo>
                  <a:lnTo>
                    <a:pt x="518490" y="156260"/>
                  </a:lnTo>
                  <a:lnTo>
                    <a:pt x="518782" y="156260"/>
                  </a:lnTo>
                  <a:lnTo>
                    <a:pt x="518731" y="154990"/>
                  </a:lnTo>
                  <a:lnTo>
                    <a:pt x="517740" y="154990"/>
                  </a:lnTo>
                  <a:lnTo>
                    <a:pt x="517690" y="152450"/>
                  </a:lnTo>
                  <a:lnTo>
                    <a:pt x="516051" y="153720"/>
                  </a:lnTo>
                  <a:lnTo>
                    <a:pt x="515937" y="152450"/>
                  </a:lnTo>
                  <a:lnTo>
                    <a:pt x="512826" y="152450"/>
                  </a:lnTo>
                  <a:lnTo>
                    <a:pt x="512584" y="153720"/>
                  </a:lnTo>
                  <a:lnTo>
                    <a:pt x="512737" y="152450"/>
                  </a:lnTo>
                  <a:lnTo>
                    <a:pt x="510603" y="152450"/>
                  </a:lnTo>
                  <a:lnTo>
                    <a:pt x="507644" y="153720"/>
                  </a:lnTo>
                  <a:lnTo>
                    <a:pt x="505650" y="153720"/>
                  </a:lnTo>
                  <a:lnTo>
                    <a:pt x="500329" y="156260"/>
                  </a:lnTo>
                  <a:lnTo>
                    <a:pt x="496976" y="157530"/>
                  </a:lnTo>
                  <a:lnTo>
                    <a:pt x="492594" y="158800"/>
                  </a:lnTo>
                  <a:lnTo>
                    <a:pt x="490461" y="158800"/>
                  </a:lnTo>
                  <a:lnTo>
                    <a:pt x="490093" y="160070"/>
                  </a:lnTo>
                  <a:lnTo>
                    <a:pt x="490181" y="158800"/>
                  </a:lnTo>
                  <a:lnTo>
                    <a:pt x="487972" y="158800"/>
                  </a:lnTo>
                  <a:lnTo>
                    <a:pt x="486816" y="160070"/>
                  </a:lnTo>
                  <a:lnTo>
                    <a:pt x="481698" y="161340"/>
                  </a:lnTo>
                  <a:lnTo>
                    <a:pt x="478332" y="163880"/>
                  </a:lnTo>
                  <a:lnTo>
                    <a:pt x="472338" y="163880"/>
                  </a:lnTo>
                  <a:lnTo>
                    <a:pt x="468464" y="166420"/>
                  </a:lnTo>
                  <a:lnTo>
                    <a:pt x="463042" y="166420"/>
                  </a:lnTo>
                  <a:lnTo>
                    <a:pt x="461886" y="167690"/>
                  </a:lnTo>
                  <a:lnTo>
                    <a:pt x="459333" y="168960"/>
                  </a:lnTo>
                  <a:lnTo>
                    <a:pt x="457974" y="168960"/>
                  </a:lnTo>
                  <a:lnTo>
                    <a:pt x="456717" y="170230"/>
                  </a:lnTo>
                  <a:lnTo>
                    <a:pt x="452564" y="170230"/>
                  </a:lnTo>
                  <a:lnTo>
                    <a:pt x="450202" y="171500"/>
                  </a:lnTo>
                  <a:lnTo>
                    <a:pt x="448906" y="172770"/>
                  </a:lnTo>
                  <a:lnTo>
                    <a:pt x="446709" y="171500"/>
                  </a:lnTo>
                  <a:lnTo>
                    <a:pt x="445757" y="172770"/>
                  </a:lnTo>
                  <a:lnTo>
                    <a:pt x="443877" y="174040"/>
                  </a:lnTo>
                  <a:lnTo>
                    <a:pt x="439724" y="174040"/>
                  </a:lnTo>
                  <a:lnTo>
                    <a:pt x="438061" y="175310"/>
                  </a:lnTo>
                  <a:lnTo>
                    <a:pt x="435698" y="175310"/>
                  </a:lnTo>
                  <a:lnTo>
                    <a:pt x="434606" y="176580"/>
                  </a:lnTo>
                  <a:lnTo>
                    <a:pt x="433971" y="177850"/>
                  </a:lnTo>
                  <a:lnTo>
                    <a:pt x="432612" y="175310"/>
                  </a:lnTo>
                  <a:lnTo>
                    <a:pt x="432549" y="177850"/>
                  </a:lnTo>
                  <a:lnTo>
                    <a:pt x="431838" y="176580"/>
                  </a:lnTo>
                  <a:lnTo>
                    <a:pt x="431304" y="176580"/>
                  </a:lnTo>
                  <a:lnTo>
                    <a:pt x="430009" y="177850"/>
                  </a:lnTo>
                  <a:lnTo>
                    <a:pt x="429069" y="176580"/>
                  </a:lnTo>
                  <a:lnTo>
                    <a:pt x="427621" y="176580"/>
                  </a:lnTo>
                  <a:lnTo>
                    <a:pt x="428244" y="177850"/>
                  </a:lnTo>
                  <a:lnTo>
                    <a:pt x="422744" y="179120"/>
                  </a:lnTo>
                  <a:lnTo>
                    <a:pt x="418998" y="179120"/>
                  </a:lnTo>
                  <a:lnTo>
                    <a:pt x="414477" y="180365"/>
                  </a:lnTo>
                  <a:lnTo>
                    <a:pt x="414477" y="182930"/>
                  </a:lnTo>
                  <a:lnTo>
                    <a:pt x="414324" y="181660"/>
                  </a:lnTo>
                  <a:lnTo>
                    <a:pt x="414477" y="182930"/>
                  </a:lnTo>
                  <a:lnTo>
                    <a:pt x="414477" y="180365"/>
                  </a:lnTo>
                  <a:lnTo>
                    <a:pt x="414350" y="180390"/>
                  </a:lnTo>
                  <a:lnTo>
                    <a:pt x="413994" y="181660"/>
                  </a:lnTo>
                  <a:lnTo>
                    <a:pt x="411035" y="181660"/>
                  </a:lnTo>
                  <a:lnTo>
                    <a:pt x="409765" y="182930"/>
                  </a:lnTo>
                  <a:lnTo>
                    <a:pt x="408279" y="182930"/>
                  </a:lnTo>
                  <a:lnTo>
                    <a:pt x="406869" y="184200"/>
                  </a:lnTo>
                  <a:lnTo>
                    <a:pt x="406374" y="184200"/>
                  </a:lnTo>
                  <a:lnTo>
                    <a:pt x="405765" y="182930"/>
                  </a:lnTo>
                  <a:lnTo>
                    <a:pt x="405396" y="182930"/>
                  </a:lnTo>
                  <a:lnTo>
                    <a:pt x="403745" y="184200"/>
                  </a:lnTo>
                  <a:lnTo>
                    <a:pt x="402082" y="184200"/>
                  </a:lnTo>
                  <a:lnTo>
                    <a:pt x="400583" y="185470"/>
                  </a:lnTo>
                  <a:lnTo>
                    <a:pt x="400050" y="185470"/>
                  </a:lnTo>
                  <a:lnTo>
                    <a:pt x="399923" y="186740"/>
                  </a:lnTo>
                  <a:lnTo>
                    <a:pt x="399503" y="185470"/>
                  </a:lnTo>
                  <a:lnTo>
                    <a:pt x="399237" y="184200"/>
                  </a:lnTo>
                  <a:lnTo>
                    <a:pt x="398183" y="184200"/>
                  </a:lnTo>
                  <a:lnTo>
                    <a:pt x="398208" y="185470"/>
                  </a:lnTo>
                  <a:lnTo>
                    <a:pt x="397421" y="185470"/>
                  </a:lnTo>
                  <a:lnTo>
                    <a:pt x="396748" y="186740"/>
                  </a:lnTo>
                  <a:lnTo>
                    <a:pt x="393001" y="186740"/>
                  </a:lnTo>
                  <a:lnTo>
                    <a:pt x="390385" y="188010"/>
                  </a:lnTo>
                  <a:lnTo>
                    <a:pt x="382371" y="191820"/>
                  </a:lnTo>
                  <a:lnTo>
                    <a:pt x="373430" y="191820"/>
                  </a:lnTo>
                  <a:lnTo>
                    <a:pt x="372224" y="192938"/>
                  </a:lnTo>
                  <a:lnTo>
                    <a:pt x="372148" y="193090"/>
                  </a:lnTo>
                  <a:lnTo>
                    <a:pt x="372224" y="192938"/>
                  </a:lnTo>
                  <a:lnTo>
                    <a:pt x="374053" y="189280"/>
                  </a:lnTo>
                  <a:lnTo>
                    <a:pt x="374675" y="188010"/>
                  </a:lnTo>
                  <a:lnTo>
                    <a:pt x="375310" y="186740"/>
                  </a:lnTo>
                  <a:lnTo>
                    <a:pt x="375513" y="185470"/>
                  </a:lnTo>
                  <a:lnTo>
                    <a:pt x="376656" y="184200"/>
                  </a:lnTo>
                  <a:lnTo>
                    <a:pt x="376339" y="182930"/>
                  </a:lnTo>
                  <a:lnTo>
                    <a:pt x="376720" y="184200"/>
                  </a:lnTo>
                  <a:lnTo>
                    <a:pt x="377520" y="182930"/>
                  </a:lnTo>
                  <a:lnTo>
                    <a:pt x="378320" y="181660"/>
                  </a:lnTo>
                  <a:lnTo>
                    <a:pt x="378688" y="179120"/>
                  </a:lnTo>
                  <a:lnTo>
                    <a:pt x="380860" y="177850"/>
                  </a:lnTo>
                  <a:lnTo>
                    <a:pt x="381038" y="177850"/>
                  </a:lnTo>
                  <a:lnTo>
                    <a:pt x="380644" y="176580"/>
                  </a:lnTo>
                  <a:lnTo>
                    <a:pt x="381050" y="176580"/>
                  </a:lnTo>
                  <a:lnTo>
                    <a:pt x="381850" y="175310"/>
                  </a:lnTo>
                  <a:lnTo>
                    <a:pt x="382587" y="175310"/>
                  </a:lnTo>
                  <a:lnTo>
                    <a:pt x="382511" y="174040"/>
                  </a:lnTo>
                  <a:lnTo>
                    <a:pt x="382054" y="172770"/>
                  </a:lnTo>
                  <a:lnTo>
                    <a:pt x="383286" y="172770"/>
                  </a:lnTo>
                  <a:lnTo>
                    <a:pt x="383882" y="171500"/>
                  </a:lnTo>
                  <a:lnTo>
                    <a:pt x="384073" y="170230"/>
                  </a:lnTo>
                  <a:lnTo>
                    <a:pt x="384708" y="171500"/>
                  </a:lnTo>
                  <a:lnTo>
                    <a:pt x="385394" y="170230"/>
                  </a:lnTo>
                  <a:lnTo>
                    <a:pt x="386080" y="168960"/>
                  </a:lnTo>
                  <a:lnTo>
                    <a:pt x="386651" y="168960"/>
                  </a:lnTo>
                  <a:lnTo>
                    <a:pt x="386702" y="167589"/>
                  </a:lnTo>
                  <a:lnTo>
                    <a:pt x="386778" y="167855"/>
                  </a:lnTo>
                  <a:lnTo>
                    <a:pt x="386740" y="167576"/>
                  </a:lnTo>
                  <a:lnTo>
                    <a:pt x="386727" y="167284"/>
                  </a:lnTo>
                  <a:lnTo>
                    <a:pt x="386753" y="166420"/>
                  </a:lnTo>
                  <a:lnTo>
                    <a:pt x="386854" y="163880"/>
                  </a:lnTo>
                  <a:lnTo>
                    <a:pt x="389470" y="162610"/>
                  </a:lnTo>
                  <a:lnTo>
                    <a:pt x="391706" y="157530"/>
                  </a:lnTo>
                  <a:lnTo>
                    <a:pt x="393814" y="156260"/>
                  </a:lnTo>
                  <a:lnTo>
                    <a:pt x="394550" y="153720"/>
                  </a:lnTo>
                  <a:lnTo>
                    <a:pt x="394703" y="153352"/>
                  </a:lnTo>
                  <a:lnTo>
                    <a:pt x="395185" y="153123"/>
                  </a:lnTo>
                  <a:lnTo>
                    <a:pt x="395160" y="152857"/>
                  </a:lnTo>
                  <a:lnTo>
                    <a:pt x="394957" y="152781"/>
                  </a:lnTo>
                  <a:lnTo>
                    <a:pt x="395109" y="152450"/>
                  </a:lnTo>
                  <a:lnTo>
                    <a:pt x="395960" y="151180"/>
                  </a:lnTo>
                  <a:lnTo>
                    <a:pt x="395211" y="149910"/>
                  </a:lnTo>
                  <a:lnTo>
                    <a:pt x="395744" y="149910"/>
                  </a:lnTo>
                  <a:lnTo>
                    <a:pt x="395630" y="148640"/>
                  </a:lnTo>
                  <a:lnTo>
                    <a:pt x="396328" y="147370"/>
                  </a:lnTo>
                  <a:lnTo>
                    <a:pt x="398208" y="143560"/>
                  </a:lnTo>
                  <a:lnTo>
                    <a:pt x="398526" y="143560"/>
                  </a:lnTo>
                  <a:lnTo>
                    <a:pt x="398665" y="142290"/>
                  </a:lnTo>
                  <a:lnTo>
                    <a:pt x="401091" y="141020"/>
                  </a:lnTo>
                  <a:lnTo>
                    <a:pt x="402793" y="139750"/>
                  </a:lnTo>
                  <a:lnTo>
                    <a:pt x="402297" y="135940"/>
                  </a:lnTo>
                  <a:lnTo>
                    <a:pt x="402577" y="135940"/>
                  </a:lnTo>
                  <a:lnTo>
                    <a:pt x="404723" y="132130"/>
                  </a:lnTo>
                  <a:lnTo>
                    <a:pt x="404787" y="130860"/>
                  </a:lnTo>
                  <a:lnTo>
                    <a:pt x="404850" y="129590"/>
                  </a:lnTo>
                  <a:lnTo>
                    <a:pt x="404914" y="128320"/>
                  </a:lnTo>
                  <a:lnTo>
                    <a:pt x="407746" y="124510"/>
                  </a:lnTo>
                  <a:lnTo>
                    <a:pt x="408089" y="123240"/>
                  </a:lnTo>
                  <a:lnTo>
                    <a:pt x="408076" y="121970"/>
                  </a:lnTo>
                  <a:lnTo>
                    <a:pt x="409854" y="119430"/>
                  </a:lnTo>
                  <a:lnTo>
                    <a:pt x="412991" y="114350"/>
                  </a:lnTo>
                  <a:lnTo>
                    <a:pt x="412572" y="113080"/>
                  </a:lnTo>
                  <a:lnTo>
                    <a:pt x="412330" y="113080"/>
                  </a:lnTo>
                  <a:lnTo>
                    <a:pt x="412889" y="111810"/>
                  </a:lnTo>
                  <a:lnTo>
                    <a:pt x="413042" y="110832"/>
                  </a:lnTo>
                  <a:lnTo>
                    <a:pt x="413359" y="111112"/>
                  </a:lnTo>
                  <a:lnTo>
                    <a:pt x="413283" y="110896"/>
                  </a:lnTo>
                  <a:lnTo>
                    <a:pt x="413194" y="110667"/>
                  </a:lnTo>
                  <a:lnTo>
                    <a:pt x="413131" y="110540"/>
                  </a:lnTo>
                  <a:lnTo>
                    <a:pt x="413689" y="110540"/>
                  </a:lnTo>
                  <a:lnTo>
                    <a:pt x="414096" y="109270"/>
                  </a:lnTo>
                  <a:lnTo>
                    <a:pt x="414896" y="108000"/>
                  </a:lnTo>
                  <a:lnTo>
                    <a:pt x="416356" y="106730"/>
                  </a:lnTo>
                  <a:lnTo>
                    <a:pt x="417461" y="104190"/>
                  </a:lnTo>
                  <a:lnTo>
                    <a:pt x="418084" y="101650"/>
                  </a:lnTo>
                  <a:lnTo>
                    <a:pt x="420446" y="97840"/>
                  </a:lnTo>
                  <a:lnTo>
                    <a:pt x="421043" y="96583"/>
                  </a:lnTo>
                  <a:lnTo>
                    <a:pt x="421398" y="94030"/>
                  </a:lnTo>
                  <a:lnTo>
                    <a:pt x="422452" y="94030"/>
                  </a:lnTo>
                  <a:lnTo>
                    <a:pt x="422084" y="92760"/>
                  </a:lnTo>
                  <a:lnTo>
                    <a:pt x="421944" y="92760"/>
                  </a:lnTo>
                  <a:lnTo>
                    <a:pt x="421830" y="91490"/>
                  </a:lnTo>
                  <a:lnTo>
                    <a:pt x="422465" y="91490"/>
                  </a:lnTo>
                  <a:lnTo>
                    <a:pt x="423862" y="88950"/>
                  </a:lnTo>
                  <a:lnTo>
                    <a:pt x="424548" y="85140"/>
                  </a:lnTo>
                  <a:lnTo>
                    <a:pt x="427139" y="82600"/>
                  </a:lnTo>
                  <a:lnTo>
                    <a:pt x="427266" y="82600"/>
                  </a:lnTo>
                  <a:lnTo>
                    <a:pt x="425894" y="80060"/>
                  </a:lnTo>
                  <a:lnTo>
                    <a:pt x="427189" y="78790"/>
                  </a:lnTo>
                  <a:lnTo>
                    <a:pt x="429158" y="76250"/>
                  </a:lnTo>
                  <a:lnTo>
                    <a:pt x="429298" y="74980"/>
                  </a:lnTo>
                  <a:lnTo>
                    <a:pt x="430898" y="73710"/>
                  </a:lnTo>
                  <a:lnTo>
                    <a:pt x="430149" y="71170"/>
                  </a:lnTo>
                  <a:lnTo>
                    <a:pt x="431546" y="69900"/>
                  </a:lnTo>
                  <a:lnTo>
                    <a:pt x="433565" y="68630"/>
                  </a:lnTo>
                  <a:lnTo>
                    <a:pt x="433806" y="67360"/>
                  </a:lnTo>
                  <a:lnTo>
                    <a:pt x="434517" y="66090"/>
                  </a:lnTo>
                  <a:lnTo>
                    <a:pt x="434975" y="63550"/>
                  </a:lnTo>
                  <a:lnTo>
                    <a:pt x="435457" y="62280"/>
                  </a:lnTo>
                  <a:lnTo>
                    <a:pt x="438213" y="61010"/>
                  </a:lnTo>
                  <a:lnTo>
                    <a:pt x="435749" y="58470"/>
                  </a:lnTo>
                  <a:lnTo>
                    <a:pt x="438061" y="57200"/>
                  </a:lnTo>
                  <a:lnTo>
                    <a:pt x="437121" y="54660"/>
                  </a:lnTo>
                  <a:lnTo>
                    <a:pt x="438746" y="54660"/>
                  </a:lnTo>
                  <a:lnTo>
                    <a:pt x="438873" y="54838"/>
                  </a:lnTo>
                  <a:lnTo>
                    <a:pt x="439178" y="54838"/>
                  </a:lnTo>
                  <a:lnTo>
                    <a:pt x="439229" y="54660"/>
                  </a:lnTo>
                  <a:lnTo>
                    <a:pt x="439902" y="54660"/>
                  </a:lnTo>
                  <a:lnTo>
                    <a:pt x="441655" y="53390"/>
                  </a:lnTo>
                  <a:lnTo>
                    <a:pt x="439813" y="52120"/>
                  </a:lnTo>
                  <a:lnTo>
                    <a:pt x="439572" y="53390"/>
                  </a:lnTo>
                  <a:lnTo>
                    <a:pt x="439661" y="52120"/>
                  </a:lnTo>
                  <a:lnTo>
                    <a:pt x="440524" y="50850"/>
                  </a:lnTo>
                  <a:lnTo>
                    <a:pt x="441147" y="49580"/>
                  </a:lnTo>
                  <a:lnTo>
                    <a:pt x="442595" y="48310"/>
                  </a:lnTo>
                  <a:lnTo>
                    <a:pt x="443433" y="47040"/>
                  </a:lnTo>
                  <a:lnTo>
                    <a:pt x="444347" y="45770"/>
                  </a:lnTo>
                  <a:lnTo>
                    <a:pt x="444347" y="44500"/>
                  </a:lnTo>
                  <a:lnTo>
                    <a:pt x="443230" y="44500"/>
                  </a:lnTo>
                  <a:lnTo>
                    <a:pt x="443966" y="43230"/>
                  </a:lnTo>
                  <a:lnTo>
                    <a:pt x="445630" y="40932"/>
                  </a:lnTo>
                  <a:lnTo>
                    <a:pt x="445554" y="39509"/>
                  </a:lnTo>
                  <a:lnTo>
                    <a:pt x="445223" y="39509"/>
                  </a:lnTo>
                  <a:lnTo>
                    <a:pt x="447294" y="38150"/>
                  </a:lnTo>
                  <a:lnTo>
                    <a:pt x="448144" y="35610"/>
                  </a:lnTo>
                  <a:lnTo>
                    <a:pt x="449948" y="33070"/>
                  </a:lnTo>
                  <a:lnTo>
                    <a:pt x="449973" y="31800"/>
                  </a:lnTo>
                  <a:lnTo>
                    <a:pt x="449554" y="31800"/>
                  </a:lnTo>
                  <a:lnTo>
                    <a:pt x="450164" y="30530"/>
                  </a:lnTo>
                  <a:lnTo>
                    <a:pt x="452005" y="30530"/>
                  </a:lnTo>
                  <a:lnTo>
                    <a:pt x="451777" y="29260"/>
                  </a:lnTo>
                  <a:lnTo>
                    <a:pt x="451535" y="27990"/>
                  </a:lnTo>
                  <a:lnTo>
                    <a:pt x="451192" y="29260"/>
                  </a:lnTo>
                  <a:lnTo>
                    <a:pt x="451446" y="27990"/>
                  </a:lnTo>
                  <a:lnTo>
                    <a:pt x="452348" y="27990"/>
                  </a:lnTo>
                  <a:lnTo>
                    <a:pt x="452818" y="26720"/>
                  </a:lnTo>
                  <a:lnTo>
                    <a:pt x="452945" y="26720"/>
                  </a:lnTo>
                  <a:lnTo>
                    <a:pt x="453440" y="25450"/>
                  </a:lnTo>
                  <a:lnTo>
                    <a:pt x="453745" y="24180"/>
                  </a:lnTo>
                  <a:lnTo>
                    <a:pt x="455193" y="21640"/>
                  </a:lnTo>
                  <a:lnTo>
                    <a:pt x="454837" y="20370"/>
                  </a:lnTo>
                  <a:lnTo>
                    <a:pt x="455866" y="19100"/>
                  </a:lnTo>
                  <a:lnTo>
                    <a:pt x="456704" y="17830"/>
                  </a:lnTo>
                  <a:lnTo>
                    <a:pt x="456247" y="16560"/>
                  </a:lnTo>
                  <a:lnTo>
                    <a:pt x="458038" y="15290"/>
                  </a:lnTo>
                  <a:lnTo>
                    <a:pt x="458762" y="15290"/>
                  </a:lnTo>
                  <a:lnTo>
                    <a:pt x="460006" y="14020"/>
                  </a:lnTo>
                  <a:lnTo>
                    <a:pt x="460146" y="10210"/>
                  </a:lnTo>
                  <a:lnTo>
                    <a:pt x="462102" y="7670"/>
                  </a:lnTo>
                  <a:lnTo>
                    <a:pt x="461848" y="7670"/>
                  </a:lnTo>
                  <a:lnTo>
                    <a:pt x="461670" y="6400"/>
                  </a:lnTo>
                  <a:lnTo>
                    <a:pt x="462838" y="6400"/>
                  </a:lnTo>
                  <a:lnTo>
                    <a:pt x="462546" y="5130"/>
                  </a:lnTo>
                  <a:lnTo>
                    <a:pt x="460654" y="5130"/>
                  </a:lnTo>
                  <a:lnTo>
                    <a:pt x="460552" y="3860"/>
                  </a:lnTo>
                  <a:lnTo>
                    <a:pt x="460159" y="2590"/>
                  </a:lnTo>
                  <a:lnTo>
                    <a:pt x="458825" y="2590"/>
                  </a:lnTo>
                  <a:lnTo>
                    <a:pt x="459041" y="1320"/>
                  </a:lnTo>
                  <a:lnTo>
                    <a:pt x="458635" y="1320"/>
                  </a:lnTo>
                  <a:lnTo>
                    <a:pt x="458444" y="50"/>
                  </a:lnTo>
                  <a:lnTo>
                    <a:pt x="457708" y="50"/>
                  </a:lnTo>
                  <a:lnTo>
                    <a:pt x="457644" y="1320"/>
                  </a:lnTo>
                  <a:lnTo>
                    <a:pt x="456971" y="50"/>
                  </a:lnTo>
                  <a:lnTo>
                    <a:pt x="454774" y="50"/>
                  </a:lnTo>
                  <a:lnTo>
                    <a:pt x="454660" y="2590"/>
                  </a:lnTo>
                  <a:lnTo>
                    <a:pt x="453351" y="1320"/>
                  </a:lnTo>
                  <a:lnTo>
                    <a:pt x="451446" y="2590"/>
                  </a:lnTo>
                  <a:lnTo>
                    <a:pt x="450456" y="3860"/>
                  </a:lnTo>
                  <a:lnTo>
                    <a:pt x="450723" y="3860"/>
                  </a:lnTo>
                  <a:lnTo>
                    <a:pt x="450786" y="5130"/>
                  </a:lnTo>
                  <a:lnTo>
                    <a:pt x="449808" y="5130"/>
                  </a:lnTo>
                  <a:lnTo>
                    <a:pt x="448475" y="7670"/>
                  </a:lnTo>
                  <a:lnTo>
                    <a:pt x="446925" y="8940"/>
                  </a:lnTo>
                  <a:lnTo>
                    <a:pt x="445198" y="14020"/>
                  </a:lnTo>
                  <a:lnTo>
                    <a:pt x="443039" y="15290"/>
                  </a:lnTo>
                  <a:lnTo>
                    <a:pt x="444347" y="17830"/>
                  </a:lnTo>
                  <a:lnTo>
                    <a:pt x="444665" y="17830"/>
                  </a:lnTo>
                  <a:lnTo>
                    <a:pt x="443725" y="20370"/>
                  </a:lnTo>
                  <a:lnTo>
                    <a:pt x="440753" y="20370"/>
                  </a:lnTo>
                  <a:lnTo>
                    <a:pt x="440867" y="21640"/>
                  </a:lnTo>
                  <a:lnTo>
                    <a:pt x="440982" y="22910"/>
                  </a:lnTo>
                  <a:lnTo>
                    <a:pt x="440309" y="25450"/>
                  </a:lnTo>
                  <a:lnTo>
                    <a:pt x="440067" y="26720"/>
                  </a:lnTo>
                  <a:lnTo>
                    <a:pt x="438264" y="27990"/>
                  </a:lnTo>
                  <a:lnTo>
                    <a:pt x="438111" y="29260"/>
                  </a:lnTo>
                  <a:lnTo>
                    <a:pt x="437718" y="30530"/>
                  </a:lnTo>
                  <a:lnTo>
                    <a:pt x="436270" y="30530"/>
                  </a:lnTo>
                  <a:lnTo>
                    <a:pt x="435546" y="33070"/>
                  </a:lnTo>
                  <a:lnTo>
                    <a:pt x="434886" y="35610"/>
                  </a:lnTo>
                  <a:lnTo>
                    <a:pt x="432904" y="38150"/>
                  </a:lnTo>
                  <a:lnTo>
                    <a:pt x="432612" y="38150"/>
                  </a:lnTo>
                  <a:lnTo>
                    <a:pt x="433895" y="39509"/>
                  </a:lnTo>
                  <a:lnTo>
                    <a:pt x="433920" y="38150"/>
                  </a:lnTo>
                  <a:lnTo>
                    <a:pt x="434060" y="38150"/>
                  </a:lnTo>
                  <a:lnTo>
                    <a:pt x="433895" y="39509"/>
                  </a:lnTo>
                  <a:lnTo>
                    <a:pt x="429514" y="47040"/>
                  </a:lnTo>
                  <a:lnTo>
                    <a:pt x="427164" y="50850"/>
                  </a:lnTo>
                  <a:lnTo>
                    <a:pt x="427355" y="50850"/>
                  </a:lnTo>
                  <a:lnTo>
                    <a:pt x="427443" y="52120"/>
                  </a:lnTo>
                  <a:lnTo>
                    <a:pt x="424319" y="55930"/>
                  </a:lnTo>
                  <a:lnTo>
                    <a:pt x="425272" y="58470"/>
                  </a:lnTo>
                  <a:lnTo>
                    <a:pt x="423570" y="58470"/>
                  </a:lnTo>
                  <a:lnTo>
                    <a:pt x="422376" y="59740"/>
                  </a:lnTo>
                  <a:lnTo>
                    <a:pt x="421538" y="61010"/>
                  </a:lnTo>
                  <a:lnTo>
                    <a:pt x="420585" y="62280"/>
                  </a:lnTo>
                  <a:lnTo>
                    <a:pt x="422744" y="62280"/>
                  </a:lnTo>
                  <a:lnTo>
                    <a:pt x="422084" y="63550"/>
                  </a:lnTo>
                  <a:lnTo>
                    <a:pt x="421919" y="63550"/>
                  </a:lnTo>
                  <a:lnTo>
                    <a:pt x="420179" y="66090"/>
                  </a:lnTo>
                  <a:lnTo>
                    <a:pt x="417017" y="67360"/>
                  </a:lnTo>
                  <a:lnTo>
                    <a:pt x="417944" y="71170"/>
                  </a:lnTo>
                  <a:lnTo>
                    <a:pt x="417398" y="72440"/>
                  </a:lnTo>
                  <a:lnTo>
                    <a:pt x="416852" y="72440"/>
                  </a:lnTo>
                  <a:lnTo>
                    <a:pt x="416560" y="73710"/>
                  </a:lnTo>
                  <a:lnTo>
                    <a:pt x="415391" y="76250"/>
                  </a:lnTo>
                  <a:lnTo>
                    <a:pt x="416394" y="78790"/>
                  </a:lnTo>
                  <a:lnTo>
                    <a:pt x="413181" y="78790"/>
                  </a:lnTo>
                  <a:lnTo>
                    <a:pt x="412991" y="80060"/>
                  </a:lnTo>
                  <a:lnTo>
                    <a:pt x="412584" y="81330"/>
                  </a:lnTo>
                  <a:lnTo>
                    <a:pt x="412305" y="82600"/>
                  </a:lnTo>
                  <a:lnTo>
                    <a:pt x="410857" y="86410"/>
                  </a:lnTo>
                  <a:lnTo>
                    <a:pt x="410794" y="88950"/>
                  </a:lnTo>
                  <a:lnTo>
                    <a:pt x="408012" y="90220"/>
                  </a:lnTo>
                  <a:lnTo>
                    <a:pt x="408330" y="91490"/>
                  </a:lnTo>
                  <a:lnTo>
                    <a:pt x="407924" y="91490"/>
                  </a:lnTo>
                  <a:lnTo>
                    <a:pt x="406552" y="95516"/>
                  </a:lnTo>
                  <a:lnTo>
                    <a:pt x="406552" y="97840"/>
                  </a:lnTo>
                  <a:lnTo>
                    <a:pt x="406400" y="97840"/>
                  </a:lnTo>
                  <a:lnTo>
                    <a:pt x="406311" y="97002"/>
                  </a:lnTo>
                  <a:lnTo>
                    <a:pt x="406552" y="97840"/>
                  </a:lnTo>
                  <a:lnTo>
                    <a:pt x="406552" y="95516"/>
                  </a:lnTo>
                  <a:lnTo>
                    <a:pt x="406260" y="96367"/>
                  </a:lnTo>
                  <a:lnTo>
                    <a:pt x="406107" y="96583"/>
                  </a:lnTo>
                  <a:lnTo>
                    <a:pt x="404114" y="97840"/>
                  </a:lnTo>
                  <a:lnTo>
                    <a:pt x="403682" y="100380"/>
                  </a:lnTo>
                  <a:lnTo>
                    <a:pt x="401612" y="105460"/>
                  </a:lnTo>
                  <a:lnTo>
                    <a:pt x="400291" y="107873"/>
                  </a:lnTo>
                  <a:lnTo>
                    <a:pt x="400291" y="139750"/>
                  </a:lnTo>
                  <a:lnTo>
                    <a:pt x="399821" y="140296"/>
                  </a:lnTo>
                  <a:lnTo>
                    <a:pt x="400011" y="139750"/>
                  </a:lnTo>
                  <a:lnTo>
                    <a:pt x="400291" y="139750"/>
                  </a:lnTo>
                  <a:lnTo>
                    <a:pt x="400291" y="107873"/>
                  </a:lnTo>
                  <a:lnTo>
                    <a:pt x="400215" y="108000"/>
                  </a:lnTo>
                  <a:lnTo>
                    <a:pt x="398957" y="110540"/>
                  </a:lnTo>
                  <a:lnTo>
                    <a:pt x="399110" y="111810"/>
                  </a:lnTo>
                  <a:lnTo>
                    <a:pt x="396303" y="111810"/>
                  </a:lnTo>
                  <a:lnTo>
                    <a:pt x="397878" y="115620"/>
                  </a:lnTo>
                  <a:lnTo>
                    <a:pt x="395097" y="116890"/>
                  </a:lnTo>
                  <a:lnTo>
                    <a:pt x="394017" y="123240"/>
                  </a:lnTo>
                  <a:lnTo>
                    <a:pt x="393128" y="123240"/>
                  </a:lnTo>
                  <a:lnTo>
                    <a:pt x="392709" y="124510"/>
                  </a:lnTo>
                  <a:lnTo>
                    <a:pt x="392506" y="124510"/>
                  </a:lnTo>
                  <a:lnTo>
                    <a:pt x="391210" y="127050"/>
                  </a:lnTo>
                  <a:lnTo>
                    <a:pt x="391312" y="128320"/>
                  </a:lnTo>
                  <a:lnTo>
                    <a:pt x="391401" y="129590"/>
                  </a:lnTo>
                  <a:lnTo>
                    <a:pt x="389470" y="130860"/>
                  </a:lnTo>
                  <a:lnTo>
                    <a:pt x="389737" y="132130"/>
                  </a:lnTo>
                  <a:lnTo>
                    <a:pt x="389547" y="132130"/>
                  </a:lnTo>
                  <a:lnTo>
                    <a:pt x="389432" y="130860"/>
                  </a:lnTo>
                  <a:lnTo>
                    <a:pt x="388137" y="133400"/>
                  </a:lnTo>
                  <a:lnTo>
                    <a:pt x="386689" y="135940"/>
                  </a:lnTo>
                  <a:lnTo>
                    <a:pt x="385318" y="139750"/>
                  </a:lnTo>
                  <a:lnTo>
                    <a:pt x="383971" y="141020"/>
                  </a:lnTo>
                  <a:lnTo>
                    <a:pt x="383946" y="144830"/>
                  </a:lnTo>
                  <a:lnTo>
                    <a:pt x="382422" y="144830"/>
                  </a:lnTo>
                  <a:lnTo>
                    <a:pt x="381292" y="147370"/>
                  </a:lnTo>
                  <a:lnTo>
                    <a:pt x="373278" y="163880"/>
                  </a:lnTo>
                  <a:lnTo>
                    <a:pt x="372897" y="163880"/>
                  </a:lnTo>
                  <a:lnTo>
                    <a:pt x="372795" y="165150"/>
                  </a:lnTo>
                  <a:lnTo>
                    <a:pt x="370967" y="166420"/>
                  </a:lnTo>
                  <a:lnTo>
                    <a:pt x="369671" y="167690"/>
                  </a:lnTo>
                  <a:lnTo>
                    <a:pt x="369658" y="170230"/>
                  </a:lnTo>
                  <a:lnTo>
                    <a:pt x="366382" y="172770"/>
                  </a:lnTo>
                  <a:lnTo>
                    <a:pt x="365252" y="174040"/>
                  </a:lnTo>
                  <a:lnTo>
                    <a:pt x="365658" y="176580"/>
                  </a:lnTo>
                  <a:lnTo>
                    <a:pt x="365429" y="177850"/>
                  </a:lnTo>
                  <a:lnTo>
                    <a:pt x="363867" y="180390"/>
                  </a:lnTo>
                  <a:lnTo>
                    <a:pt x="362254" y="182930"/>
                  </a:lnTo>
                  <a:lnTo>
                    <a:pt x="361480" y="184200"/>
                  </a:lnTo>
                  <a:lnTo>
                    <a:pt x="360756" y="185470"/>
                  </a:lnTo>
                  <a:lnTo>
                    <a:pt x="360984" y="186740"/>
                  </a:lnTo>
                  <a:lnTo>
                    <a:pt x="360654" y="186740"/>
                  </a:lnTo>
                  <a:lnTo>
                    <a:pt x="360730" y="188010"/>
                  </a:lnTo>
                  <a:lnTo>
                    <a:pt x="358394" y="188010"/>
                  </a:lnTo>
                  <a:lnTo>
                    <a:pt x="357695" y="186740"/>
                  </a:lnTo>
                  <a:lnTo>
                    <a:pt x="353720" y="186740"/>
                  </a:lnTo>
                  <a:lnTo>
                    <a:pt x="352145" y="185470"/>
                  </a:lnTo>
                  <a:lnTo>
                    <a:pt x="351409" y="185470"/>
                  </a:lnTo>
                  <a:lnTo>
                    <a:pt x="350456" y="184200"/>
                  </a:lnTo>
                  <a:lnTo>
                    <a:pt x="346697" y="185470"/>
                  </a:lnTo>
                  <a:lnTo>
                    <a:pt x="344081" y="184378"/>
                  </a:lnTo>
                  <a:lnTo>
                    <a:pt x="344081" y="596950"/>
                  </a:lnTo>
                  <a:lnTo>
                    <a:pt x="343738" y="595680"/>
                  </a:lnTo>
                  <a:lnTo>
                    <a:pt x="343954" y="595680"/>
                  </a:lnTo>
                  <a:lnTo>
                    <a:pt x="344081" y="596950"/>
                  </a:lnTo>
                  <a:lnTo>
                    <a:pt x="344081" y="184378"/>
                  </a:lnTo>
                  <a:lnTo>
                    <a:pt x="343662" y="184200"/>
                  </a:lnTo>
                  <a:lnTo>
                    <a:pt x="340601" y="185470"/>
                  </a:lnTo>
                  <a:lnTo>
                    <a:pt x="338531" y="185470"/>
                  </a:lnTo>
                  <a:lnTo>
                    <a:pt x="336664" y="184404"/>
                  </a:lnTo>
                  <a:lnTo>
                    <a:pt x="336664" y="801420"/>
                  </a:lnTo>
                  <a:lnTo>
                    <a:pt x="336410" y="802690"/>
                  </a:lnTo>
                  <a:lnTo>
                    <a:pt x="336499" y="801420"/>
                  </a:lnTo>
                  <a:lnTo>
                    <a:pt x="336664" y="801420"/>
                  </a:lnTo>
                  <a:lnTo>
                    <a:pt x="336664" y="184404"/>
                  </a:lnTo>
                  <a:lnTo>
                    <a:pt x="336321" y="184200"/>
                  </a:lnTo>
                  <a:lnTo>
                    <a:pt x="333806" y="184200"/>
                  </a:lnTo>
                  <a:lnTo>
                    <a:pt x="333819" y="182930"/>
                  </a:lnTo>
                  <a:lnTo>
                    <a:pt x="329831" y="182930"/>
                  </a:lnTo>
                  <a:lnTo>
                    <a:pt x="328447" y="184200"/>
                  </a:lnTo>
                  <a:lnTo>
                    <a:pt x="328371" y="182930"/>
                  </a:lnTo>
                  <a:lnTo>
                    <a:pt x="328231" y="182930"/>
                  </a:lnTo>
                  <a:lnTo>
                    <a:pt x="328053" y="181660"/>
                  </a:lnTo>
                  <a:lnTo>
                    <a:pt x="323735" y="181660"/>
                  </a:lnTo>
                  <a:lnTo>
                    <a:pt x="321386" y="182930"/>
                  </a:lnTo>
                  <a:lnTo>
                    <a:pt x="320954" y="182930"/>
                  </a:lnTo>
                  <a:lnTo>
                    <a:pt x="320573" y="180390"/>
                  </a:lnTo>
                  <a:lnTo>
                    <a:pt x="319316" y="182930"/>
                  </a:lnTo>
                  <a:lnTo>
                    <a:pt x="314909" y="182930"/>
                  </a:lnTo>
                  <a:lnTo>
                    <a:pt x="314223" y="181660"/>
                  </a:lnTo>
                  <a:lnTo>
                    <a:pt x="313347" y="181660"/>
                  </a:lnTo>
                  <a:lnTo>
                    <a:pt x="312686" y="180390"/>
                  </a:lnTo>
                  <a:lnTo>
                    <a:pt x="311823" y="181660"/>
                  </a:lnTo>
                  <a:lnTo>
                    <a:pt x="311086" y="180390"/>
                  </a:lnTo>
                  <a:lnTo>
                    <a:pt x="307924" y="180390"/>
                  </a:lnTo>
                  <a:lnTo>
                    <a:pt x="304876" y="179120"/>
                  </a:lnTo>
                  <a:lnTo>
                    <a:pt x="297688" y="179120"/>
                  </a:lnTo>
                  <a:lnTo>
                    <a:pt x="296392" y="177850"/>
                  </a:lnTo>
                  <a:lnTo>
                    <a:pt x="295059" y="176580"/>
                  </a:lnTo>
                  <a:lnTo>
                    <a:pt x="293103" y="176580"/>
                  </a:lnTo>
                  <a:lnTo>
                    <a:pt x="289852" y="177850"/>
                  </a:lnTo>
                  <a:lnTo>
                    <a:pt x="288480" y="176580"/>
                  </a:lnTo>
                  <a:lnTo>
                    <a:pt x="286931" y="176580"/>
                  </a:lnTo>
                  <a:lnTo>
                    <a:pt x="285750" y="175310"/>
                  </a:lnTo>
                  <a:lnTo>
                    <a:pt x="283349" y="177850"/>
                  </a:lnTo>
                  <a:lnTo>
                    <a:pt x="282067" y="175310"/>
                  </a:lnTo>
                  <a:lnTo>
                    <a:pt x="280860" y="176580"/>
                  </a:lnTo>
                  <a:lnTo>
                    <a:pt x="279768" y="176580"/>
                  </a:lnTo>
                  <a:lnTo>
                    <a:pt x="279323" y="175310"/>
                  </a:lnTo>
                  <a:lnTo>
                    <a:pt x="276669" y="175310"/>
                  </a:lnTo>
                  <a:lnTo>
                    <a:pt x="274701" y="174040"/>
                  </a:lnTo>
                  <a:lnTo>
                    <a:pt x="263359" y="174040"/>
                  </a:lnTo>
                  <a:lnTo>
                    <a:pt x="261937" y="172770"/>
                  </a:lnTo>
                  <a:lnTo>
                    <a:pt x="258622" y="171500"/>
                  </a:lnTo>
                  <a:lnTo>
                    <a:pt x="256489" y="171500"/>
                  </a:lnTo>
                  <a:lnTo>
                    <a:pt x="250952" y="170230"/>
                  </a:lnTo>
                  <a:lnTo>
                    <a:pt x="246608" y="170230"/>
                  </a:lnTo>
                  <a:lnTo>
                    <a:pt x="242049" y="168960"/>
                  </a:lnTo>
                  <a:lnTo>
                    <a:pt x="241160" y="168960"/>
                  </a:lnTo>
                  <a:lnTo>
                    <a:pt x="239433" y="170230"/>
                  </a:lnTo>
                  <a:lnTo>
                    <a:pt x="237794" y="168960"/>
                  </a:lnTo>
                  <a:lnTo>
                    <a:pt x="235254" y="168960"/>
                  </a:lnTo>
                  <a:lnTo>
                    <a:pt x="234848" y="167690"/>
                  </a:lnTo>
                  <a:lnTo>
                    <a:pt x="233565" y="168960"/>
                  </a:lnTo>
                  <a:lnTo>
                    <a:pt x="232143" y="165150"/>
                  </a:lnTo>
                  <a:lnTo>
                    <a:pt x="231736" y="168960"/>
                  </a:lnTo>
                  <a:lnTo>
                    <a:pt x="230873" y="167690"/>
                  </a:lnTo>
                  <a:lnTo>
                    <a:pt x="228854" y="167690"/>
                  </a:lnTo>
                  <a:lnTo>
                    <a:pt x="227901" y="168960"/>
                  </a:lnTo>
                  <a:lnTo>
                    <a:pt x="227736" y="168960"/>
                  </a:lnTo>
                  <a:lnTo>
                    <a:pt x="227939" y="167690"/>
                  </a:lnTo>
                  <a:lnTo>
                    <a:pt x="225818" y="166420"/>
                  </a:lnTo>
                  <a:lnTo>
                    <a:pt x="219227" y="166420"/>
                  </a:lnTo>
                  <a:lnTo>
                    <a:pt x="217360" y="165150"/>
                  </a:lnTo>
                  <a:lnTo>
                    <a:pt x="213829" y="165150"/>
                  </a:lnTo>
                  <a:lnTo>
                    <a:pt x="213499" y="166420"/>
                  </a:lnTo>
                  <a:lnTo>
                    <a:pt x="213588" y="165150"/>
                  </a:lnTo>
                  <a:lnTo>
                    <a:pt x="213779" y="165150"/>
                  </a:lnTo>
                  <a:lnTo>
                    <a:pt x="213918" y="163880"/>
                  </a:lnTo>
                  <a:lnTo>
                    <a:pt x="212521" y="165150"/>
                  </a:lnTo>
                  <a:lnTo>
                    <a:pt x="211137" y="163880"/>
                  </a:lnTo>
                  <a:lnTo>
                    <a:pt x="204127" y="163880"/>
                  </a:lnTo>
                  <a:lnTo>
                    <a:pt x="199466" y="162610"/>
                  </a:lnTo>
                  <a:lnTo>
                    <a:pt x="197586" y="161340"/>
                  </a:lnTo>
                  <a:lnTo>
                    <a:pt x="195262" y="162610"/>
                  </a:lnTo>
                  <a:lnTo>
                    <a:pt x="194906" y="162610"/>
                  </a:lnTo>
                  <a:lnTo>
                    <a:pt x="193052" y="160070"/>
                  </a:lnTo>
                  <a:lnTo>
                    <a:pt x="190906" y="161340"/>
                  </a:lnTo>
                  <a:lnTo>
                    <a:pt x="186207" y="161340"/>
                  </a:lnTo>
                  <a:lnTo>
                    <a:pt x="184950" y="160070"/>
                  </a:lnTo>
                  <a:lnTo>
                    <a:pt x="181051" y="160070"/>
                  </a:lnTo>
                  <a:lnTo>
                    <a:pt x="179933" y="161340"/>
                  </a:lnTo>
                  <a:lnTo>
                    <a:pt x="178943" y="160070"/>
                  </a:lnTo>
                  <a:lnTo>
                    <a:pt x="177952" y="158800"/>
                  </a:lnTo>
                  <a:lnTo>
                    <a:pt x="176834" y="160070"/>
                  </a:lnTo>
                  <a:lnTo>
                    <a:pt x="172402" y="157530"/>
                  </a:lnTo>
                  <a:lnTo>
                    <a:pt x="168719" y="158800"/>
                  </a:lnTo>
                  <a:lnTo>
                    <a:pt x="165061" y="157530"/>
                  </a:lnTo>
                  <a:lnTo>
                    <a:pt x="161823" y="157530"/>
                  </a:lnTo>
                  <a:lnTo>
                    <a:pt x="159829" y="158800"/>
                  </a:lnTo>
                  <a:lnTo>
                    <a:pt x="158229" y="156260"/>
                  </a:lnTo>
                  <a:lnTo>
                    <a:pt x="156832" y="156260"/>
                  </a:lnTo>
                  <a:lnTo>
                    <a:pt x="152323" y="154990"/>
                  </a:lnTo>
                  <a:lnTo>
                    <a:pt x="147535" y="154990"/>
                  </a:lnTo>
                  <a:lnTo>
                    <a:pt x="145999" y="153720"/>
                  </a:lnTo>
                  <a:lnTo>
                    <a:pt x="144805" y="154990"/>
                  </a:lnTo>
                  <a:lnTo>
                    <a:pt x="143675" y="151180"/>
                  </a:lnTo>
                  <a:lnTo>
                    <a:pt x="143256" y="153720"/>
                  </a:lnTo>
                  <a:lnTo>
                    <a:pt x="141909" y="153720"/>
                  </a:lnTo>
                  <a:lnTo>
                    <a:pt x="141274" y="151180"/>
                  </a:lnTo>
                  <a:lnTo>
                    <a:pt x="139814" y="152450"/>
                  </a:lnTo>
                  <a:lnTo>
                    <a:pt x="135140" y="152450"/>
                  </a:lnTo>
                  <a:lnTo>
                    <a:pt x="131660" y="151180"/>
                  </a:lnTo>
                  <a:lnTo>
                    <a:pt x="127101" y="149910"/>
                  </a:lnTo>
                  <a:lnTo>
                    <a:pt x="125945" y="148640"/>
                  </a:lnTo>
                  <a:lnTo>
                    <a:pt x="123101" y="149910"/>
                  </a:lnTo>
                  <a:lnTo>
                    <a:pt x="121462" y="148640"/>
                  </a:lnTo>
                  <a:lnTo>
                    <a:pt x="117843" y="148640"/>
                  </a:lnTo>
                  <a:lnTo>
                    <a:pt x="116027" y="147370"/>
                  </a:lnTo>
                  <a:lnTo>
                    <a:pt x="114096" y="147370"/>
                  </a:lnTo>
                  <a:lnTo>
                    <a:pt x="113880" y="148640"/>
                  </a:lnTo>
                  <a:lnTo>
                    <a:pt x="113588" y="147370"/>
                  </a:lnTo>
                  <a:lnTo>
                    <a:pt x="110934" y="147370"/>
                  </a:lnTo>
                  <a:lnTo>
                    <a:pt x="108635" y="146100"/>
                  </a:lnTo>
                  <a:lnTo>
                    <a:pt x="106121" y="146100"/>
                  </a:lnTo>
                  <a:lnTo>
                    <a:pt x="104660" y="144830"/>
                  </a:lnTo>
                  <a:lnTo>
                    <a:pt x="102628" y="146100"/>
                  </a:lnTo>
                  <a:lnTo>
                    <a:pt x="99237" y="144830"/>
                  </a:lnTo>
                  <a:lnTo>
                    <a:pt x="97421" y="143560"/>
                  </a:lnTo>
                  <a:lnTo>
                    <a:pt x="95440" y="144830"/>
                  </a:lnTo>
                  <a:lnTo>
                    <a:pt x="94576" y="144830"/>
                  </a:lnTo>
                  <a:lnTo>
                    <a:pt x="93573" y="143560"/>
                  </a:lnTo>
                  <a:lnTo>
                    <a:pt x="92646" y="142290"/>
                  </a:lnTo>
                  <a:lnTo>
                    <a:pt x="88963" y="142290"/>
                  </a:lnTo>
                  <a:lnTo>
                    <a:pt x="87401" y="141020"/>
                  </a:lnTo>
                  <a:lnTo>
                    <a:pt x="84175" y="141020"/>
                  </a:lnTo>
                  <a:lnTo>
                    <a:pt x="81203" y="139750"/>
                  </a:lnTo>
                  <a:lnTo>
                    <a:pt x="76009" y="139750"/>
                  </a:lnTo>
                  <a:lnTo>
                    <a:pt x="75399" y="138480"/>
                  </a:lnTo>
                  <a:lnTo>
                    <a:pt x="73787" y="138480"/>
                  </a:lnTo>
                  <a:lnTo>
                    <a:pt x="72974" y="139750"/>
                  </a:lnTo>
                  <a:lnTo>
                    <a:pt x="72364" y="138480"/>
                  </a:lnTo>
                  <a:lnTo>
                    <a:pt x="69824" y="138480"/>
                  </a:lnTo>
                  <a:lnTo>
                    <a:pt x="69583" y="137210"/>
                  </a:lnTo>
                  <a:lnTo>
                    <a:pt x="68592" y="138480"/>
                  </a:lnTo>
                  <a:lnTo>
                    <a:pt x="67983" y="137210"/>
                  </a:lnTo>
                  <a:lnTo>
                    <a:pt x="66763" y="137210"/>
                  </a:lnTo>
                  <a:lnTo>
                    <a:pt x="65570" y="135940"/>
                  </a:lnTo>
                  <a:lnTo>
                    <a:pt x="64020" y="137210"/>
                  </a:lnTo>
                  <a:lnTo>
                    <a:pt x="62649" y="134670"/>
                  </a:lnTo>
                  <a:lnTo>
                    <a:pt x="61099" y="135940"/>
                  </a:lnTo>
                  <a:lnTo>
                    <a:pt x="54533" y="135940"/>
                  </a:lnTo>
                  <a:lnTo>
                    <a:pt x="52971" y="134670"/>
                  </a:lnTo>
                  <a:lnTo>
                    <a:pt x="51473" y="134670"/>
                  </a:lnTo>
                  <a:lnTo>
                    <a:pt x="49123" y="135940"/>
                  </a:lnTo>
                  <a:lnTo>
                    <a:pt x="46837" y="135940"/>
                  </a:lnTo>
                  <a:lnTo>
                    <a:pt x="43942" y="133400"/>
                  </a:lnTo>
                  <a:lnTo>
                    <a:pt x="39001" y="133400"/>
                  </a:lnTo>
                  <a:lnTo>
                    <a:pt x="37934" y="132130"/>
                  </a:lnTo>
                  <a:lnTo>
                    <a:pt x="36398" y="133400"/>
                  </a:lnTo>
                  <a:lnTo>
                    <a:pt x="35560" y="132130"/>
                  </a:lnTo>
                  <a:lnTo>
                    <a:pt x="32613" y="132130"/>
                  </a:lnTo>
                  <a:lnTo>
                    <a:pt x="31534" y="130860"/>
                  </a:lnTo>
                  <a:lnTo>
                    <a:pt x="25844" y="130860"/>
                  </a:lnTo>
                  <a:lnTo>
                    <a:pt x="24841" y="132130"/>
                  </a:lnTo>
                  <a:lnTo>
                    <a:pt x="23190" y="132130"/>
                  </a:lnTo>
                  <a:lnTo>
                    <a:pt x="22809" y="133400"/>
                  </a:lnTo>
                  <a:lnTo>
                    <a:pt x="24104" y="134670"/>
                  </a:lnTo>
                  <a:lnTo>
                    <a:pt x="22961" y="135940"/>
                  </a:lnTo>
                  <a:lnTo>
                    <a:pt x="21602" y="135940"/>
                  </a:lnTo>
                  <a:lnTo>
                    <a:pt x="20891" y="137210"/>
                  </a:lnTo>
                  <a:lnTo>
                    <a:pt x="20955" y="138480"/>
                  </a:lnTo>
                  <a:lnTo>
                    <a:pt x="21043" y="139750"/>
                  </a:lnTo>
                  <a:lnTo>
                    <a:pt x="21107" y="141020"/>
                  </a:lnTo>
                  <a:lnTo>
                    <a:pt x="21463" y="141605"/>
                  </a:lnTo>
                  <a:lnTo>
                    <a:pt x="21082" y="142024"/>
                  </a:lnTo>
                  <a:lnTo>
                    <a:pt x="18580" y="145834"/>
                  </a:lnTo>
                  <a:lnTo>
                    <a:pt x="15976" y="149644"/>
                  </a:lnTo>
                  <a:lnTo>
                    <a:pt x="15722" y="152184"/>
                  </a:lnTo>
                  <a:lnTo>
                    <a:pt x="16471" y="154724"/>
                  </a:lnTo>
                  <a:lnTo>
                    <a:pt x="16027" y="158534"/>
                  </a:lnTo>
                  <a:lnTo>
                    <a:pt x="14414" y="159804"/>
                  </a:lnTo>
                  <a:lnTo>
                    <a:pt x="14135" y="159804"/>
                  </a:lnTo>
                  <a:lnTo>
                    <a:pt x="14325" y="161074"/>
                  </a:lnTo>
                  <a:lnTo>
                    <a:pt x="14528" y="161074"/>
                  </a:lnTo>
                  <a:lnTo>
                    <a:pt x="14325" y="162344"/>
                  </a:lnTo>
                  <a:lnTo>
                    <a:pt x="15062" y="166154"/>
                  </a:lnTo>
                  <a:lnTo>
                    <a:pt x="13817" y="167424"/>
                  </a:lnTo>
                  <a:lnTo>
                    <a:pt x="14833" y="168694"/>
                  </a:lnTo>
                  <a:lnTo>
                    <a:pt x="13296" y="171234"/>
                  </a:lnTo>
                  <a:lnTo>
                    <a:pt x="13373" y="173774"/>
                  </a:lnTo>
                  <a:lnTo>
                    <a:pt x="12217" y="173774"/>
                  </a:lnTo>
                  <a:lnTo>
                    <a:pt x="12128" y="176314"/>
                  </a:lnTo>
                  <a:lnTo>
                    <a:pt x="11264" y="177584"/>
                  </a:lnTo>
                  <a:lnTo>
                    <a:pt x="12128" y="178854"/>
                  </a:lnTo>
                  <a:lnTo>
                    <a:pt x="11595" y="181394"/>
                  </a:lnTo>
                  <a:lnTo>
                    <a:pt x="11849" y="182664"/>
                  </a:lnTo>
                  <a:lnTo>
                    <a:pt x="11976" y="182664"/>
                  </a:lnTo>
                  <a:lnTo>
                    <a:pt x="12077" y="183934"/>
                  </a:lnTo>
                  <a:lnTo>
                    <a:pt x="11950" y="183934"/>
                  </a:lnTo>
                  <a:lnTo>
                    <a:pt x="11544" y="185204"/>
                  </a:lnTo>
                  <a:lnTo>
                    <a:pt x="10287" y="186474"/>
                  </a:lnTo>
                  <a:lnTo>
                    <a:pt x="9639" y="186474"/>
                  </a:lnTo>
                  <a:lnTo>
                    <a:pt x="9715" y="189014"/>
                  </a:lnTo>
                  <a:lnTo>
                    <a:pt x="9118" y="192824"/>
                  </a:lnTo>
                  <a:lnTo>
                    <a:pt x="8839" y="195364"/>
                  </a:lnTo>
                  <a:lnTo>
                    <a:pt x="9207" y="196634"/>
                  </a:lnTo>
                  <a:lnTo>
                    <a:pt x="9512" y="199174"/>
                  </a:lnTo>
                  <a:lnTo>
                    <a:pt x="8293" y="204254"/>
                  </a:lnTo>
                  <a:lnTo>
                    <a:pt x="8077" y="205524"/>
                  </a:lnTo>
                  <a:lnTo>
                    <a:pt x="6553" y="210604"/>
                  </a:lnTo>
                  <a:lnTo>
                    <a:pt x="7632" y="213144"/>
                  </a:lnTo>
                  <a:lnTo>
                    <a:pt x="6286" y="214414"/>
                  </a:lnTo>
                  <a:lnTo>
                    <a:pt x="7010" y="216954"/>
                  </a:lnTo>
                  <a:lnTo>
                    <a:pt x="6553" y="216954"/>
                  </a:lnTo>
                  <a:lnTo>
                    <a:pt x="6375" y="218224"/>
                  </a:lnTo>
                  <a:lnTo>
                    <a:pt x="6591" y="218224"/>
                  </a:lnTo>
                  <a:lnTo>
                    <a:pt x="5702" y="220764"/>
                  </a:lnTo>
                  <a:lnTo>
                    <a:pt x="7518" y="223304"/>
                  </a:lnTo>
                  <a:lnTo>
                    <a:pt x="6819" y="223304"/>
                  </a:lnTo>
                  <a:lnTo>
                    <a:pt x="5778" y="224574"/>
                  </a:lnTo>
                  <a:lnTo>
                    <a:pt x="6172" y="227114"/>
                  </a:lnTo>
                  <a:lnTo>
                    <a:pt x="6489" y="227114"/>
                  </a:lnTo>
                  <a:lnTo>
                    <a:pt x="5245" y="233464"/>
                  </a:lnTo>
                  <a:lnTo>
                    <a:pt x="5143" y="234734"/>
                  </a:lnTo>
                  <a:lnTo>
                    <a:pt x="3441" y="237274"/>
                  </a:lnTo>
                  <a:lnTo>
                    <a:pt x="4051" y="242354"/>
                  </a:lnTo>
                  <a:lnTo>
                    <a:pt x="4076" y="243624"/>
                  </a:lnTo>
                  <a:lnTo>
                    <a:pt x="4203" y="244894"/>
                  </a:lnTo>
                  <a:lnTo>
                    <a:pt x="4292" y="246164"/>
                  </a:lnTo>
                  <a:lnTo>
                    <a:pt x="4368" y="247434"/>
                  </a:lnTo>
                  <a:lnTo>
                    <a:pt x="4991" y="249974"/>
                  </a:lnTo>
                  <a:lnTo>
                    <a:pt x="5067" y="251244"/>
                  </a:lnTo>
                  <a:lnTo>
                    <a:pt x="5130" y="252514"/>
                  </a:lnTo>
                  <a:lnTo>
                    <a:pt x="3848" y="253784"/>
                  </a:lnTo>
                  <a:lnTo>
                    <a:pt x="3517" y="255054"/>
                  </a:lnTo>
                  <a:lnTo>
                    <a:pt x="5092" y="256324"/>
                  </a:lnTo>
                  <a:lnTo>
                    <a:pt x="4927" y="257594"/>
                  </a:lnTo>
                  <a:lnTo>
                    <a:pt x="4203" y="260134"/>
                  </a:lnTo>
                  <a:lnTo>
                    <a:pt x="4076" y="261404"/>
                  </a:lnTo>
                  <a:lnTo>
                    <a:pt x="4013" y="262674"/>
                  </a:lnTo>
                  <a:lnTo>
                    <a:pt x="3937" y="263944"/>
                  </a:lnTo>
                  <a:lnTo>
                    <a:pt x="3860" y="265214"/>
                  </a:lnTo>
                  <a:lnTo>
                    <a:pt x="2933" y="267754"/>
                  </a:lnTo>
                  <a:lnTo>
                    <a:pt x="4165" y="269024"/>
                  </a:lnTo>
                  <a:lnTo>
                    <a:pt x="4064" y="270294"/>
                  </a:lnTo>
                  <a:lnTo>
                    <a:pt x="3200" y="272834"/>
                  </a:lnTo>
                  <a:lnTo>
                    <a:pt x="4114" y="274104"/>
                  </a:lnTo>
                  <a:lnTo>
                    <a:pt x="3606" y="276644"/>
                  </a:lnTo>
                  <a:lnTo>
                    <a:pt x="4051" y="277914"/>
                  </a:lnTo>
                  <a:lnTo>
                    <a:pt x="3683" y="280454"/>
                  </a:lnTo>
                  <a:lnTo>
                    <a:pt x="1968" y="282994"/>
                  </a:lnTo>
                  <a:lnTo>
                    <a:pt x="2235" y="282994"/>
                  </a:lnTo>
                  <a:lnTo>
                    <a:pt x="4114" y="286804"/>
                  </a:lnTo>
                  <a:lnTo>
                    <a:pt x="4508" y="288074"/>
                  </a:lnTo>
                  <a:lnTo>
                    <a:pt x="4051" y="289344"/>
                  </a:lnTo>
                  <a:lnTo>
                    <a:pt x="3606" y="289344"/>
                  </a:lnTo>
                  <a:lnTo>
                    <a:pt x="4152" y="290614"/>
                  </a:lnTo>
                  <a:lnTo>
                    <a:pt x="3441" y="291884"/>
                  </a:lnTo>
                  <a:lnTo>
                    <a:pt x="3581" y="294424"/>
                  </a:lnTo>
                  <a:lnTo>
                    <a:pt x="3238" y="294424"/>
                  </a:lnTo>
                  <a:lnTo>
                    <a:pt x="2997" y="295694"/>
                  </a:lnTo>
                  <a:lnTo>
                    <a:pt x="2794" y="295694"/>
                  </a:lnTo>
                  <a:lnTo>
                    <a:pt x="3263" y="296964"/>
                  </a:lnTo>
                  <a:lnTo>
                    <a:pt x="3810" y="298234"/>
                  </a:lnTo>
                  <a:lnTo>
                    <a:pt x="4013" y="299504"/>
                  </a:lnTo>
                  <a:lnTo>
                    <a:pt x="3162" y="300774"/>
                  </a:lnTo>
                  <a:lnTo>
                    <a:pt x="2933" y="300774"/>
                  </a:lnTo>
                  <a:lnTo>
                    <a:pt x="3086" y="302044"/>
                  </a:lnTo>
                  <a:lnTo>
                    <a:pt x="4267" y="302044"/>
                  </a:lnTo>
                  <a:lnTo>
                    <a:pt x="4191" y="303314"/>
                  </a:lnTo>
                  <a:lnTo>
                    <a:pt x="3327" y="305854"/>
                  </a:lnTo>
                  <a:lnTo>
                    <a:pt x="3886" y="307124"/>
                  </a:lnTo>
                  <a:lnTo>
                    <a:pt x="3771" y="308267"/>
                  </a:lnTo>
                  <a:lnTo>
                    <a:pt x="3771" y="408724"/>
                  </a:lnTo>
                  <a:lnTo>
                    <a:pt x="3556" y="408724"/>
                  </a:lnTo>
                  <a:lnTo>
                    <a:pt x="3314" y="407454"/>
                  </a:lnTo>
                  <a:lnTo>
                    <a:pt x="3771" y="408724"/>
                  </a:lnTo>
                  <a:lnTo>
                    <a:pt x="3771" y="308267"/>
                  </a:lnTo>
                  <a:lnTo>
                    <a:pt x="3759" y="308394"/>
                  </a:lnTo>
                  <a:lnTo>
                    <a:pt x="3632" y="309664"/>
                  </a:lnTo>
                  <a:lnTo>
                    <a:pt x="3517" y="310934"/>
                  </a:lnTo>
                  <a:lnTo>
                    <a:pt x="3200" y="310934"/>
                  </a:lnTo>
                  <a:lnTo>
                    <a:pt x="3086" y="312204"/>
                  </a:lnTo>
                  <a:lnTo>
                    <a:pt x="3721" y="312204"/>
                  </a:lnTo>
                  <a:lnTo>
                    <a:pt x="3098" y="314744"/>
                  </a:lnTo>
                  <a:lnTo>
                    <a:pt x="2781" y="314744"/>
                  </a:lnTo>
                  <a:lnTo>
                    <a:pt x="2616" y="316014"/>
                  </a:lnTo>
                  <a:lnTo>
                    <a:pt x="3009" y="316014"/>
                  </a:lnTo>
                  <a:lnTo>
                    <a:pt x="2743" y="321094"/>
                  </a:lnTo>
                  <a:lnTo>
                    <a:pt x="2895" y="321094"/>
                  </a:lnTo>
                  <a:lnTo>
                    <a:pt x="2438" y="323634"/>
                  </a:lnTo>
                  <a:lnTo>
                    <a:pt x="2527" y="330034"/>
                  </a:lnTo>
                  <a:lnTo>
                    <a:pt x="2095" y="330034"/>
                  </a:lnTo>
                  <a:lnTo>
                    <a:pt x="2133" y="331254"/>
                  </a:lnTo>
                  <a:lnTo>
                    <a:pt x="2514" y="331254"/>
                  </a:lnTo>
                  <a:lnTo>
                    <a:pt x="1968" y="336334"/>
                  </a:lnTo>
                  <a:lnTo>
                    <a:pt x="1600" y="338874"/>
                  </a:lnTo>
                  <a:lnTo>
                    <a:pt x="2235" y="342684"/>
                  </a:lnTo>
                  <a:lnTo>
                    <a:pt x="1562" y="345224"/>
                  </a:lnTo>
                  <a:lnTo>
                    <a:pt x="977" y="347764"/>
                  </a:lnTo>
                  <a:lnTo>
                    <a:pt x="1803" y="351574"/>
                  </a:lnTo>
                  <a:lnTo>
                    <a:pt x="1485" y="352844"/>
                  </a:lnTo>
                  <a:lnTo>
                    <a:pt x="1295" y="354114"/>
                  </a:lnTo>
                  <a:lnTo>
                    <a:pt x="0" y="355384"/>
                  </a:lnTo>
                  <a:lnTo>
                    <a:pt x="736" y="359194"/>
                  </a:lnTo>
                  <a:lnTo>
                    <a:pt x="812" y="360464"/>
                  </a:lnTo>
                  <a:lnTo>
                    <a:pt x="368" y="360464"/>
                  </a:lnTo>
                  <a:lnTo>
                    <a:pt x="304" y="361734"/>
                  </a:lnTo>
                  <a:lnTo>
                    <a:pt x="1536" y="361734"/>
                  </a:lnTo>
                  <a:lnTo>
                    <a:pt x="1600" y="364274"/>
                  </a:lnTo>
                  <a:lnTo>
                    <a:pt x="1346" y="365544"/>
                  </a:lnTo>
                  <a:lnTo>
                    <a:pt x="850" y="365544"/>
                  </a:lnTo>
                  <a:lnTo>
                    <a:pt x="1016" y="366814"/>
                  </a:lnTo>
                  <a:lnTo>
                    <a:pt x="2070" y="366814"/>
                  </a:lnTo>
                  <a:lnTo>
                    <a:pt x="2146" y="368084"/>
                  </a:lnTo>
                  <a:lnTo>
                    <a:pt x="1447" y="369354"/>
                  </a:lnTo>
                  <a:lnTo>
                    <a:pt x="1905" y="370624"/>
                  </a:lnTo>
                  <a:lnTo>
                    <a:pt x="2298" y="370624"/>
                  </a:lnTo>
                  <a:lnTo>
                    <a:pt x="1574" y="371894"/>
                  </a:lnTo>
                  <a:lnTo>
                    <a:pt x="1511" y="373164"/>
                  </a:lnTo>
                  <a:lnTo>
                    <a:pt x="2184" y="374434"/>
                  </a:lnTo>
                  <a:lnTo>
                    <a:pt x="660" y="374434"/>
                  </a:lnTo>
                  <a:lnTo>
                    <a:pt x="660" y="375704"/>
                  </a:lnTo>
                  <a:lnTo>
                    <a:pt x="1955" y="375704"/>
                  </a:lnTo>
                  <a:lnTo>
                    <a:pt x="1295" y="376974"/>
                  </a:lnTo>
                  <a:lnTo>
                    <a:pt x="1701" y="378244"/>
                  </a:lnTo>
                  <a:lnTo>
                    <a:pt x="1892" y="378244"/>
                  </a:lnTo>
                  <a:lnTo>
                    <a:pt x="1257" y="379514"/>
                  </a:lnTo>
                  <a:lnTo>
                    <a:pt x="1079" y="379514"/>
                  </a:lnTo>
                  <a:lnTo>
                    <a:pt x="800" y="380784"/>
                  </a:lnTo>
                  <a:lnTo>
                    <a:pt x="2082" y="382054"/>
                  </a:lnTo>
                  <a:lnTo>
                    <a:pt x="2197" y="383324"/>
                  </a:lnTo>
                  <a:lnTo>
                    <a:pt x="1778" y="384594"/>
                  </a:lnTo>
                  <a:lnTo>
                    <a:pt x="2628" y="385864"/>
                  </a:lnTo>
                  <a:lnTo>
                    <a:pt x="1485" y="387134"/>
                  </a:lnTo>
                  <a:lnTo>
                    <a:pt x="660" y="387134"/>
                  </a:lnTo>
                  <a:lnTo>
                    <a:pt x="622" y="389674"/>
                  </a:lnTo>
                  <a:lnTo>
                    <a:pt x="2489" y="389674"/>
                  </a:lnTo>
                  <a:lnTo>
                    <a:pt x="1993" y="390944"/>
                  </a:lnTo>
                  <a:lnTo>
                    <a:pt x="901" y="390944"/>
                  </a:lnTo>
                  <a:lnTo>
                    <a:pt x="876" y="393484"/>
                  </a:lnTo>
                  <a:lnTo>
                    <a:pt x="2184" y="393484"/>
                  </a:lnTo>
                  <a:lnTo>
                    <a:pt x="1143" y="394754"/>
                  </a:lnTo>
                  <a:lnTo>
                    <a:pt x="1219" y="397294"/>
                  </a:lnTo>
                  <a:lnTo>
                    <a:pt x="1358" y="397294"/>
                  </a:lnTo>
                  <a:lnTo>
                    <a:pt x="2641" y="398564"/>
                  </a:lnTo>
                  <a:lnTo>
                    <a:pt x="2590" y="403644"/>
                  </a:lnTo>
                  <a:lnTo>
                    <a:pt x="3200" y="406184"/>
                  </a:lnTo>
                  <a:lnTo>
                    <a:pt x="3035" y="406184"/>
                  </a:lnTo>
                  <a:lnTo>
                    <a:pt x="2895" y="407454"/>
                  </a:lnTo>
                  <a:lnTo>
                    <a:pt x="2336" y="407454"/>
                  </a:lnTo>
                  <a:lnTo>
                    <a:pt x="2019" y="408724"/>
                  </a:lnTo>
                  <a:lnTo>
                    <a:pt x="1993" y="409994"/>
                  </a:lnTo>
                  <a:lnTo>
                    <a:pt x="2997" y="409994"/>
                  </a:lnTo>
                  <a:lnTo>
                    <a:pt x="2781" y="411264"/>
                  </a:lnTo>
                  <a:lnTo>
                    <a:pt x="3822" y="412534"/>
                  </a:lnTo>
                  <a:lnTo>
                    <a:pt x="4216" y="412534"/>
                  </a:lnTo>
                  <a:lnTo>
                    <a:pt x="4114" y="413804"/>
                  </a:lnTo>
                  <a:lnTo>
                    <a:pt x="4013" y="415074"/>
                  </a:lnTo>
                  <a:lnTo>
                    <a:pt x="3898" y="416344"/>
                  </a:lnTo>
                  <a:lnTo>
                    <a:pt x="4457" y="418884"/>
                  </a:lnTo>
                  <a:lnTo>
                    <a:pt x="6007" y="422694"/>
                  </a:lnTo>
                  <a:lnTo>
                    <a:pt x="5943" y="423964"/>
                  </a:lnTo>
                  <a:lnTo>
                    <a:pt x="6642" y="423964"/>
                  </a:lnTo>
                  <a:lnTo>
                    <a:pt x="6705" y="425234"/>
                  </a:lnTo>
                  <a:lnTo>
                    <a:pt x="6781" y="426504"/>
                  </a:lnTo>
                  <a:lnTo>
                    <a:pt x="6858" y="429044"/>
                  </a:lnTo>
                  <a:lnTo>
                    <a:pt x="7912" y="429044"/>
                  </a:lnTo>
                  <a:lnTo>
                    <a:pt x="8585" y="430314"/>
                  </a:lnTo>
                  <a:lnTo>
                    <a:pt x="9664" y="435394"/>
                  </a:lnTo>
                  <a:lnTo>
                    <a:pt x="10083" y="436664"/>
                  </a:lnTo>
                  <a:lnTo>
                    <a:pt x="10109" y="437934"/>
                  </a:lnTo>
                  <a:lnTo>
                    <a:pt x="10680" y="439204"/>
                  </a:lnTo>
                  <a:lnTo>
                    <a:pt x="11303" y="439204"/>
                  </a:lnTo>
                  <a:lnTo>
                    <a:pt x="11226" y="440474"/>
                  </a:lnTo>
                  <a:lnTo>
                    <a:pt x="13208" y="441744"/>
                  </a:lnTo>
                  <a:lnTo>
                    <a:pt x="13436" y="441744"/>
                  </a:lnTo>
                  <a:lnTo>
                    <a:pt x="13512" y="443014"/>
                  </a:lnTo>
                  <a:lnTo>
                    <a:pt x="14516" y="444284"/>
                  </a:lnTo>
                  <a:lnTo>
                    <a:pt x="16852" y="448094"/>
                  </a:lnTo>
                  <a:lnTo>
                    <a:pt x="18173" y="450634"/>
                  </a:lnTo>
                  <a:lnTo>
                    <a:pt x="19532" y="450634"/>
                  </a:lnTo>
                  <a:lnTo>
                    <a:pt x="19621" y="453174"/>
                  </a:lnTo>
                  <a:lnTo>
                    <a:pt x="22009" y="453174"/>
                  </a:lnTo>
                  <a:lnTo>
                    <a:pt x="24015" y="455714"/>
                  </a:lnTo>
                  <a:lnTo>
                    <a:pt x="26301" y="455714"/>
                  </a:lnTo>
                  <a:lnTo>
                    <a:pt x="29210" y="456984"/>
                  </a:lnTo>
                  <a:lnTo>
                    <a:pt x="30556" y="458254"/>
                  </a:lnTo>
                  <a:lnTo>
                    <a:pt x="32321" y="459524"/>
                  </a:lnTo>
                  <a:lnTo>
                    <a:pt x="34023" y="459524"/>
                  </a:lnTo>
                  <a:lnTo>
                    <a:pt x="34328" y="460794"/>
                  </a:lnTo>
                  <a:lnTo>
                    <a:pt x="35420" y="460794"/>
                  </a:lnTo>
                  <a:lnTo>
                    <a:pt x="36322" y="459524"/>
                  </a:lnTo>
                  <a:lnTo>
                    <a:pt x="37160" y="460794"/>
                  </a:lnTo>
                  <a:lnTo>
                    <a:pt x="50558" y="460794"/>
                  </a:lnTo>
                  <a:lnTo>
                    <a:pt x="55549" y="459524"/>
                  </a:lnTo>
                  <a:lnTo>
                    <a:pt x="58724" y="459524"/>
                  </a:lnTo>
                  <a:lnTo>
                    <a:pt x="58635" y="458254"/>
                  </a:lnTo>
                  <a:lnTo>
                    <a:pt x="58470" y="458254"/>
                  </a:lnTo>
                  <a:lnTo>
                    <a:pt x="61137" y="456984"/>
                  </a:lnTo>
                  <a:lnTo>
                    <a:pt x="62699" y="455714"/>
                  </a:lnTo>
                  <a:lnTo>
                    <a:pt x="65049" y="451904"/>
                  </a:lnTo>
                  <a:lnTo>
                    <a:pt x="67741" y="451904"/>
                  </a:lnTo>
                  <a:lnTo>
                    <a:pt x="68922" y="449364"/>
                  </a:lnTo>
                  <a:lnTo>
                    <a:pt x="68872" y="446824"/>
                  </a:lnTo>
                  <a:lnTo>
                    <a:pt x="71983" y="446824"/>
                  </a:lnTo>
                  <a:lnTo>
                    <a:pt x="72834" y="443014"/>
                  </a:lnTo>
                  <a:lnTo>
                    <a:pt x="73812" y="441744"/>
                  </a:lnTo>
                  <a:lnTo>
                    <a:pt x="74866" y="440474"/>
                  </a:lnTo>
                  <a:lnTo>
                    <a:pt x="80606" y="431584"/>
                  </a:lnTo>
                  <a:lnTo>
                    <a:pt x="82169" y="427774"/>
                  </a:lnTo>
                  <a:lnTo>
                    <a:pt x="83985" y="426504"/>
                  </a:lnTo>
                  <a:lnTo>
                    <a:pt x="86042" y="420154"/>
                  </a:lnTo>
                  <a:lnTo>
                    <a:pt x="86588" y="420154"/>
                  </a:lnTo>
                  <a:lnTo>
                    <a:pt x="86918" y="418884"/>
                  </a:lnTo>
                  <a:lnTo>
                    <a:pt x="86944" y="415074"/>
                  </a:lnTo>
                  <a:lnTo>
                    <a:pt x="88747" y="415074"/>
                  </a:lnTo>
                  <a:lnTo>
                    <a:pt x="89712" y="413804"/>
                  </a:lnTo>
                  <a:lnTo>
                    <a:pt x="89560" y="412534"/>
                  </a:lnTo>
                  <a:lnTo>
                    <a:pt x="89293" y="412534"/>
                  </a:lnTo>
                  <a:lnTo>
                    <a:pt x="89420" y="411264"/>
                  </a:lnTo>
                  <a:lnTo>
                    <a:pt x="91592" y="411264"/>
                  </a:lnTo>
                  <a:lnTo>
                    <a:pt x="92151" y="409994"/>
                  </a:lnTo>
                  <a:lnTo>
                    <a:pt x="92341" y="408724"/>
                  </a:lnTo>
                  <a:lnTo>
                    <a:pt x="93726" y="406184"/>
                  </a:lnTo>
                  <a:lnTo>
                    <a:pt x="94551" y="406184"/>
                  </a:lnTo>
                  <a:lnTo>
                    <a:pt x="95148" y="404914"/>
                  </a:lnTo>
                  <a:lnTo>
                    <a:pt x="95694" y="402374"/>
                  </a:lnTo>
                  <a:lnTo>
                    <a:pt x="95897" y="401104"/>
                  </a:lnTo>
                  <a:lnTo>
                    <a:pt x="97434" y="401104"/>
                  </a:lnTo>
                  <a:lnTo>
                    <a:pt x="97510" y="399834"/>
                  </a:lnTo>
                  <a:lnTo>
                    <a:pt x="97116" y="399834"/>
                  </a:lnTo>
                  <a:lnTo>
                    <a:pt x="97942" y="398564"/>
                  </a:lnTo>
                  <a:lnTo>
                    <a:pt x="98806" y="397294"/>
                  </a:lnTo>
                  <a:lnTo>
                    <a:pt x="100076" y="396024"/>
                  </a:lnTo>
                  <a:lnTo>
                    <a:pt x="100291" y="396024"/>
                  </a:lnTo>
                  <a:lnTo>
                    <a:pt x="102654" y="393484"/>
                  </a:lnTo>
                  <a:lnTo>
                    <a:pt x="102628" y="390944"/>
                  </a:lnTo>
                  <a:lnTo>
                    <a:pt x="103428" y="390944"/>
                  </a:lnTo>
                  <a:lnTo>
                    <a:pt x="107543" y="384594"/>
                  </a:lnTo>
                  <a:lnTo>
                    <a:pt x="110096" y="383324"/>
                  </a:lnTo>
                  <a:lnTo>
                    <a:pt x="111061" y="383324"/>
                  </a:lnTo>
                  <a:lnTo>
                    <a:pt x="111366" y="382054"/>
                  </a:lnTo>
                  <a:lnTo>
                    <a:pt x="112585" y="380784"/>
                  </a:lnTo>
                  <a:lnTo>
                    <a:pt x="113144" y="379514"/>
                  </a:lnTo>
                  <a:lnTo>
                    <a:pt x="120294" y="379514"/>
                  </a:lnTo>
                  <a:lnTo>
                    <a:pt x="121589" y="378244"/>
                  </a:lnTo>
                  <a:lnTo>
                    <a:pt x="122364" y="379514"/>
                  </a:lnTo>
                  <a:lnTo>
                    <a:pt x="123329" y="380784"/>
                  </a:lnTo>
                  <a:lnTo>
                    <a:pt x="125196" y="383324"/>
                  </a:lnTo>
                  <a:lnTo>
                    <a:pt x="126123" y="385864"/>
                  </a:lnTo>
                  <a:lnTo>
                    <a:pt x="126530" y="387134"/>
                  </a:lnTo>
                  <a:lnTo>
                    <a:pt x="126784" y="389674"/>
                  </a:lnTo>
                  <a:lnTo>
                    <a:pt x="128270" y="392214"/>
                  </a:lnTo>
                  <a:lnTo>
                    <a:pt x="128231" y="393484"/>
                  </a:lnTo>
                  <a:lnTo>
                    <a:pt x="127990" y="394754"/>
                  </a:lnTo>
                  <a:lnTo>
                    <a:pt x="129006" y="396024"/>
                  </a:lnTo>
                  <a:lnTo>
                    <a:pt x="129489" y="397294"/>
                  </a:lnTo>
                  <a:lnTo>
                    <a:pt x="129832" y="399834"/>
                  </a:lnTo>
                  <a:lnTo>
                    <a:pt x="129032" y="403644"/>
                  </a:lnTo>
                  <a:lnTo>
                    <a:pt x="129730" y="406184"/>
                  </a:lnTo>
                  <a:lnTo>
                    <a:pt x="130009" y="407454"/>
                  </a:lnTo>
                  <a:lnTo>
                    <a:pt x="130149" y="408724"/>
                  </a:lnTo>
                  <a:lnTo>
                    <a:pt x="130670" y="411264"/>
                  </a:lnTo>
                  <a:lnTo>
                    <a:pt x="130771" y="412534"/>
                  </a:lnTo>
                  <a:lnTo>
                    <a:pt x="129806" y="412534"/>
                  </a:lnTo>
                  <a:lnTo>
                    <a:pt x="129654" y="413804"/>
                  </a:lnTo>
                  <a:lnTo>
                    <a:pt x="129578" y="415074"/>
                  </a:lnTo>
                  <a:lnTo>
                    <a:pt x="130835" y="415074"/>
                  </a:lnTo>
                  <a:lnTo>
                    <a:pt x="130746" y="416344"/>
                  </a:lnTo>
                  <a:lnTo>
                    <a:pt x="130467" y="416344"/>
                  </a:lnTo>
                  <a:lnTo>
                    <a:pt x="129171" y="417614"/>
                  </a:lnTo>
                  <a:lnTo>
                    <a:pt x="129692" y="418884"/>
                  </a:lnTo>
                  <a:lnTo>
                    <a:pt x="128917" y="421424"/>
                  </a:lnTo>
                  <a:lnTo>
                    <a:pt x="129971" y="422694"/>
                  </a:lnTo>
                  <a:lnTo>
                    <a:pt x="130060" y="423964"/>
                  </a:lnTo>
                  <a:lnTo>
                    <a:pt x="129133" y="423964"/>
                  </a:lnTo>
                  <a:lnTo>
                    <a:pt x="129082" y="425234"/>
                  </a:lnTo>
                  <a:lnTo>
                    <a:pt x="129578" y="426504"/>
                  </a:lnTo>
                  <a:lnTo>
                    <a:pt x="129260" y="426504"/>
                  </a:lnTo>
                  <a:lnTo>
                    <a:pt x="129082" y="427774"/>
                  </a:lnTo>
                  <a:lnTo>
                    <a:pt x="128485" y="427774"/>
                  </a:lnTo>
                  <a:lnTo>
                    <a:pt x="128651" y="429044"/>
                  </a:lnTo>
                  <a:lnTo>
                    <a:pt x="129324" y="429044"/>
                  </a:lnTo>
                  <a:lnTo>
                    <a:pt x="129197" y="431584"/>
                  </a:lnTo>
                  <a:lnTo>
                    <a:pt x="129946" y="431584"/>
                  </a:lnTo>
                  <a:lnTo>
                    <a:pt x="129844" y="432854"/>
                  </a:lnTo>
                  <a:lnTo>
                    <a:pt x="129755" y="434124"/>
                  </a:lnTo>
                  <a:lnTo>
                    <a:pt x="129413" y="435394"/>
                  </a:lnTo>
                  <a:lnTo>
                    <a:pt x="128879" y="436664"/>
                  </a:lnTo>
                  <a:lnTo>
                    <a:pt x="127673" y="437934"/>
                  </a:lnTo>
                  <a:lnTo>
                    <a:pt x="128625" y="440474"/>
                  </a:lnTo>
                  <a:lnTo>
                    <a:pt x="128803" y="441744"/>
                  </a:lnTo>
                  <a:lnTo>
                    <a:pt x="127584" y="441744"/>
                  </a:lnTo>
                  <a:lnTo>
                    <a:pt x="127635" y="443014"/>
                  </a:lnTo>
                  <a:lnTo>
                    <a:pt x="127774" y="444284"/>
                  </a:lnTo>
                  <a:lnTo>
                    <a:pt x="127546" y="444284"/>
                  </a:lnTo>
                  <a:lnTo>
                    <a:pt x="127431" y="445554"/>
                  </a:lnTo>
                  <a:lnTo>
                    <a:pt x="127800" y="445554"/>
                  </a:lnTo>
                  <a:lnTo>
                    <a:pt x="126923" y="451904"/>
                  </a:lnTo>
                  <a:lnTo>
                    <a:pt x="126619" y="451904"/>
                  </a:lnTo>
                  <a:lnTo>
                    <a:pt x="126479" y="453174"/>
                  </a:lnTo>
                  <a:lnTo>
                    <a:pt x="126822" y="453174"/>
                  </a:lnTo>
                  <a:lnTo>
                    <a:pt x="126365" y="455714"/>
                  </a:lnTo>
                  <a:lnTo>
                    <a:pt x="125552" y="458254"/>
                  </a:lnTo>
                  <a:lnTo>
                    <a:pt x="125463" y="459524"/>
                  </a:lnTo>
                  <a:lnTo>
                    <a:pt x="125615" y="459524"/>
                  </a:lnTo>
                  <a:lnTo>
                    <a:pt x="125907" y="460794"/>
                  </a:lnTo>
                  <a:lnTo>
                    <a:pt x="125806" y="464604"/>
                  </a:lnTo>
                  <a:lnTo>
                    <a:pt x="124993" y="467144"/>
                  </a:lnTo>
                  <a:lnTo>
                    <a:pt x="125056" y="468414"/>
                  </a:lnTo>
                  <a:lnTo>
                    <a:pt x="125120" y="469684"/>
                  </a:lnTo>
                  <a:lnTo>
                    <a:pt x="124320" y="470827"/>
                  </a:lnTo>
                  <a:lnTo>
                    <a:pt x="124231" y="470954"/>
                  </a:lnTo>
                  <a:lnTo>
                    <a:pt x="124599" y="473494"/>
                  </a:lnTo>
                  <a:lnTo>
                    <a:pt x="124675" y="474764"/>
                  </a:lnTo>
                  <a:lnTo>
                    <a:pt x="124447" y="474764"/>
                  </a:lnTo>
                  <a:lnTo>
                    <a:pt x="124320" y="476034"/>
                  </a:lnTo>
                  <a:lnTo>
                    <a:pt x="124777" y="476034"/>
                  </a:lnTo>
                  <a:lnTo>
                    <a:pt x="124929" y="478574"/>
                  </a:lnTo>
                  <a:lnTo>
                    <a:pt x="124688" y="478574"/>
                  </a:lnTo>
                  <a:lnTo>
                    <a:pt x="124574" y="479844"/>
                  </a:lnTo>
                  <a:lnTo>
                    <a:pt x="124726" y="479844"/>
                  </a:lnTo>
                  <a:lnTo>
                    <a:pt x="124802" y="482384"/>
                  </a:lnTo>
                  <a:lnTo>
                    <a:pt x="125260" y="483654"/>
                  </a:lnTo>
                  <a:lnTo>
                    <a:pt x="124320" y="483654"/>
                  </a:lnTo>
                  <a:lnTo>
                    <a:pt x="124167" y="484924"/>
                  </a:lnTo>
                  <a:lnTo>
                    <a:pt x="124079" y="486194"/>
                  </a:lnTo>
                  <a:lnTo>
                    <a:pt x="125095" y="486194"/>
                  </a:lnTo>
                  <a:lnTo>
                    <a:pt x="124980" y="487464"/>
                  </a:lnTo>
                  <a:lnTo>
                    <a:pt x="123431" y="487464"/>
                  </a:lnTo>
                  <a:lnTo>
                    <a:pt x="123482" y="488734"/>
                  </a:lnTo>
                  <a:lnTo>
                    <a:pt x="125107" y="488734"/>
                  </a:lnTo>
                  <a:lnTo>
                    <a:pt x="125018" y="490004"/>
                  </a:lnTo>
                  <a:lnTo>
                    <a:pt x="124815" y="491274"/>
                  </a:lnTo>
                  <a:lnTo>
                    <a:pt x="124104" y="493814"/>
                  </a:lnTo>
                  <a:lnTo>
                    <a:pt x="124256" y="495084"/>
                  </a:lnTo>
                  <a:lnTo>
                    <a:pt x="124485" y="495084"/>
                  </a:lnTo>
                  <a:lnTo>
                    <a:pt x="124548" y="496354"/>
                  </a:lnTo>
                  <a:lnTo>
                    <a:pt x="124612" y="497624"/>
                  </a:lnTo>
                  <a:lnTo>
                    <a:pt x="123583" y="500164"/>
                  </a:lnTo>
                  <a:lnTo>
                    <a:pt x="123875" y="500164"/>
                  </a:lnTo>
                  <a:lnTo>
                    <a:pt x="124371" y="501434"/>
                  </a:lnTo>
                  <a:lnTo>
                    <a:pt x="124523" y="501434"/>
                  </a:lnTo>
                  <a:lnTo>
                    <a:pt x="123685" y="503974"/>
                  </a:lnTo>
                  <a:lnTo>
                    <a:pt x="124612" y="507784"/>
                  </a:lnTo>
                  <a:lnTo>
                    <a:pt x="124523" y="509054"/>
                  </a:lnTo>
                  <a:lnTo>
                    <a:pt x="124472" y="511594"/>
                  </a:lnTo>
                  <a:lnTo>
                    <a:pt x="124345" y="514134"/>
                  </a:lnTo>
                  <a:lnTo>
                    <a:pt x="124244" y="515404"/>
                  </a:lnTo>
                  <a:lnTo>
                    <a:pt x="124155" y="516674"/>
                  </a:lnTo>
                  <a:lnTo>
                    <a:pt x="124053" y="517944"/>
                  </a:lnTo>
                  <a:lnTo>
                    <a:pt x="123964" y="519214"/>
                  </a:lnTo>
                  <a:lnTo>
                    <a:pt x="123875" y="520484"/>
                  </a:lnTo>
                  <a:lnTo>
                    <a:pt x="123774" y="521754"/>
                  </a:lnTo>
                  <a:lnTo>
                    <a:pt x="126111" y="524294"/>
                  </a:lnTo>
                  <a:lnTo>
                    <a:pt x="126098" y="525564"/>
                  </a:lnTo>
                  <a:lnTo>
                    <a:pt x="125018" y="525564"/>
                  </a:lnTo>
                  <a:lnTo>
                    <a:pt x="124726" y="526834"/>
                  </a:lnTo>
                  <a:lnTo>
                    <a:pt x="124663" y="528104"/>
                  </a:lnTo>
                  <a:lnTo>
                    <a:pt x="125793" y="528104"/>
                  </a:lnTo>
                  <a:lnTo>
                    <a:pt x="126047" y="529374"/>
                  </a:lnTo>
                  <a:lnTo>
                    <a:pt x="126174" y="535724"/>
                  </a:lnTo>
                  <a:lnTo>
                    <a:pt x="126238" y="536994"/>
                  </a:lnTo>
                  <a:lnTo>
                    <a:pt x="126365" y="540804"/>
                  </a:lnTo>
                  <a:lnTo>
                    <a:pt x="127139" y="540804"/>
                  </a:lnTo>
                  <a:lnTo>
                    <a:pt x="127254" y="542074"/>
                  </a:lnTo>
                  <a:lnTo>
                    <a:pt x="127355" y="543344"/>
                  </a:lnTo>
                  <a:lnTo>
                    <a:pt x="128155" y="544614"/>
                  </a:lnTo>
                  <a:lnTo>
                    <a:pt x="128270" y="549694"/>
                  </a:lnTo>
                  <a:lnTo>
                    <a:pt x="128371" y="552234"/>
                  </a:lnTo>
                  <a:lnTo>
                    <a:pt x="128765" y="553504"/>
                  </a:lnTo>
                  <a:lnTo>
                    <a:pt x="129616" y="554774"/>
                  </a:lnTo>
                  <a:lnTo>
                    <a:pt x="129832" y="556044"/>
                  </a:lnTo>
                  <a:lnTo>
                    <a:pt x="130708" y="558584"/>
                  </a:lnTo>
                  <a:lnTo>
                    <a:pt x="131356" y="559854"/>
                  </a:lnTo>
                  <a:lnTo>
                    <a:pt x="132003" y="562394"/>
                  </a:lnTo>
                  <a:lnTo>
                    <a:pt x="131711" y="563664"/>
                  </a:lnTo>
                  <a:lnTo>
                    <a:pt x="131597" y="564934"/>
                  </a:lnTo>
                  <a:lnTo>
                    <a:pt x="132232" y="566204"/>
                  </a:lnTo>
                  <a:lnTo>
                    <a:pt x="133019" y="566204"/>
                  </a:lnTo>
                  <a:lnTo>
                    <a:pt x="132994" y="567474"/>
                  </a:lnTo>
                  <a:lnTo>
                    <a:pt x="134962" y="572554"/>
                  </a:lnTo>
                  <a:lnTo>
                    <a:pt x="135166" y="573824"/>
                  </a:lnTo>
                  <a:lnTo>
                    <a:pt x="135318" y="573824"/>
                  </a:lnTo>
                  <a:lnTo>
                    <a:pt x="135953" y="575094"/>
                  </a:lnTo>
                  <a:lnTo>
                    <a:pt x="135458" y="576364"/>
                  </a:lnTo>
                  <a:lnTo>
                    <a:pt x="136994" y="580174"/>
                  </a:lnTo>
                  <a:lnTo>
                    <a:pt x="137922" y="580174"/>
                  </a:lnTo>
                  <a:lnTo>
                    <a:pt x="138112" y="581444"/>
                  </a:lnTo>
                  <a:lnTo>
                    <a:pt x="139585" y="585254"/>
                  </a:lnTo>
                  <a:lnTo>
                    <a:pt x="141033" y="586524"/>
                  </a:lnTo>
                  <a:lnTo>
                    <a:pt x="141008" y="587794"/>
                  </a:lnTo>
                  <a:lnTo>
                    <a:pt x="142646" y="590334"/>
                  </a:lnTo>
                  <a:lnTo>
                    <a:pt x="142748" y="591604"/>
                  </a:lnTo>
                  <a:lnTo>
                    <a:pt x="144576" y="591604"/>
                  </a:lnTo>
                  <a:lnTo>
                    <a:pt x="144780" y="592874"/>
                  </a:lnTo>
                  <a:lnTo>
                    <a:pt x="145402" y="594144"/>
                  </a:lnTo>
                  <a:lnTo>
                    <a:pt x="146837" y="594144"/>
                  </a:lnTo>
                  <a:lnTo>
                    <a:pt x="146596" y="595414"/>
                  </a:lnTo>
                  <a:lnTo>
                    <a:pt x="147675" y="596684"/>
                  </a:lnTo>
                  <a:lnTo>
                    <a:pt x="149288" y="596684"/>
                  </a:lnTo>
                  <a:lnTo>
                    <a:pt x="149555" y="597954"/>
                  </a:lnTo>
                  <a:lnTo>
                    <a:pt x="156222" y="601764"/>
                  </a:lnTo>
                  <a:lnTo>
                    <a:pt x="157949" y="601764"/>
                  </a:lnTo>
                  <a:lnTo>
                    <a:pt x="158508" y="603034"/>
                  </a:lnTo>
                  <a:lnTo>
                    <a:pt x="163601" y="603034"/>
                  </a:lnTo>
                  <a:lnTo>
                    <a:pt x="165176" y="604304"/>
                  </a:lnTo>
                  <a:lnTo>
                    <a:pt x="172275" y="604304"/>
                  </a:lnTo>
                  <a:lnTo>
                    <a:pt x="174929" y="603034"/>
                  </a:lnTo>
                  <a:lnTo>
                    <a:pt x="178130" y="603034"/>
                  </a:lnTo>
                  <a:lnTo>
                    <a:pt x="180009" y="601764"/>
                  </a:lnTo>
                  <a:lnTo>
                    <a:pt x="181597" y="599224"/>
                  </a:lnTo>
                  <a:lnTo>
                    <a:pt x="185369" y="599224"/>
                  </a:lnTo>
                  <a:lnTo>
                    <a:pt x="189242" y="592874"/>
                  </a:lnTo>
                  <a:lnTo>
                    <a:pt x="190969" y="590334"/>
                  </a:lnTo>
                  <a:lnTo>
                    <a:pt x="191147" y="591604"/>
                  </a:lnTo>
                  <a:lnTo>
                    <a:pt x="192214" y="591604"/>
                  </a:lnTo>
                  <a:lnTo>
                    <a:pt x="192862" y="590334"/>
                  </a:lnTo>
                  <a:lnTo>
                    <a:pt x="193319" y="589064"/>
                  </a:lnTo>
                  <a:lnTo>
                    <a:pt x="193497" y="587794"/>
                  </a:lnTo>
                  <a:lnTo>
                    <a:pt x="194957" y="587794"/>
                  </a:lnTo>
                  <a:lnTo>
                    <a:pt x="195211" y="586524"/>
                  </a:lnTo>
                  <a:lnTo>
                    <a:pt x="195935" y="585254"/>
                  </a:lnTo>
                  <a:lnTo>
                    <a:pt x="196253" y="583984"/>
                  </a:lnTo>
                  <a:lnTo>
                    <a:pt x="196062" y="582714"/>
                  </a:lnTo>
                  <a:lnTo>
                    <a:pt x="197396" y="582714"/>
                  </a:lnTo>
                  <a:lnTo>
                    <a:pt x="197700" y="581444"/>
                  </a:lnTo>
                  <a:lnTo>
                    <a:pt x="197904" y="581444"/>
                  </a:lnTo>
                  <a:lnTo>
                    <a:pt x="198501" y="580174"/>
                  </a:lnTo>
                  <a:lnTo>
                    <a:pt x="198361" y="580174"/>
                  </a:lnTo>
                  <a:lnTo>
                    <a:pt x="197764" y="578904"/>
                  </a:lnTo>
                  <a:lnTo>
                    <a:pt x="198221" y="577634"/>
                  </a:lnTo>
                  <a:lnTo>
                    <a:pt x="199872" y="577634"/>
                  </a:lnTo>
                  <a:lnTo>
                    <a:pt x="200253" y="576364"/>
                  </a:lnTo>
                  <a:lnTo>
                    <a:pt x="203974" y="567474"/>
                  </a:lnTo>
                  <a:lnTo>
                    <a:pt x="204635" y="566204"/>
                  </a:lnTo>
                  <a:lnTo>
                    <a:pt x="205105" y="567474"/>
                  </a:lnTo>
                  <a:lnTo>
                    <a:pt x="205930" y="567474"/>
                  </a:lnTo>
                  <a:lnTo>
                    <a:pt x="206413" y="566204"/>
                  </a:lnTo>
                  <a:lnTo>
                    <a:pt x="206248" y="564934"/>
                  </a:lnTo>
                  <a:lnTo>
                    <a:pt x="205473" y="564934"/>
                  </a:lnTo>
                  <a:lnTo>
                    <a:pt x="205752" y="563664"/>
                  </a:lnTo>
                  <a:lnTo>
                    <a:pt x="206311" y="562394"/>
                  </a:lnTo>
                  <a:lnTo>
                    <a:pt x="209016" y="559854"/>
                  </a:lnTo>
                  <a:lnTo>
                    <a:pt x="210972" y="557314"/>
                  </a:lnTo>
                  <a:lnTo>
                    <a:pt x="211035" y="556044"/>
                  </a:lnTo>
                  <a:lnTo>
                    <a:pt x="211112" y="554774"/>
                  </a:lnTo>
                  <a:lnTo>
                    <a:pt x="211175" y="553504"/>
                  </a:lnTo>
                  <a:lnTo>
                    <a:pt x="211239" y="552234"/>
                  </a:lnTo>
                  <a:lnTo>
                    <a:pt x="212521" y="550964"/>
                  </a:lnTo>
                  <a:lnTo>
                    <a:pt x="213817" y="545884"/>
                  </a:lnTo>
                  <a:lnTo>
                    <a:pt x="214807" y="544614"/>
                  </a:lnTo>
                  <a:lnTo>
                    <a:pt x="214668" y="543344"/>
                  </a:lnTo>
                  <a:lnTo>
                    <a:pt x="214541" y="542074"/>
                  </a:lnTo>
                  <a:lnTo>
                    <a:pt x="216115" y="540804"/>
                  </a:lnTo>
                  <a:lnTo>
                    <a:pt x="216484" y="539534"/>
                  </a:lnTo>
                  <a:lnTo>
                    <a:pt x="217754" y="536994"/>
                  </a:lnTo>
                  <a:lnTo>
                    <a:pt x="217208" y="535724"/>
                  </a:lnTo>
                  <a:lnTo>
                    <a:pt x="216674" y="535724"/>
                  </a:lnTo>
                  <a:lnTo>
                    <a:pt x="217830" y="531914"/>
                  </a:lnTo>
                  <a:lnTo>
                    <a:pt x="217538" y="530733"/>
                  </a:lnTo>
                  <a:lnTo>
                    <a:pt x="217678" y="530733"/>
                  </a:lnTo>
                  <a:lnTo>
                    <a:pt x="219075" y="528104"/>
                  </a:lnTo>
                  <a:lnTo>
                    <a:pt x="218770" y="528104"/>
                  </a:lnTo>
                  <a:lnTo>
                    <a:pt x="219227" y="526834"/>
                  </a:lnTo>
                  <a:lnTo>
                    <a:pt x="219760" y="523024"/>
                  </a:lnTo>
                  <a:lnTo>
                    <a:pt x="220243" y="523024"/>
                  </a:lnTo>
                  <a:lnTo>
                    <a:pt x="220205" y="521754"/>
                  </a:lnTo>
                  <a:lnTo>
                    <a:pt x="219697" y="521754"/>
                  </a:lnTo>
                  <a:lnTo>
                    <a:pt x="219227" y="519214"/>
                  </a:lnTo>
                  <a:lnTo>
                    <a:pt x="219506" y="516674"/>
                  </a:lnTo>
                  <a:lnTo>
                    <a:pt x="220916" y="515404"/>
                  </a:lnTo>
                  <a:lnTo>
                    <a:pt x="221056" y="514134"/>
                  </a:lnTo>
                  <a:lnTo>
                    <a:pt x="221246" y="512864"/>
                  </a:lnTo>
                  <a:lnTo>
                    <a:pt x="222059" y="512864"/>
                  </a:lnTo>
                  <a:lnTo>
                    <a:pt x="222415" y="511594"/>
                  </a:lnTo>
                  <a:lnTo>
                    <a:pt x="222351" y="510324"/>
                  </a:lnTo>
                  <a:lnTo>
                    <a:pt x="221564" y="509054"/>
                  </a:lnTo>
                  <a:lnTo>
                    <a:pt x="221437" y="507784"/>
                  </a:lnTo>
                  <a:lnTo>
                    <a:pt x="221653" y="506514"/>
                  </a:lnTo>
                  <a:lnTo>
                    <a:pt x="222935" y="502704"/>
                  </a:lnTo>
                  <a:lnTo>
                    <a:pt x="221818" y="501434"/>
                  </a:lnTo>
                  <a:lnTo>
                    <a:pt x="223278" y="497624"/>
                  </a:lnTo>
                  <a:lnTo>
                    <a:pt x="224294" y="495084"/>
                  </a:lnTo>
                  <a:lnTo>
                    <a:pt x="223621" y="493814"/>
                  </a:lnTo>
                  <a:lnTo>
                    <a:pt x="223964" y="492544"/>
                  </a:lnTo>
                  <a:lnTo>
                    <a:pt x="224688" y="491274"/>
                  </a:lnTo>
                  <a:lnTo>
                    <a:pt x="225513" y="490004"/>
                  </a:lnTo>
                  <a:lnTo>
                    <a:pt x="224536" y="488734"/>
                  </a:lnTo>
                  <a:lnTo>
                    <a:pt x="224967" y="488734"/>
                  </a:lnTo>
                  <a:lnTo>
                    <a:pt x="225717" y="487464"/>
                  </a:lnTo>
                  <a:lnTo>
                    <a:pt x="225361" y="486194"/>
                  </a:lnTo>
                  <a:lnTo>
                    <a:pt x="225145" y="484924"/>
                  </a:lnTo>
                  <a:lnTo>
                    <a:pt x="225831" y="484924"/>
                  </a:lnTo>
                  <a:lnTo>
                    <a:pt x="226949" y="483654"/>
                  </a:lnTo>
                  <a:lnTo>
                    <a:pt x="226250" y="481114"/>
                  </a:lnTo>
                  <a:lnTo>
                    <a:pt x="228028" y="479844"/>
                  </a:lnTo>
                  <a:lnTo>
                    <a:pt x="227888" y="478574"/>
                  </a:lnTo>
                  <a:lnTo>
                    <a:pt x="227761" y="476034"/>
                  </a:lnTo>
                  <a:lnTo>
                    <a:pt x="229400" y="473494"/>
                  </a:lnTo>
                  <a:lnTo>
                    <a:pt x="229400" y="470827"/>
                  </a:lnTo>
                  <a:lnTo>
                    <a:pt x="230378" y="468414"/>
                  </a:lnTo>
                  <a:lnTo>
                    <a:pt x="231292" y="467144"/>
                  </a:lnTo>
                  <a:lnTo>
                    <a:pt x="231660" y="467144"/>
                  </a:lnTo>
                  <a:lnTo>
                    <a:pt x="231724" y="465874"/>
                  </a:lnTo>
                  <a:lnTo>
                    <a:pt x="231533" y="465874"/>
                  </a:lnTo>
                  <a:lnTo>
                    <a:pt x="231927" y="463334"/>
                  </a:lnTo>
                  <a:lnTo>
                    <a:pt x="233019" y="462064"/>
                  </a:lnTo>
                  <a:lnTo>
                    <a:pt x="233565" y="460794"/>
                  </a:lnTo>
                  <a:lnTo>
                    <a:pt x="233680" y="459524"/>
                  </a:lnTo>
                  <a:lnTo>
                    <a:pt x="233781" y="456984"/>
                  </a:lnTo>
                  <a:lnTo>
                    <a:pt x="233946" y="456984"/>
                  </a:lnTo>
                  <a:lnTo>
                    <a:pt x="236131" y="455714"/>
                  </a:lnTo>
                  <a:lnTo>
                    <a:pt x="236855" y="454444"/>
                  </a:lnTo>
                  <a:lnTo>
                    <a:pt x="236562" y="451904"/>
                  </a:lnTo>
                  <a:lnTo>
                    <a:pt x="237426" y="450634"/>
                  </a:lnTo>
                  <a:lnTo>
                    <a:pt x="238721" y="449364"/>
                  </a:lnTo>
                  <a:lnTo>
                    <a:pt x="238582" y="450634"/>
                  </a:lnTo>
                  <a:lnTo>
                    <a:pt x="238861" y="450634"/>
                  </a:lnTo>
                  <a:lnTo>
                    <a:pt x="239471" y="451904"/>
                  </a:lnTo>
                  <a:lnTo>
                    <a:pt x="240271" y="451904"/>
                  </a:lnTo>
                  <a:lnTo>
                    <a:pt x="240995" y="450634"/>
                  </a:lnTo>
                  <a:lnTo>
                    <a:pt x="241312" y="449364"/>
                  </a:lnTo>
                  <a:lnTo>
                    <a:pt x="243192" y="446824"/>
                  </a:lnTo>
                  <a:lnTo>
                    <a:pt x="248577" y="445554"/>
                  </a:lnTo>
                  <a:lnTo>
                    <a:pt x="250278" y="445554"/>
                  </a:lnTo>
                  <a:lnTo>
                    <a:pt x="252730" y="444284"/>
                  </a:lnTo>
                  <a:lnTo>
                    <a:pt x="253771" y="444284"/>
                  </a:lnTo>
                  <a:lnTo>
                    <a:pt x="257683" y="443014"/>
                  </a:lnTo>
                  <a:lnTo>
                    <a:pt x="259892" y="445554"/>
                  </a:lnTo>
                  <a:lnTo>
                    <a:pt x="261467" y="448094"/>
                  </a:lnTo>
                  <a:lnTo>
                    <a:pt x="262331" y="449364"/>
                  </a:lnTo>
                  <a:lnTo>
                    <a:pt x="262699" y="449364"/>
                  </a:lnTo>
                  <a:lnTo>
                    <a:pt x="267144" y="458254"/>
                  </a:lnTo>
                  <a:lnTo>
                    <a:pt x="267436" y="459524"/>
                  </a:lnTo>
                  <a:lnTo>
                    <a:pt x="266941" y="462064"/>
                  </a:lnTo>
                  <a:lnTo>
                    <a:pt x="269621" y="464604"/>
                  </a:lnTo>
                  <a:lnTo>
                    <a:pt x="269354" y="465874"/>
                  </a:lnTo>
                  <a:lnTo>
                    <a:pt x="269824" y="468414"/>
                  </a:lnTo>
                  <a:lnTo>
                    <a:pt x="269862" y="470954"/>
                  </a:lnTo>
                  <a:lnTo>
                    <a:pt x="269697" y="470954"/>
                  </a:lnTo>
                  <a:lnTo>
                    <a:pt x="270725" y="473494"/>
                  </a:lnTo>
                  <a:lnTo>
                    <a:pt x="271335" y="473494"/>
                  </a:lnTo>
                  <a:lnTo>
                    <a:pt x="271589" y="474764"/>
                  </a:lnTo>
                  <a:lnTo>
                    <a:pt x="270586" y="476034"/>
                  </a:lnTo>
                  <a:lnTo>
                    <a:pt x="271741" y="481114"/>
                  </a:lnTo>
                  <a:lnTo>
                    <a:pt x="272034" y="483654"/>
                  </a:lnTo>
                  <a:lnTo>
                    <a:pt x="270852" y="484924"/>
                  </a:lnTo>
                  <a:lnTo>
                    <a:pt x="271627" y="486194"/>
                  </a:lnTo>
                  <a:lnTo>
                    <a:pt x="274370" y="496354"/>
                  </a:lnTo>
                  <a:lnTo>
                    <a:pt x="274408" y="502704"/>
                  </a:lnTo>
                  <a:lnTo>
                    <a:pt x="275551" y="503974"/>
                  </a:lnTo>
                  <a:lnTo>
                    <a:pt x="274891" y="505244"/>
                  </a:lnTo>
                  <a:lnTo>
                    <a:pt x="276580" y="507784"/>
                  </a:lnTo>
                  <a:lnTo>
                    <a:pt x="276263" y="507784"/>
                  </a:lnTo>
                  <a:lnTo>
                    <a:pt x="276009" y="509054"/>
                  </a:lnTo>
                  <a:lnTo>
                    <a:pt x="275818" y="509054"/>
                  </a:lnTo>
                  <a:lnTo>
                    <a:pt x="276339" y="510324"/>
                  </a:lnTo>
                  <a:lnTo>
                    <a:pt x="276720" y="511594"/>
                  </a:lnTo>
                  <a:lnTo>
                    <a:pt x="277926" y="514134"/>
                  </a:lnTo>
                  <a:lnTo>
                    <a:pt x="277723" y="515404"/>
                  </a:lnTo>
                  <a:lnTo>
                    <a:pt x="279285" y="516674"/>
                  </a:lnTo>
                  <a:lnTo>
                    <a:pt x="279654" y="516674"/>
                  </a:lnTo>
                  <a:lnTo>
                    <a:pt x="279882" y="517944"/>
                  </a:lnTo>
                  <a:lnTo>
                    <a:pt x="280022" y="517944"/>
                  </a:lnTo>
                  <a:lnTo>
                    <a:pt x="279806" y="519214"/>
                  </a:lnTo>
                  <a:lnTo>
                    <a:pt x="281000" y="521754"/>
                  </a:lnTo>
                  <a:lnTo>
                    <a:pt x="280962" y="524294"/>
                  </a:lnTo>
                  <a:lnTo>
                    <a:pt x="281851" y="525564"/>
                  </a:lnTo>
                  <a:lnTo>
                    <a:pt x="282016" y="525564"/>
                  </a:lnTo>
                  <a:lnTo>
                    <a:pt x="281736" y="526834"/>
                  </a:lnTo>
                  <a:lnTo>
                    <a:pt x="282371" y="528104"/>
                  </a:lnTo>
                  <a:lnTo>
                    <a:pt x="283273" y="528104"/>
                  </a:lnTo>
                  <a:lnTo>
                    <a:pt x="283146" y="529374"/>
                  </a:lnTo>
                  <a:lnTo>
                    <a:pt x="284200" y="530733"/>
                  </a:lnTo>
                  <a:lnTo>
                    <a:pt x="284645" y="530733"/>
                  </a:lnTo>
                  <a:lnTo>
                    <a:pt x="285610" y="531914"/>
                  </a:lnTo>
                  <a:lnTo>
                    <a:pt x="287147" y="534454"/>
                  </a:lnTo>
                  <a:lnTo>
                    <a:pt x="287070" y="535724"/>
                  </a:lnTo>
                  <a:lnTo>
                    <a:pt x="288404" y="535724"/>
                  </a:lnTo>
                  <a:lnTo>
                    <a:pt x="288658" y="536994"/>
                  </a:lnTo>
                  <a:lnTo>
                    <a:pt x="289179" y="538264"/>
                  </a:lnTo>
                  <a:lnTo>
                    <a:pt x="290512" y="539534"/>
                  </a:lnTo>
                  <a:lnTo>
                    <a:pt x="291401" y="540804"/>
                  </a:lnTo>
                  <a:lnTo>
                    <a:pt x="292023" y="542074"/>
                  </a:lnTo>
                  <a:lnTo>
                    <a:pt x="292481" y="543344"/>
                  </a:lnTo>
                  <a:lnTo>
                    <a:pt x="292747" y="543344"/>
                  </a:lnTo>
                  <a:lnTo>
                    <a:pt x="292684" y="544614"/>
                  </a:lnTo>
                  <a:lnTo>
                    <a:pt x="294817" y="544614"/>
                  </a:lnTo>
                  <a:lnTo>
                    <a:pt x="295135" y="545884"/>
                  </a:lnTo>
                  <a:lnTo>
                    <a:pt x="295198" y="547154"/>
                  </a:lnTo>
                  <a:lnTo>
                    <a:pt x="296900" y="547154"/>
                  </a:lnTo>
                  <a:lnTo>
                    <a:pt x="297205" y="548424"/>
                  </a:lnTo>
                  <a:lnTo>
                    <a:pt x="297637" y="548424"/>
                  </a:lnTo>
                  <a:lnTo>
                    <a:pt x="298183" y="549694"/>
                  </a:lnTo>
                  <a:lnTo>
                    <a:pt x="299859" y="549694"/>
                  </a:lnTo>
                  <a:lnTo>
                    <a:pt x="300824" y="550964"/>
                  </a:lnTo>
                  <a:lnTo>
                    <a:pt x="308038" y="550964"/>
                  </a:lnTo>
                  <a:lnTo>
                    <a:pt x="308737" y="552234"/>
                  </a:lnTo>
                  <a:lnTo>
                    <a:pt x="310603" y="552234"/>
                  </a:lnTo>
                  <a:lnTo>
                    <a:pt x="312102" y="553504"/>
                  </a:lnTo>
                  <a:lnTo>
                    <a:pt x="313512" y="553504"/>
                  </a:lnTo>
                  <a:lnTo>
                    <a:pt x="313842" y="552234"/>
                  </a:lnTo>
                  <a:lnTo>
                    <a:pt x="314845" y="553504"/>
                  </a:lnTo>
                  <a:lnTo>
                    <a:pt x="318338" y="553504"/>
                  </a:lnTo>
                  <a:lnTo>
                    <a:pt x="319493" y="552234"/>
                  </a:lnTo>
                  <a:lnTo>
                    <a:pt x="321271" y="552234"/>
                  </a:lnTo>
                  <a:lnTo>
                    <a:pt x="322973" y="550964"/>
                  </a:lnTo>
                  <a:lnTo>
                    <a:pt x="326326" y="550964"/>
                  </a:lnTo>
                  <a:lnTo>
                    <a:pt x="326999" y="549694"/>
                  </a:lnTo>
                  <a:lnTo>
                    <a:pt x="327825" y="549694"/>
                  </a:lnTo>
                  <a:lnTo>
                    <a:pt x="327926" y="548424"/>
                  </a:lnTo>
                  <a:lnTo>
                    <a:pt x="329298" y="547154"/>
                  </a:lnTo>
                  <a:lnTo>
                    <a:pt x="331673" y="547154"/>
                  </a:lnTo>
                  <a:lnTo>
                    <a:pt x="332536" y="545985"/>
                  </a:lnTo>
                  <a:lnTo>
                    <a:pt x="332447" y="552500"/>
                  </a:lnTo>
                  <a:lnTo>
                    <a:pt x="332867" y="552500"/>
                  </a:lnTo>
                  <a:lnTo>
                    <a:pt x="334441" y="553770"/>
                  </a:lnTo>
                  <a:lnTo>
                    <a:pt x="332371" y="553770"/>
                  </a:lnTo>
                  <a:lnTo>
                    <a:pt x="332765" y="555040"/>
                  </a:lnTo>
                  <a:lnTo>
                    <a:pt x="332587" y="555040"/>
                  </a:lnTo>
                  <a:lnTo>
                    <a:pt x="332105" y="556971"/>
                  </a:lnTo>
                  <a:lnTo>
                    <a:pt x="332155" y="556666"/>
                  </a:lnTo>
                  <a:lnTo>
                    <a:pt x="331965" y="556488"/>
                  </a:lnTo>
                  <a:lnTo>
                    <a:pt x="331990" y="556780"/>
                  </a:lnTo>
                  <a:lnTo>
                    <a:pt x="332041" y="557212"/>
                  </a:lnTo>
                  <a:lnTo>
                    <a:pt x="331952" y="557580"/>
                  </a:lnTo>
                  <a:lnTo>
                    <a:pt x="332028" y="560120"/>
                  </a:lnTo>
                  <a:lnTo>
                    <a:pt x="333425" y="561390"/>
                  </a:lnTo>
                  <a:lnTo>
                    <a:pt x="332359" y="562622"/>
                  </a:lnTo>
                  <a:lnTo>
                    <a:pt x="332193" y="562749"/>
                  </a:lnTo>
                  <a:lnTo>
                    <a:pt x="332066" y="562889"/>
                  </a:lnTo>
                  <a:lnTo>
                    <a:pt x="331927" y="563067"/>
                  </a:lnTo>
                  <a:lnTo>
                    <a:pt x="332155" y="562978"/>
                  </a:lnTo>
                  <a:lnTo>
                    <a:pt x="332359" y="562876"/>
                  </a:lnTo>
                  <a:lnTo>
                    <a:pt x="333235" y="567740"/>
                  </a:lnTo>
                  <a:lnTo>
                    <a:pt x="333171" y="569010"/>
                  </a:lnTo>
                  <a:lnTo>
                    <a:pt x="332320" y="571207"/>
                  </a:lnTo>
                  <a:lnTo>
                    <a:pt x="332193" y="571080"/>
                  </a:lnTo>
                  <a:lnTo>
                    <a:pt x="332092" y="571246"/>
                  </a:lnTo>
                  <a:lnTo>
                    <a:pt x="332016" y="571436"/>
                  </a:lnTo>
                  <a:lnTo>
                    <a:pt x="331914" y="571601"/>
                  </a:lnTo>
                  <a:lnTo>
                    <a:pt x="332079" y="571487"/>
                  </a:lnTo>
                  <a:lnTo>
                    <a:pt x="332232" y="571373"/>
                  </a:lnTo>
                  <a:lnTo>
                    <a:pt x="332193" y="571550"/>
                  </a:lnTo>
                  <a:lnTo>
                    <a:pt x="332371" y="571550"/>
                  </a:lnTo>
                  <a:lnTo>
                    <a:pt x="333870" y="574090"/>
                  </a:lnTo>
                  <a:lnTo>
                    <a:pt x="333070" y="576630"/>
                  </a:lnTo>
                  <a:lnTo>
                    <a:pt x="332968" y="577900"/>
                  </a:lnTo>
                  <a:lnTo>
                    <a:pt x="332867" y="579170"/>
                  </a:lnTo>
                  <a:lnTo>
                    <a:pt x="332727" y="579170"/>
                  </a:lnTo>
                  <a:lnTo>
                    <a:pt x="332689" y="582980"/>
                  </a:lnTo>
                  <a:lnTo>
                    <a:pt x="332562" y="586790"/>
                  </a:lnTo>
                  <a:lnTo>
                    <a:pt x="332447" y="589330"/>
                  </a:lnTo>
                  <a:lnTo>
                    <a:pt x="332828" y="593140"/>
                  </a:lnTo>
                  <a:lnTo>
                    <a:pt x="332955" y="594410"/>
                  </a:lnTo>
                  <a:lnTo>
                    <a:pt x="332359" y="594410"/>
                  </a:lnTo>
                  <a:lnTo>
                    <a:pt x="332447" y="595680"/>
                  </a:lnTo>
                  <a:lnTo>
                    <a:pt x="332816" y="595680"/>
                  </a:lnTo>
                  <a:lnTo>
                    <a:pt x="331762" y="598220"/>
                  </a:lnTo>
                  <a:lnTo>
                    <a:pt x="333006" y="600760"/>
                  </a:lnTo>
                  <a:lnTo>
                    <a:pt x="331584" y="602030"/>
                  </a:lnTo>
                  <a:lnTo>
                    <a:pt x="332955" y="604570"/>
                  </a:lnTo>
                  <a:lnTo>
                    <a:pt x="332803" y="604951"/>
                  </a:lnTo>
                  <a:lnTo>
                    <a:pt x="332803" y="612190"/>
                  </a:lnTo>
                  <a:lnTo>
                    <a:pt x="332625" y="612190"/>
                  </a:lnTo>
                  <a:lnTo>
                    <a:pt x="332689" y="611263"/>
                  </a:lnTo>
                  <a:lnTo>
                    <a:pt x="332803" y="612190"/>
                  </a:lnTo>
                  <a:lnTo>
                    <a:pt x="332803" y="604951"/>
                  </a:lnTo>
                  <a:lnTo>
                    <a:pt x="331381" y="608380"/>
                  </a:lnTo>
                  <a:lnTo>
                    <a:pt x="332066" y="609650"/>
                  </a:lnTo>
                  <a:lnTo>
                    <a:pt x="332663" y="610920"/>
                  </a:lnTo>
                  <a:lnTo>
                    <a:pt x="331495" y="610920"/>
                  </a:lnTo>
                  <a:lnTo>
                    <a:pt x="331089" y="612190"/>
                  </a:lnTo>
                  <a:lnTo>
                    <a:pt x="332028" y="614730"/>
                  </a:lnTo>
                  <a:lnTo>
                    <a:pt x="331533" y="617270"/>
                  </a:lnTo>
                  <a:lnTo>
                    <a:pt x="331050" y="618248"/>
                  </a:lnTo>
                  <a:lnTo>
                    <a:pt x="330923" y="618121"/>
                  </a:lnTo>
                  <a:lnTo>
                    <a:pt x="330809" y="618299"/>
                  </a:lnTo>
                  <a:lnTo>
                    <a:pt x="330682" y="618426"/>
                  </a:lnTo>
                  <a:lnTo>
                    <a:pt x="330542" y="618591"/>
                  </a:lnTo>
                  <a:lnTo>
                    <a:pt x="330758" y="618528"/>
                  </a:lnTo>
                  <a:lnTo>
                    <a:pt x="330962" y="618426"/>
                  </a:lnTo>
                  <a:lnTo>
                    <a:pt x="331152" y="618540"/>
                  </a:lnTo>
                  <a:lnTo>
                    <a:pt x="331330" y="619810"/>
                  </a:lnTo>
                  <a:lnTo>
                    <a:pt x="331673" y="619810"/>
                  </a:lnTo>
                  <a:lnTo>
                    <a:pt x="331355" y="621080"/>
                  </a:lnTo>
                  <a:lnTo>
                    <a:pt x="330962" y="622350"/>
                  </a:lnTo>
                  <a:lnTo>
                    <a:pt x="330631" y="623620"/>
                  </a:lnTo>
                  <a:lnTo>
                    <a:pt x="330365" y="623620"/>
                  </a:lnTo>
                  <a:lnTo>
                    <a:pt x="329958" y="624738"/>
                  </a:lnTo>
                  <a:lnTo>
                    <a:pt x="329907" y="624890"/>
                  </a:lnTo>
                  <a:lnTo>
                    <a:pt x="330327" y="624890"/>
                  </a:lnTo>
                  <a:lnTo>
                    <a:pt x="330923" y="626160"/>
                  </a:lnTo>
                  <a:lnTo>
                    <a:pt x="330314" y="626160"/>
                  </a:lnTo>
                  <a:lnTo>
                    <a:pt x="330530" y="629970"/>
                  </a:lnTo>
                  <a:lnTo>
                    <a:pt x="330530" y="631240"/>
                  </a:lnTo>
                  <a:lnTo>
                    <a:pt x="331520" y="631240"/>
                  </a:lnTo>
                  <a:lnTo>
                    <a:pt x="331241" y="632510"/>
                  </a:lnTo>
                  <a:lnTo>
                    <a:pt x="330517" y="633780"/>
                  </a:lnTo>
                  <a:lnTo>
                    <a:pt x="329349" y="633780"/>
                  </a:lnTo>
                  <a:lnTo>
                    <a:pt x="330708" y="636320"/>
                  </a:lnTo>
                  <a:lnTo>
                    <a:pt x="330479" y="638860"/>
                  </a:lnTo>
                  <a:lnTo>
                    <a:pt x="330365" y="640130"/>
                  </a:lnTo>
                  <a:lnTo>
                    <a:pt x="329615" y="642670"/>
                  </a:lnTo>
                  <a:lnTo>
                    <a:pt x="331673" y="642670"/>
                  </a:lnTo>
                  <a:lnTo>
                    <a:pt x="330301" y="645210"/>
                  </a:lnTo>
                  <a:lnTo>
                    <a:pt x="330949" y="646480"/>
                  </a:lnTo>
                  <a:lnTo>
                    <a:pt x="328980" y="651560"/>
                  </a:lnTo>
                  <a:lnTo>
                    <a:pt x="329234" y="654100"/>
                  </a:lnTo>
                  <a:lnTo>
                    <a:pt x="329349" y="655370"/>
                  </a:lnTo>
                  <a:lnTo>
                    <a:pt x="329374" y="662990"/>
                  </a:lnTo>
                  <a:lnTo>
                    <a:pt x="328637" y="666800"/>
                  </a:lnTo>
                  <a:lnTo>
                    <a:pt x="329565" y="671880"/>
                  </a:lnTo>
                  <a:lnTo>
                    <a:pt x="329095" y="674420"/>
                  </a:lnTo>
                  <a:lnTo>
                    <a:pt x="329831" y="676960"/>
                  </a:lnTo>
                  <a:lnTo>
                    <a:pt x="329679" y="678230"/>
                  </a:lnTo>
                  <a:lnTo>
                    <a:pt x="328663" y="680770"/>
                  </a:lnTo>
                  <a:lnTo>
                    <a:pt x="328295" y="683310"/>
                  </a:lnTo>
                  <a:lnTo>
                    <a:pt x="329552" y="684580"/>
                  </a:lnTo>
                  <a:lnTo>
                    <a:pt x="329565" y="685850"/>
                  </a:lnTo>
                  <a:lnTo>
                    <a:pt x="329374" y="685850"/>
                  </a:lnTo>
                  <a:lnTo>
                    <a:pt x="328460" y="688390"/>
                  </a:lnTo>
                  <a:lnTo>
                    <a:pt x="328510" y="690930"/>
                  </a:lnTo>
                  <a:lnTo>
                    <a:pt x="328637" y="692200"/>
                  </a:lnTo>
                  <a:lnTo>
                    <a:pt x="328752" y="693470"/>
                  </a:lnTo>
                  <a:lnTo>
                    <a:pt x="328866" y="694740"/>
                  </a:lnTo>
                  <a:lnTo>
                    <a:pt x="327888" y="697280"/>
                  </a:lnTo>
                  <a:lnTo>
                    <a:pt x="329387" y="698550"/>
                  </a:lnTo>
                  <a:lnTo>
                    <a:pt x="328676" y="701090"/>
                  </a:lnTo>
                  <a:lnTo>
                    <a:pt x="328231" y="702360"/>
                  </a:lnTo>
                  <a:lnTo>
                    <a:pt x="327939" y="703630"/>
                  </a:lnTo>
                  <a:lnTo>
                    <a:pt x="329260" y="703630"/>
                  </a:lnTo>
                  <a:lnTo>
                    <a:pt x="328396" y="706170"/>
                  </a:lnTo>
                  <a:lnTo>
                    <a:pt x="329666" y="708710"/>
                  </a:lnTo>
                  <a:lnTo>
                    <a:pt x="327469" y="711250"/>
                  </a:lnTo>
                  <a:lnTo>
                    <a:pt x="327507" y="712520"/>
                  </a:lnTo>
                  <a:lnTo>
                    <a:pt x="328574" y="712520"/>
                  </a:lnTo>
                  <a:lnTo>
                    <a:pt x="328472" y="715060"/>
                  </a:lnTo>
                  <a:lnTo>
                    <a:pt x="327380" y="716330"/>
                  </a:lnTo>
                  <a:lnTo>
                    <a:pt x="328637" y="717600"/>
                  </a:lnTo>
                  <a:lnTo>
                    <a:pt x="328574" y="718870"/>
                  </a:lnTo>
                  <a:lnTo>
                    <a:pt x="327431" y="721410"/>
                  </a:lnTo>
                  <a:lnTo>
                    <a:pt x="328079" y="723950"/>
                  </a:lnTo>
                  <a:lnTo>
                    <a:pt x="328079" y="726084"/>
                  </a:lnTo>
                  <a:lnTo>
                    <a:pt x="328028" y="725919"/>
                  </a:lnTo>
                  <a:lnTo>
                    <a:pt x="327990" y="725690"/>
                  </a:lnTo>
                  <a:lnTo>
                    <a:pt x="327977" y="725474"/>
                  </a:lnTo>
                  <a:lnTo>
                    <a:pt x="327736" y="725741"/>
                  </a:lnTo>
                  <a:lnTo>
                    <a:pt x="327279" y="726274"/>
                  </a:lnTo>
                  <a:lnTo>
                    <a:pt x="327533" y="726274"/>
                  </a:lnTo>
                  <a:lnTo>
                    <a:pt x="327723" y="726274"/>
                  </a:lnTo>
                  <a:lnTo>
                    <a:pt x="327926" y="726325"/>
                  </a:lnTo>
                  <a:lnTo>
                    <a:pt x="328079" y="726147"/>
                  </a:lnTo>
                  <a:lnTo>
                    <a:pt x="328091" y="726490"/>
                  </a:lnTo>
                  <a:lnTo>
                    <a:pt x="327761" y="727760"/>
                  </a:lnTo>
                  <a:lnTo>
                    <a:pt x="327291" y="727760"/>
                  </a:lnTo>
                  <a:lnTo>
                    <a:pt x="326580" y="731570"/>
                  </a:lnTo>
                  <a:lnTo>
                    <a:pt x="326390" y="733806"/>
                  </a:lnTo>
                  <a:lnTo>
                    <a:pt x="326351" y="733539"/>
                  </a:lnTo>
                  <a:lnTo>
                    <a:pt x="326237" y="733247"/>
                  </a:lnTo>
                  <a:lnTo>
                    <a:pt x="325653" y="733552"/>
                  </a:lnTo>
                  <a:lnTo>
                    <a:pt x="325666" y="733856"/>
                  </a:lnTo>
                  <a:lnTo>
                    <a:pt x="326263" y="734148"/>
                  </a:lnTo>
                  <a:lnTo>
                    <a:pt x="326377" y="733996"/>
                  </a:lnTo>
                  <a:lnTo>
                    <a:pt x="326263" y="735380"/>
                  </a:lnTo>
                  <a:lnTo>
                    <a:pt x="327240" y="736790"/>
                  </a:lnTo>
                  <a:lnTo>
                    <a:pt x="326339" y="739190"/>
                  </a:lnTo>
                  <a:lnTo>
                    <a:pt x="325869" y="741730"/>
                  </a:lnTo>
                  <a:lnTo>
                    <a:pt x="326174" y="744270"/>
                  </a:lnTo>
                  <a:lnTo>
                    <a:pt x="325805" y="744270"/>
                  </a:lnTo>
                  <a:lnTo>
                    <a:pt x="325361" y="746810"/>
                  </a:lnTo>
                  <a:lnTo>
                    <a:pt x="326644" y="749350"/>
                  </a:lnTo>
                  <a:lnTo>
                    <a:pt x="325158" y="751890"/>
                  </a:lnTo>
                  <a:lnTo>
                    <a:pt x="325869" y="751890"/>
                  </a:lnTo>
                  <a:lnTo>
                    <a:pt x="326161" y="753160"/>
                  </a:lnTo>
                  <a:lnTo>
                    <a:pt x="324053" y="754430"/>
                  </a:lnTo>
                  <a:lnTo>
                    <a:pt x="325005" y="755700"/>
                  </a:lnTo>
                  <a:lnTo>
                    <a:pt x="324916" y="757224"/>
                  </a:lnTo>
                  <a:lnTo>
                    <a:pt x="324358" y="757567"/>
                  </a:lnTo>
                  <a:lnTo>
                    <a:pt x="324345" y="757847"/>
                  </a:lnTo>
                  <a:lnTo>
                    <a:pt x="324878" y="758024"/>
                  </a:lnTo>
                  <a:lnTo>
                    <a:pt x="324866" y="758291"/>
                  </a:lnTo>
                  <a:lnTo>
                    <a:pt x="324853" y="758431"/>
                  </a:lnTo>
                  <a:lnTo>
                    <a:pt x="324167" y="759510"/>
                  </a:lnTo>
                  <a:lnTo>
                    <a:pt x="326834" y="762050"/>
                  </a:lnTo>
                  <a:lnTo>
                    <a:pt x="324383" y="763320"/>
                  </a:lnTo>
                  <a:lnTo>
                    <a:pt x="326174" y="764590"/>
                  </a:lnTo>
                  <a:lnTo>
                    <a:pt x="325221" y="764590"/>
                  </a:lnTo>
                  <a:lnTo>
                    <a:pt x="324078" y="765860"/>
                  </a:lnTo>
                  <a:lnTo>
                    <a:pt x="324573" y="767130"/>
                  </a:lnTo>
                  <a:lnTo>
                    <a:pt x="325170" y="767130"/>
                  </a:lnTo>
                  <a:lnTo>
                    <a:pt x="323977" y="768400"/>
                  </a:lnTo>
                  <a:lnTo>
                    <a:pt x="325158" y="768400"/>
                  </a:lnTo>
                  <a:lnTo>
                    <a:pt x="324459" y="772210"/>
                  </a:lnTo>
                  <a:lnTo>
                    <a:pt x="323024" y="773480"/>
                  </a:lnTo>
                  <a:lnTo>
                    <a:pt x="325348" y="776020"/>
                  </a:lnTo>
                  <a:lnTo>
                    <a:pt x="325069" y="777290"/>
                  </a:lnTo>
                  <a:lnTo>
                    <a:pt x="324967" y="778560"/>
                  </a:lnTo>
                  <a:lnTo>
                    <a:pt x="324751" y="779830"/>
                  </a:lnTo>
                  <a:lnTo>
                    <a:pt x="323913" y="781100"/>
                  </a:lnTo>
                  <a:lnTo>
                    <a:pt x="325069" y="784910"/>
                  </a:lnTo>
                  <a:lnTo>
                    <a:pt x="324612" y="787450"/>
                  </a:lnTo>
                  <a:lnTo>
                    <a:pt x="324764" y="789546"/>
                  </a:lnTo>
                  <a:lnTo>
                    <a:pt x="324269" y="789889"/>
                  </a:lnTo>
                  <a:lnTo>
                    <a:pt x="324281" y="790219"/>
                  </a:lnTo>
                  <a:lnTo>
                    <a:pt x="324904" y="790473"/>
                  </a:lnTo>
                  <a:lnTo>
                    <a:pt x="325120" y="790219"/>
                  </a:lnTo>
                  <a:lnTo>
                    <a:pt x="325069" y="790079"/>
                  </a:lnTo>
                  <a:lnTo>
                    <a:pt x="325208" y="789990"/>
                  </a:lnTo>
                  <a:lnTo>
                    <a:pt x="325107" y="791260"/>
                  </a:lnTo>
                  <a:lnTo>
                    <a:pt x="324891" y="791260"/>
                  </a:lnTo>
                  <a:lnTo>
                    <a:pt x="324777" y="792530"/>
                  </a:lnTo>
                  <a:lnTo>
                    <a:pt x="324662" y="793800"/>
                  </a:lnTo>
                  <a:lnTo>
                    <a:pt x="325043" y="795070"/>
                  </a:lnTo>
                  <a:lnTo>
                    <a:pt x="325348" y="795070"/>
                  </a:lnTo>
                  <a:lnTo>
                    <a:pt x="325132" y="796340"/>
                  </a:lnTo>
                  <a:lnTo>
                    <a:pt x="324599" y="797610"/>
                  </a:lnTo>
                  <a:lnTo>
                    <a:pt x="325285" y="801420"/>
                  </a:lnTo>
                  <a:lnTo>
                    <a:pt x="324916" y="803960"/>
                  </a:lnTo>
                  <a:lnTo>
                    <a:pt x="324091" y="809040"/>
                  </a:lnTo>
                  <a:lnTo>
                    <a:pt x="323977" y="811580"/>
                  </a:lnTo>
                  <a:lnTo>
                    <a:pt x="323735" y="814120"/>
                  </a:lnTo>
                  <a:lnTo>
                    <a:pt x="324675" y="814120"/>
                  </a:lnTo>
                  <a:lnTo>
                    <a:pt x="324154" y="816660"/>
                  </a:lnTo>
                  <a:lnTo>
                    <a:pt x="323875" y="819200"/>
                  </a:lnTo>
                  <a:lnTo>
                    <a:pt x="323621" y="823010"/>
                  </a:lnTo>
                  <a:lnTo>
                    <a:pt x="323570" y="824280"/>
                  </a:lnTo>
                  <a:lnTo>
                    <a:pt x="324078" y="828090"/>
                  </a:lnTo>
                  <a:lnTo>
                    <a:pt x="323342" y="834440"/>
                  </a:lnTo>
                  <a:lnTo>
                    <a:pt x="322224" y="836790"/>
                  </a:lnTo>
                  <a:lnTo>
                    <a:pt x="322033" y="836879"/>
                  </a:lnTo>
                  <a:lnTo>
                    <a:pt x="321957" y="837044"/>
                  </a:lnTo>
                  <a:lnTo>
                    <a:pt x="321868" y="837209"/>
                  </a:lnTo>
                  <a:lnTo>
                    <a:pt x="322021" y="837107"/>
                  </a:lnTo>
                  <a:lnTo>
                    <a:pt x="322160" y="836980"/>
                  </a:lnTo>
                  <a:lnTo>
                    <a:pt x="322326" y="836980"/>
                  </a:lnTo>
                  <a:lnTo>
                    <a:pt x="322478" y="838250"/>
                  </a:lnTo>
                  <a:lnTo>
                    <a:pt x="322732" y="838250"/>
                  </a:lnTo>
                  <a:lnTo>
                    <a:pt x="322694" y="839520"/>
                  </a:lnTo>
                  <a:lnTo>
                    <a:pt x="322478" y="839520"/>
                  </a:lnTo>
                  <a:lnTo>
                    <a:pt x="322478" y="839901"/>
                  </a:lnTo>
                  <a:lnTo>
                    <a:pt x="322351" y="839774"/>
                  </a:lnTo>
                  <a:lnTo>
                    <a:pt x="322389" y="840054"/>
                  </a:lnTo>
                  <a:lnTo>
                    <a:pt x="322414" y="840371"/>
                  </a:lnTo>
                  <a:lnTo>
                    <a:pt x="322465" y="840651"/>
                  </a:lnTo>
                  <a:lnTo>
                    <a:pt x="322491" y="842060"/>
                  </a:lnTo>
                  <a:lnTo>
                    <a:pt x="322719" y="843330"/>
                  </a:lnTo>
                  <a:lnTo>
                    <a:pt x="321614" y="847140"/>
                  </a:lnTo>
                  <a:lnTo>
                    <a:pt x="321703" y="848410"/>
                  </a:lnTo>
                  <a:lnTo>
                    <a:pt x="321843" y="848410"/>
                  </a:lnTo>
                  <a:lnTo>
                    <a:pt x="322326" y="849680"/>
                  </a:lnTo>
                  <a:lnTo>
                    <a:pt x="322148" y="849680"/>
                  </a:lnTo>
                  <a:lnTo>
                    <a:pt x="320903" y="852220"/>
                  </a:lnTo>
                  <a:lnTo>
                    <a:pt x="322148" y="856030"/>
                  </a:lnTo>
                  <a:lnTo>
                    <a:pt x="321360" y="858570"/>
                  </a:lnTo>
                  <a:lnTo>
                    <a:pt x="322097" y="858570"/>
                  </a:lnTo>
                  <a:lnTo>
                    <a:pt x="322186" y="857300"/>
                  </a:lnTo>
                  <a:lnTo>
                    <a:pt x="322681" y="857300"/>
                  </a:lnTo>
                  <a:lnTo>
                    <a:pt x="322186" y="858570"/>
                  </a:lnTo>
                  <a:lnTo>
                    <a:pt x="322084" y="859840"/>
                  </a:lnTo>
                  <a:lnTo>
                    <a:pt x="321983" y="861110"/>
                  </a:lnTo>
                  <a:lnTo>
                    <a:pt x="319443" y="863650"/>
                  </a:lnTo>
                  <a:lnTo>
                    <a:pt x="321640" y="866190"/>
                  </a:lnTo>
                  <a:lnTo>
                    <a:pt x="321183" y="867460"/>
                  </a:lnTo>
                  <a:lnTo>
                    <a:pt x="319074" y="867460"/>
                  </a:lnTo>
                  <a:lnTo>
                    <a:pt x="320001" y="868730"/>
                  </a:lnTo>
                  <a:lnTo>
                    <a:pt x="320433" y="870000"/>
                  </a:lnTo>
                  <a:lnTo>
                    <a:pt x="320636" y="871270"/>
                  </a:lnTo>
                  <a:lnTo>
                    <a:pt x="320687" y="875080"/>
                  </a:lnTo>
                  <a:lnTo>
                    <a:pt x="319379" y="877620"/>
                  </a:lnTo>
                  <a:lnTo>
                    <a:pt x="321170" y="878890"/>
                  </a:lnTo>
                  <a:lnTo>
                    <a:pt x="320509" y="881430"/>
                  </a:lnTo>
                  <a:lnTo>
                    <a:pt x="319265" y="883970"/>
                  </a:lnTo>
                  <a:lnTo>
                    <a:pt x="320751" y="887780"/>
                  </a:lnTo>
                  <a:lnTo>
                    <a:pt x="319163" y="891590"/>
                  </a:lnTo>
                  <a:lnTo>
                    <a:pt x="319519" y="891590"/>
                  </a:lnTo>
                  <a:lnTo>
                    <a:pt x="319798" y="892860"/>
                  </a:lnTo>
                  <a:lnTo>
                    <a:pt x="320243" y="894130"/>
                  </a:lnTo>
                  <a:lnTo>
                    <a:pt x="319595" y="897940"/>
                  </a:lnTo>
                  <a:lnTo>
                    <a:pt x="319011" y="901750"/>
                  </a:lnTo>
                  <a:lnTo>
                    <a:pt x="320370" y="906830"/>
                  </a:lnTo>
                  <a:lnTo>
                    <a:pt x="318173" y="910640"/>
                  </a:lnTo>
                  <a:lnTo>
                    <a:pt x="318820" y="913180"/>
                  </a:lnTo>
                  <a:lnTo>
                    <a:pt x="317296" y="915720"/>
                  </a:lnTo>
                  <a:lnTo>
                    <a:pt x="318084" y="918260"/>
                  </a:lnTo>
                  <a:lnTo>
                    <a:pt x="318985" y="922083"/>
                  </a:lnTo>
                  <a:lnTo>
                    <a:pt x="318858" y="930960"/>
                  </a:lnTo>
                  <a:lnTo>
                    <a:pt x="319303" y="933500"/>
                  </a:lnTo>
                  <a:lnTo>
                    <a:pt x="318757" y="938580"/>
                  </a:lnTo>
                  <a:lnTo>
                    <a:pt x="319265" y="942390"/>
                  </a:lnTo>
                  <a:lnTo>
                    <a:pt x="319519" y="946200"/>
                  </a:lnTo>
                  <a:lnTo>
                    <a:pt x="319595" y="947470"/>
                  </a:lnTo>
                  <a:lnTo>
                    <a:pt x="319989" y="950010"/>
                  </a:lnTo>
                  <a:lnTo>
                    <a:pt x="319874" y="951280"/>
                  </a:lnTo>
                  <a:lnTo>
                    <a:pt x="319747" y="953820"/>
                  </a:lnTo>
                  <a:lnTo>
                    <a:pt x="318490" y="956360"/>
                  </a:lnTo>
                  <a:lnTo>
                    <a:pt x="320700" y="958900"/>
                  </a:lnTo>
                  <a:lnTo>
                    <a:pt x="320548" y="960170"/>
                  </a:lnTo>
                  <a:lnTo>
                    <a:pt x="319100" y="961440"/>
                  </a:lnTo>
                  <a:lnTo>
                    <a:pt x="320408" y="963980"/>
                  </a:lnTo>
                  <a:lnTo>
                    <a:pt x="320078" y="965250"/>
                  </a:lnTo>
                  <a:lnTo>
                    <a:pt x="319989" y="965682"/>
                  </a:lnTo>
                  <a:lnTo>
                    <a:pt x="319862" y="965555"/>
                  </a:lnTo>
                  <a:lnTo>
                    <a:pt x="319722" y="965454"/>
                  </a:lnTo>
                  <a:lnTo>
                    <a:pt x="319176" y="965822"/>
                  </a:lnTo>
                  <a:lnTo>
                    <a:pt x="319214" y="966152"/>
                  </a:lnTo>
                  <a:lnTo>
                    <a:pt x="319824" y="966419"/>
                  </a:lnTo>
                  <a:lnTo>
                    <a:pt x="319709" y="970330"/>
                  </a:lnTo>
                  <a:lnTo>
                    <a:pt x="320522" y="970330"/>
                  </a:lnTo>
                  <a:lnTo>
                    <a:pt x="319125" y="974140"/>
                  </a:lnTo>
                  <a:lnTo>
                    <a:pt x="320751" y="976680"/>
                  </a:lnTo>
                  <a:lnTo>
                    <a:pt x="320662" y="980490"/>
                  </a:lnTo>
                  <a:lnTo>
                    <a:pt x="321779" y="980490"/>
                  </a:lnTo>
                  <a:lnTo>
                    <a:pt x="322580" y="981760"/>
                  </a:lnTo>
                  <a:lnTo>
                    <a:pt x="323126" y="983030"/>
                  </a:lnTo>
                  <a:lnTo>
                    <a:pt x="324078" y="984300"/>
                  </a:lnTo>
                  <a:lnTo>
                    <a:pt x="330111" y="984300"/>
                  </a:lnTo>
                  <a:lnTo>
                    <a:pt x="330365" y="981760"/>
                  </a:lnTo>
                  <a:lnTo>
                    <a:pt x="332384" y="983030"/>
                  </a:lnTo>
                  <a:lnTo>
                    <a:pt x="332397" y="981760"/>
                  </a:lnTo>
                  <a:lnTo>
                    <a:pt x="331482" y="981760"/>
                  </a:lnTo>
                  <a:lnTo>
                    <a:pt x="331089" y="980490"/>
                  </a:lnTo>
                  <a:lnTo>
                    <a:pt x="332765" y="980490"/>
                  </a:lnTo>
                  <a:lnTo>
                    <a:pt x="333552" y="979220"/>
                  </a:lnTo>
                  <a:lnTo>
                    <a:pt x="331685" y="976680"/>
                  </a:lnTo>
                  <a:lnTo>
                    <a:pt x="332511" y="975410"/>
                  </a:lnTo>
                  <a:lnTo>
                    <a:pt x="333108" y="972870"/>
                  </a:lnTo>
                  <a:lnTo>
                    <a:pt x="333235" y="971600"/>
                  </a:lnTo>
                  <a:lnTo>
                    <a:pt x="333336" y="969060"/>
                  </a:lnTo>
                  <a:lnTo>
                    <a:pt x="332282" y="969060"/>
                  </a:lnTo>
                  <a:lnTo>
                    <a:pt x="332486" y="967790"/>
                  </a:lnTo>
                  <a:lnTo>
                    <a:pt x="332879" y="966520"/>
                  </a:lnTo>
                  <a:lnTo>
                    <a:pt x="332574" y="966520"/>
                  </a:lnTo>
                  <a:lnTo>
                    <a:pt x="331914" y="963980"/>
                  </a:lnTo>
                  <a:lnTo>
                    <a:pt x="334124" y="965250"/>
                  </a:lnTo>
                  <a:lnTo>
                    <a:pt x="333756" y="963980"/>
                  </a:lnTo>
                  <a:lnTo>
                    <a:pt x="333463" y="963980"/>
                  </a:lnTo>
                  <a:lnTo>
                    <a:pt x="333222" y="962710"/>
                  </a:lnTo>
                  <a:lnTo>
                    <a:pt x="333235" y="956360"/>
                  </a:lnTo>
                  <a:lnTo>
                    <a:pt x="333476" y="955090"/>
                  </a:lnTo>
                  <a:lnTo>
                    <a:pt x="332092" y="952550"/>
                  </a:lnTo>
                  <a:lnTo>
                    <a:pt x="333082" y="951280"/>
                  </a:lnTo>
                  <a:lnTo>
                    <a:pt x="332994" y="947470"/>
                  </a:lnTo>
                  <a:lnTo>
                    <a:pt x="332892" y="937310"/>
                  </a:lnTo>
                  <a:lnTo>
                    <a:pt x="333756" y="934770"/>
                  </a:lnTo>
                  <a:lnTo>
                    <a:pt x="331952" y="932230"/>
                  </a:lnTo>
                  <a:lnTo>
                    <a:pt x="332155" y="932230"/>
                  </a:lnTo>
                  <a:lnTo>
                    <a:pt x="332689" y="929690"/>
                  </a:lnTo>
                  <a:lnTo>
                    <a:pt x="332905" y="929690"/>
                  </a:lnTo>
                  <a:lnTo>
                    <a:pt x="332727" y="928420"/>
                  </a:lnTo>
                  <a:lnTo>
                    <a:pt x="332447" y="928420"/>
                  </a:lnTo>
                  <a:lnTo>
                    <a:pt x="332028" y="927150"/>
                  </a:lnTo>
                  <a:lnTo>
                    <a:pt x="331939" y="925880"/>
                  </a:lnTo>
                  <a:lnTo>
                    <a:pt x="331851" y="924610"/>
                  </a:lnTo>
                  <a:lnTo>
                    <a:pt x="331749" y="922083"/>
                  </a:lnTo>
                  <a:lnTo>
                    <a:pt x="331698" y="916990"/>
                  </a:lnTo>
                  <a:lnTo>
                    <a:pt x="332143" y="915720"/>
                  </a:lnTo>
                  <a:lnTo>
                    <a:pt x="332054" y="913180"/>
                  </a:lnTo>
                  <a:lnTo>
                    <a:pt x="331584" y="911910"/>
                  </a:lnTo>
                  <a:lnTo>
                    <a:pt x="332803" y="909370"/>
                  </a:lnTo>
                  <a:lnTo>
                    <a:pt x="332867" y="906830"/>
                  </a:lnTo>
                  <a:lnTo>
                    <a:pt x="333679" y="901750"/>
                  </a:lnTo>
                  <a:lnTo>
                    <a:pt x="332473" y="897940"/>
                  </a:lnTo>
                  <a:lnTo>
                    <a:pt x="334010" y="894130"/>
                  </a:lnTo>
                  <a:lnTo>
                    <a:pt x="334010" y="892860"/>
                  </a:lnTo>
                  <a:lnTo>
                    <a:pt x="332994" y="891590"/>
                  </a:lnTo>
                  <a:lnTo>
                    <a:pt x="332676" y="890320"/>
                  </a:lnTo>
                  <a:lnTo>
                    <a:pt x="333489" y="889050"/>
                  </a:lnTo>
                  <a:lnTo>
                    <a:pt x="332206" y="886510"/>
                  </a:lnTo>
                  <a:lnTo>
                    <a:pt x="333489" y="882700"/>
                  </a:lnTo>
                  <a:lnTo>
                    <a:pt x="334124" y="875080"/>
                  </a:lnTo>
                  <a:lnTo>
                    <a:pt x="334225" y="873810"/>
                  </a:lnTo>
                  <a:lnTo>
                    <a:pt x="334454" y="872540"/>
                  </a:lnTo>
                  <a:lnTo>
                    <a:pt x="334124" y="870000"/>
                  </a:lnTo>
                  <a:lnTo>
                    <a:pt x="334657" y="866190"/>
                  </a:lnTo>
                  <a:lnTo>
                    <a:pt x="334162" y="864920"/>
                  </a:lnTo>
                  <a:lnTo>
                    <a:pt x="334086" y="862380"/>
                  </a:lnTo>
                  <a:lnTo>
                    <a:pt x="334937" y="862380"/>
                  </a:lnTo>
                  <a:lnTo>
                    <a:pt x="335140" y="862876"/>
                  </a:lnTo>
                  <a:lnTo>
                    <a:pt x="335267" y="863206"/>
                  </a:lnTo>
                  <a:lnTo>
                    <a:pt x="335407" y="863079"/>
                  </a:lnTo>
                  <a:lnTo>
                    <a:pt x="335673" y="862876"/>
                  </a:lnTo>
                  <a:lnTo>
                    <a:pt x="335470" y="862545"/>
                  </a:lnTo>
                  <a:lnTo>
                    <a:pt x="335254" y="862279"/>
                  </a:lnTo>
                  <a:lnTo>
                    <a:pt x="335051" y="861999"/>
                  </a:lnTo>
                  <a:lnTo>
                    <a:pt x="334670" y="859840"/>
                  </a:lnTo>
                  <a:lnTo>
                    <a:pt x="335318" y="859840"/>
                  </a:lnTo>
                  <a:lnTo>
                    <a:pt x="335457" y="858570"/>
                  </a:lnTo>
                  <a:lnTo>
                    <a:pt x="334378" y="858570"/>
                  </a:lnTo>
                  <a:lnTo>
                    <a:pt x="334772" y="857300"/>
                  </a:lnTo>
                  <a:lnTo>
                    <a:pt x="335280" y="857300"/>
                  </a:lnTo>
                  <a:lnTo>
                    <a:pt x="335267" y="857554"/>
                  </a:lnTo>
                  <a:lnTo>
                    <a:pt x="335254" y="857986"/>
                  </a:lnTo>
                  <a:lnTo>
                    <a:pt x="335457" y="858202"/>
                  </a:lnTo>
                  <a:lnTo>
                    <a:pt x="336283" y="857643"/>
                  </a:lnTo>
                  <a:lnTo>
                    <a:pt x="336257" y="857097"/>
                  </a:lnTo>
                  <a:lnTo>
                    <a:pt x="335356" y="856665"/>
                  </a:lnTo>
                  <a:lnTo>
                    <a:pt x="335229" y="845870"/>
                  </a:lnTo>
                  <a:lnTo>
                    <a:pt x="336054" y="843330"/>
                  </a:lnTo>
                  <a:lnTo>
                    <a:pt x="336156" y="842060"/>
                  </a:lnTo>
                  <a:lnTo>
                    <a:pt x="336257" y="838250"/>
                  </a:lnTo>
                  <a:lnTo>
                    <a:pt x="336854" y="835710"/>
                  </a:lnTo>
                  <a:lnTo>
                    <a:pt x="336664" y="834440"/>
                  </a:lnTo>
                  <a:lnTo>
                    <a:pt x="336575" y="833170"/>
                  </a:lnTo>
                  <a:lnTo>
                    <a:pt x="336372" y="831900"/>
                  </a:lnTo>
                  <a:lnTo>
                    <a:pt x="336270" y="830630"/>
                  </a:lnTo>
                  <a:lnTo>
                    <a:pt x="336194" y="828090"/>
                  </a:lnTo>
                  <a:lnTo>
                    <a:pt x="337146" y="828090"/>
                  </a:lnTo>
                  <a:lnTo>
                    <a:pt x="337261" y="820902"/>
                  </a:lnTo>
                  <a:lnTo>
                    <a:pt x="337578" y="819200"/>
                  </a:lnTo>
                  <a:lnTo>
                    <a:pt x="338086" y="819200"/>
                  </a:lnTo>
                  <a:lnTo>
                    <a:pt x="337985" y="816660"/>
                  </a:lnTo>
                  <a:lnTo>
                    <a:pt x="337908" y="815390"/>
                  </a:lnTo>
                  <a:lnTo>
                    <a:pt x="337108" y="809040"/>
                  </a:lnTo>
                  <a:lnTo>
                    <a:pt x="337718" y="809040"/>
                  </a:lnTo>
                  <a:lnTo>
                    <a:pt x="339229" y="806500"/>
                  </a:lnTo>
                  <a:lnTo>
                    <a:pt x="337680" y="803960"/>
                  </a:lnTo>
                  <a:lnTo>
                    <a:pt x="337896" y="802690"/>
                  </a:lnTo>
                  <a:lnTo>
                    <a:pt x="338099" y="801420"/>
                  </a:lnTo>
                  <a:lnTo>
                    <a:pt x="338518" y="798880"/>
                  </a:lnTo>
                  <a:lnTo>
                    <a:pt x="338620" y="796340"/>
                  </a:lnTo>
                  <a:lnTo>
                    <a:pt x="338086" y="791260"/>
                  </a:lnTo>
                  <a:lnTo>
                    <a:pt x="337426" y="789990"/>
                  </a:lnTo>
                  <a:lnTo>
                    <a:pt x="338493" y="787450"/>
                  </a:lnTo>
                  <a:lnTo>
                    <a:pt x="338061" y="786180"/>
                  </a:lnTo>
                  <a:lnTo>
                    <a:pt x="338493" y="784910"/>
                  </a:lnTo>
                  <a:lnTo>
                    <a:pt x="337527" y="783640"/>
                  </a:lnTo>
                  <a:lnTo>
                    <a:pt x="337883" y="781100"/>
                  </a:lnTo>
                  <a:lnTo>
                    <a:pt x="337426" y="779830"/>
                  </a:lnTo>
                  <a:lnTo>
                    <a:pt x="337058" y="778560"/>
                  </a:lnTo>
                  <a:lnTo>
                    <a:pt x="337362" y="778560"/>
                  </a:lnTo>
                  <a:lnTo>
                    <a:pt x="337426" y="779830"/>
                  </a:lnTo>
                  <a:lnTo>
                    <a:pt x="338264" y="779830"/>
                  </a:lnTo>
                  <a:lnTo>
                    <a:pt x="338239" y="779145"/>
                  </a:lnTo>
                  <a:lnTo>
                    <a:pt x="338480" y="779564"/>
                  </a:lnTo>
                  <a:lnTo>
                    <a:pt x="338683" y="779932"/>
                  </a:lnTo>
                  <a:lnTo>
                    <a:pt x="338899" y="779678"/>
                  </a:lnTo>
                  <a:lnTo>
                    <a:pt x="339102" y="779424"/>
                  </a:lnTo>
                  <a:lnTo>
                    <a:pt x="339318" y="779170"/>
                  </a:lnTo>
                  <a:lnTo>
                    <a:pt x="338963" y="778967"/>
                  </a:lnTo>
                  <a:lnTo>
                    <a:pt x="338607" y="778789"/>
                  </a:lnTo>
                  <a:lnTo>
                    <a:pt x="338264" y="778586"/>
                  </a:lnTo>
                  <a:lnTo>
                    <a:pt x="338137" y="772210"/>
                  </a:lnTo>
                  <a:lnTo>
                    <a:pt x="338074" y="767130"/>
                  </a:lnTo>
                  <a:lnTo>
                    <a:pt x="339166" y="760780"/>
                  </a:lnTo>
                  <a:lnTo>
                    <a:pt x="337731" y="755700"/>
                  </a:lnTo>
                  <a:lnTo>
                    <a:pt x="339852" y="753160"/>
                  </a:lnTo>
                  <a:lnTo>
                    <a:pt x="338658" y="750620"/>
                  </a:lnTo>
                  <a:lnTo>
                    <a:pt x="339166" y="749350"/>
                  </a:lnTo>
                  <a:lnTo>
                    <a:pt x="338785" y="749350"/>
                  </a:lnTo>
                  <a:lnTo>
                    <a:pt x="338772" y="748080"/>
                  </a:lnTo>
                  <a:lnTo>
                    <a:pt x="339090" y="748080"/>
                  </a:lnTo>
                  <a:lnTo>
                    <a:pt x="338772" y="745540"/>
                  </a:lnTo>
                  <a:lnTo>
                    <a:pt x="340207" y="743000"/>
                  </a:lnTo>
                  <a:lnTo>
                    <a:pt x="339471" y="740460"/>
                  </a:lnTo>
                  <a:lnTo>
                    <a:pt x="340842" y="737920"/>
                  </a:lnTo>
                  <a:lnTo>
                    <a:pt x="339623" y="736790"/>
                  </a:lnTo>
                  <a:lnTo>
                    <a:pt x="339445" y="736790"/>
                  </a:lnTo>
                  <a:lnTo>
                    <a:pt x="339953" y="732840"/>
                  </a:lnTo>
                  <a:lnTo>
                    <a:pt x="339775" y="731570"/>
                  </a:lnTo>
                  <a:lnTo>
                    <a:pt x="341604" y="730300"/>
                  </a:lnTo>
                  <a:lnTo>
                    <a:pt x="341579" y="729030"/>
                  </a:lnTo>
                  <a:lnTo>
                    <a:pt x="340626" y="727760"/>
                  </a:lnTo>
                  <a:lnTo>
                    <a:pt x="340258" y="726490"/>
                  </a:lnTo>
                  <a:lnTo>
                    <a:pt x="341884" y="726490"/>
                  </a:lnTo>
                  <a:lnTo>
                    <a:pt x="339572" y="725220"/>
                  </a:lnTo>
                  <a:lnTo>
                    <a:pt x="340842" y="722680"/>
                  </a:lnTo>
                  <a:lnTo>
                    <a:pt x="340626" y="721410"/>
                  </a:lnTo>
                  <a:lnTo>
                    <a:pt x="340753" y="720140"/>
                  </a:lnTo>
                  <a:lnTo>
                    <a:pt x="340360" y="718870"/>
                  </a:lnTo>
                  <a:lnTo>
                    <a:pt x="340829" y="720140"/>
                  </a:lnTo>
                  <a:lnTo>
                    <a:pt x="341020" y="718870"/>
                  </a:lnTo>
                  <a:lnTo>
                    <a:pt x="341401" y="718870"/>
                  </a:lnTo>
                  <a:lnTo>
                    <a:pt x="341350" y="716330"/>
                  </a:lnTo>
                  <a:lnTo>
                    <a:pt x="341261" y="715060"/>
                  </a:lnTo>
                  <a:lnTo>
                    <a:pt x="341172" y="713790"/>
                  </a:lnTo>
                  <a:lnTo>
                    <a:pt x="341058" y="711250"/>
                  </a:lnTo>
                  <a:lnTo>
                    <a:pt x="340855" y="711250"/>
                  </a:lnTo>
                  <a:lnTo>
                    <a:pt x="341058" y="709980"/>
                  </a:lnTo>
                  <a:lnTo>
                    <a:pt x="341528" y="709980"/>
                  </a:lnTo>
                  <a:lnTo>
                    <a:pt x="341693" y="711250"/>
                  </a:lnTo>
                  <a:lnTo>
                    <a:pt x="341972" y="709980"/>
                  </a:lnTo>
                  <a:lnTo>
                    <a:pt x="342239" y="708710"/>
                  </a:lnTo>
                  <a:lnTo>
                    <a:pt x="341731" y="707440"/>
                  </a:lnTo>
                  <a:lnTo>
                    <a:pt x="342290" y="703630"/>
                  </a:lnTo>
                  <a:lnTo>
                    <a:pt x="340766" y="701090"/>
                  </a:lnTo>
                  <a:lnTo>
                    <a:pt x="341363" y="698550"/>
                  </a:lnTo>
                  <a:lnTo>
                    <a:pt x="340220" y="697280"/>
                  </a:lnTo>
                  <a:lnTo>
                    <a:pt x="341579" y="697280"/>
                  </a:lnTo>
                  <a:lnTo>
                    <a:pt x="342036" y="696010"/>
                  </a:lnTo>
                  <a:lnTo>
                    <a:pt x="340956" y="696010"/>
                  </a:lnTo>
                  <a:lnTo>
                    <a:pt x="340931" y="694740"/>
                  </a:lnTo>
                  <a:lnTo>
                    <a:pt x="342214" y="694740"/>
                  </a:lnTo>
                  <a:lnTo>
                    <a:pt x="342087" y="693470"/>
                  </a:lnTo>
                  <a:lnTo>
                    <a:pt x="339648" y="694740"/>
                  </a:lnTo>
                  <a:lnTo>
                    <a:pt x="340982" y="692200"/>
                  </a:lnTo>
                  <a:lnTo>
                    <a:pt x="341452" y="689660"/>
                  </a:lnTo>
                  <a:lnTo>
                    <a:pt x="341731" y="688390"/>
                  </a:lnTo>
                  <a:lnTo>
                    <a:pt x="343154" y="684580"/>
                  </a:lnTo>
                  <a:lnTo>
                    <a:pt x="343242" y="683310"/>
                  </a:lnTo>
                  <a:lnTo>
                    <a:pt x="343331" y="682040"/>
                  </a:lnTo>
                  <a:lnTo>
                    <a:pt x="342265" y="678230"/>
                  </a:lnTo>
                  <a:lnTo>
                    <a:pt x="341604" y="676960"/>
                  </a:lnTo>
                  <a:lnTo>
                    <a:pt x="342874" y="674420"/>
                  </a:lnTo>
                  <a:lnTo>
                    <a:pt x="341744" y="674420"/>
                  </a:lnTo>
                  <a:lnTo>
                    <a:pt x="341744" y="671880"/>
                  </a:lnTo>
                  <a:lnTo>
                    <a:pt x="342290" y="670610"/>
                  </a:lnTo>
                  <a:lnTo>
                    <a:pt x="342531" y="669340"/>
                  </a:lnTo>
                  <a:lnTo>
                    <a:pt x="341731" y="669340"/>
                  </a:lnTo>
                  <a:lnTo>
                    <a:pt x="341934" y="668070"/>
                  </a:lnTo>
                  <a:lnTo>
                    <a:pt x="342404" y="666800"/>
                  </a:lnTo>
                  <a:lnTo>
                    <a:pt x="342277" y="665530"/>
                  </a:lnTo>
                  <a:lnTo>
                    <a:pt x="341934" y="662990"/>
                  </a:lnTo>
                  <a:lnTo>
                    <a:pt x="343611" y="660450"/>
                  </a:lnTo>
                  <a:lnTo>
                    <a:pt x="342011" y="656640"/>
                  </a:lnTo>
                  <a:lnTo>
                    <a:pt x="342938" y="654100"/>
                  </a:lnTo>
                  <a:lnTo>
                    <a:pt x="342150" y="651560"/>
                  </a:lnTo>
                  <a:lnTo>
                    <a:pt x="342519" y="649020"/>
                  </a:lnTo>
                  <a:lnTo>
                    <a:pt x="343052" y="649020"/>
                  </a:lnTo>
                  <a:lnTo>
                    <a:pt x="342976" y="647750"/>
                  </a:lnTo>
                  <a:lnTo>
                    <a:pt x="342836" y="647750"/>
                  </a:lnTo>
                  <a:lnTo>
                    <a:pt x="342125" y="645210"/>
                  </a:lnTo>
                  <a:lnTo>
                    <a:pt x="344119" y="645210"/>
                  </a:lnTo>
                  <a:lnTo>
                    <a:pt x="342938" y="641400"/>
                  </a:lnTo>
                  <a:lnTo>
                    <a:pt x="343560" y="638860"/>
                  </a:lnTo>
                  <a:lnTo>
                    <a:pt x="343535" y="635050"/>
                  </a:lnTo>
                  <a:lnTo>
                    <a:pt x="343179" y="633780"/>
                  </a:lnTo>
                  <a:lnTo>
                    <a:pt x="342988" y="633780"/>
                  </a:lnTo>
                  <a:lnTo>
                    <a:pt x="344500" y="632510"/>
                  </a:lnTo>
                  <a:lnTo>
                    <a:pt x="342709" y="631240"/>
                  </a:lnTo>
                  <a:lnTo>
                    <a:pt x="344335" y="627430"/>
                  </a:lnTo>
                  <a:lnTo>
                    <a:pt x="342976" y="624890"/>
                  </a:lnTo>
                  <a:lnTo>
                    <a:pt x="343712" y="622350"/>
                  </a:lnTo>
                  <a:lnTo>
                    <a:pt x="343357" y="621080"/>
                  </a:lnTo>
                  <a:lnTo>
                    <a:pt x="343484" y="621080"/>
                  </a:lnTo>
                  <a:lnTo>
                    <a:pt x="343763" y="622350"/>
                  </a:lnTo>
                  <a:lnTo>
                    <a:pt x="343979" y="621080"/>
                  </a:lnTo>
                  <a:lnTo>
                    <a:pt x="344385" y="621080"/>
                  </a:lnTo>
                  <a:lnTo>
                    <a:pt x="344284" y="619810"/>
                  </a:lnTo>
                  <a:lnTo>
                    <a:pt x="344170" y="618540"/>
                  </a:lnTo>
                  <a:lnTo>
                    <a:pt x="343395" y="617270"/>
                  </a:lnTo>
                  <a:lnTo>
                    <a:pt x="344271" y="613460"/>
                  </a:lnTo>
                  <a:lnTo>
                    <a:pt x="344754" y="612190"/>
                  </a:lnTo>
                  <a:lnTo>
                    <a:pt x="344462" y="609650"/>
                  </a:lnTo>
                  <a:lnTo>
                    <a:pt x="346798" y="609650"/>
                  </a:lnTo>
                  <a:lnTo>
                    <a:pt x="345503" y="607110"/>
                  </a:lnTo>
                  <a:lnTo>
                    <a:pt x="343865" y="603300"/>
                  </a:lnTo>
                  <a:lnTo>
                    <a:pt x="344678" y="600760"/>
                  </a:lnTo>
                  <a:lnTo>
                    <a:pt x="345097" y="596950"/>
                  </a:lnTo>
                  <a:lnTo>
                    <a:pt x="345236" y="595680"/>
                  </a:lnTo>
                  <a:lnTo>
                    <a:pt x="345757" y="593140"/>
                  </a:lnTo>
                  <a:lnTo>
                    <a:pt x="344716" y="589330"/>
                  </a:lnTo>
                  <a:lnTo>
                    <a:pt x="345186" y="588060"/>
                  </a:lnTo>
                  <a:lnTo>
                    <a:pt x="345859" y="586790"/>
                  </a:lnTo>
                  <a:lnTo>
                    <a:pt x="345655" y="586790"/>
                  </a:lnTo>
                  <a:lnTo>
                    <a:pt x="344754" y="585520"/>
                  </a:lnTo>
                  <a:lnTo>
                    <a:pt x="345757" y="582980"/>
                  </a:lnTo>
                  <a:lnTo>
                    <a:pt x="346202" y="582980"/>
                  </a:lnTo>
                  <a:lnTo>
                    <a:pt x="344690" y="581698"/>
                  </a:lnTo>
                  <a:lnTo>
                    <a:pt x="344982" y="580440"/>
                  </a:lnTo>
                  <a:lnTo>
                    <a:pt x="346011" y="580440"/>
                  </a:lnTo>
                  <a:lnTo>
                    <a:pt x="345160" y="577900"/>
                  </a:lnTo>
                  <a:lnTo>
                    <a:pt x="345897" y="575360"/>
                  </a:lnTo>
                  <a:lnTo>
                    <a:pt x="346100" y="574090"/>
                  </a:lnTo>
                  <a:lnTo>
                    <a:pt x="344309" y="572820"/>
                  </a:lnTo>
                  <a:lnTo>
                    <a:pt x="345554" y="572820"/>
                  </a:lnTo>
                  <a:lnTo>
                    <a:pt x="346024" y="571550"/>
                  </a:lnTo>
                  <a:lnTo>
                    <a:pt x="346329" y="570280"/>
                  </a:lnTo>
                  <a:lnTo>
                    <a:pt x="345376" y="569010"/>
                  </a:lnTo>
                  <a:lnTo>
                    <a:pt x="345020" y="570280"/>
                  </a:lnTo>
                  <a:lnTo>
                    <a:pt x="345109" y="569010"/>
                  </a:lnTo>
                  <a:lnTo>
                    <a:pt x="345605" y="567740"/>
                  </a:lnTo>
                  <a:lnTo>
                    <a:pt x="346633" y="566470"/>
                  </a:lnTo>
                  <a:lnTo>
                    <a:pt x="345046" y="563930"/>
                  </a:lnTo>
                  <a:lnTo>
                    <a:pt x="345363" y="562660"/>
                  </a:lnTo>
                  <a:lnTo>
                    <a:pt x="345795" y="561390"/>
                  </a:lnTo>
                  <a:lnTo>
                    <a:pt x="344538" y="561390"/>
                  </a:lnTo>
                  <a:lnTo>
                    <a:pt x="344258" y="560120"/>
                  </a:lnTo>
                  <a:lnTo>
                    <a:pt x="345706" y="557580"/>
                  </a:lnTo>
                  <a:lnTo>
                    <a:pt x="344360" y="555040"/>
                  </a:lnTo>
                  <a:lnTo>
                    <a:pt x="346024" y="552500"/>
                  </a:lnTo>
                  <a:lnTo>
                    <a:pt x="346049" y="551230"/>
                  </a:lnTo>
                  <a:lnTo>
                    <a:pt x="344957" y="549960"/>
                  </a:lnTo>
                  <a:lnTo>
                    <a:pt x="345452" y="547420"/>
                  </a:lnTo>
                  <a:lnTo>
                    <a:pt x="345097" y="546150"/>
                  </a:lnTo>
                  <a:lnTo>
                    <a:pt x="345795" y="546150"/>
                  </a:lnTo>
                  <a:lnTo>
                    <a:pt x="345490" y="543610"/>
                  </a:lnTo>
                  <a:lnTo>
                    <a:pt x="345567" y="542340"/>
                  </a:lnTo>
                  <a:lnTo>
                    <a:pt x="345643" y="541070"/>
                  </a:lnTo>
                  <a:lnTo>
                    <a:pt x="347002" y="539800"/>
                  </a:lnTo>
                  <a:lnTo>
                    <a:pt x="346405" y="538530"/>
                  </a:lnTo>
                  <a:lnTo>
                    <a:pt x="346176" y="537260"/>
                  </a:lnTo>
                  <a:lnTo>
                    <a:pt x="346049" y="537260"/>
                  </a:lnTo>
                  <a:lnTo>
                    <a:pt x="345833" y="538530"/>
                  </a:lnTo>
                  <a:lnTo>
                    <a:pt x="345770" y="534720"/>
                  </a:lnTo>
                  <a:lnTo>
                    <a:pt x="345414" y="534720"/>
                  </a:lnTo>
                  <a:lnTo>
                    <a:pt x="346049" y="533450"/>
                  </a:lnTo>
                  <a:lnTo>
                    <a:pt x="347535" y="530910"/>
                  </a:lnTo>
                  <a:lnTo>
                    <a:pt x="347497" y="529640"/>
                  </a:lnTo>
                  <a:lnTo>
                    <a:pt x="346303" y="529640"/>
                  </a:lnTo>
                  <a:lnTo>
                    <a:pt x="346964" y="528370"/>
                  </a:lnTo>
                  <a:lnTo>
                    <a:pt x="347154" y="527100"/>
                  </a:lnTo>
                  <a:lnTo>
                    <a:pt x="347522" y="525830"/>
                  </a:lnTo>
                  <a:lnTo>
                    <a:pt x="347408" y="524560"/>
                  </a:lnTo>
                  <a:lnTo>
                    <a:pt x="346671" y="520750"/>
                  </a:lnTo>
                  <a:lnTo>
                    <a:pt x="346303" y="518210"/>
                  </a:lnTo>
                  <a:lnTo>
                    <a:pt x="346557" y="518210"/>
                  </a:lnTo>
                  <a:lnTo>
                    <a:pt x="346798" y="516940"/>
                  </a:lnTo>
                  <a:lnTo>
                    <a:pt x="346811" y="515835"/>
                  </a:lnTo>
                  <a:lnTo>
                    <a:pt x="346887" y="515670"/>
                  </a:lnTo>
                  <a:lnTo>
                    <a:pt x="347573" y="514400"/>
                  </a:lnTo>
                  <a:lnTo>
                    <a:pt x="346925" y="512318"/>
                  </a:lnTo>
                  <a:lnTo>
                    <a:pt x="349135" y="509054"/>
                  </a:lnTo>
                  <a:lnTo>
                    <a:pt x="347814" y="506780"/>
                  </a:lnTo>
                  <a:lnTo>
                    <a:pt x="348716" y="506780"/>
                  </a:lnTo>
                  <a:lnTo>
                    <a:pt x="347776" y="506095"/>
                  </a:lnTo>
                  <a:lnTo>
                    <a:pt x="348018" y="505244"/>
                  </a:lnTo>
                  <a:lnTo>
                    <a:pt x="347599" y="504202"/>
                  </a:lnTo>
                  <a:lnTo>
                    <a:pt x="348157" y="502970"/>
                  </a:lnTo>
                  <a:lnTo>
                    <a:pt x="347357" y="500710"/>
                  </a:lnTo>
                  <a:lnTo>
                    <a:pt x="347395" y="500164"/>
                  </a:lnTo>
                  <a:lnTo>
                    <a:pt x="347459" y="499160"/>
                  </a:lnTo>
                  <a:lnTo>
                    <a:pt x="348043" y="497890"/>
                  </a:lnTo>
                  <a:lnTo>
                    <a:pt x="348234" y="497890"/>
                  </a:lnTo>
                  <a:lnTo>
                    <a:pt x="348513" y="496620"/>
                  </a:lnTo>
                  <a:lnTo>
                    <a:pt x="347687" y="495350"/>
                  </a:lnTo>
                  <a:lnTo>
                    <a:pt x="347687" y="494080"/>
                  </a:lnTo>
                  <a:lnTo>
                    <a:pt x="349478" y="492810"/>
                  </a:lnTo>
                  <a:lnTo>
                    <a:pt x="348335" y="490270"/>
                  </a:lnTo>
                  <a:lnTo>
                    <a:pt x="348310" y="487730"/>
                  </a:lnTo>
                  <a:lnTo>
                    <a:pt x="348513" y="486511"/>
                  </a:lnTo>
                  <a:lnTo>
                    <a:pt x="348805" y="485190"/>
                  </a:lnTo>
                  <a:lnTo>
                    <a:pt x="349097" y="483920"/>
                  </a:lnTo>
                  <a:lnTo>
                    <a:pt x="349275" y="481380"/>
                  </a:lnTo>
                  <a:lnTo>
                    <a:pt x="349351" y="480110"/>
                  </a:lnTo>
                  <a:lnTo>
                    <a:pt x="349453" y="478840"/>
                  </a:lnTo>
                  <a:lnTo>
                    <a:pt x="349529" y="471220"/>
                  </a:lnTo>
                  <a:lnTo>
                    <a:pt x="350888" y="468680"/>
                  </a:lnTo>
                  <a:lnTo>
                    <a:pt x="349719" y="467410"/>
                  </a:lnTo>
                  <a:lnTo>
                    <a:pt x="351116" y="466140"/>
                  </a:lnTo>
                  <a:lnTo>
                    <a:pt x="349516" y="463600"/>
                  </a:lnTo>
                  <a:lnTo>
                    <a:pt x="351320" y="459790"/>
                  </a:lnTo>
                  <a:lnTo>
                    <a:pt x="352856" y="458520"/>
                  </a:lnTo>
                  <a:lnTo>
                    <a:pt x="350164" y="457250"/>
                  </a:lnTo>
                  <a:lnTo>
                    <a:pt x="352615" y="457250"/>
                  </a:lnTo>
                  <a:lnTo>
                    <a:pt x="350151" y="455980"/>
                  </a:lnTo>
                  <a:lnTo>
                    <a:pt x="352247" y="453440"/>
                  </a:lnTo>
                  <a:lnTo>
                    <a:pt x="351282" y="450900"/>
                  </a:lnTo>
                  <a:lnTo>
                    <a:pt x="350989" y="448360"/>
                  </a:lnTo>
                  <a:lnTo>
                    <a:pt x="350735" y="447090"/>
                  </a:lnTo>
                  <a:lnTo>
                    <a:pt x="351345" y="444550"/>
                  </a:lnTo>
                  <a:lnTo>
                    <a:pt x="351193" y="442010"/>
                  </a:lnTo>
                  <a:lnTo>
                    <a:pt x="352145" y="438200"/>
                  </a:lnTo>
                  <a:lnTo>
                    <a:pt x="352298" y="435660"/>
                  </a:lnTo>
                  <a:lnTo>
                    <a:pt x="350113" y="435660"/>
                  </a:lnTo>
                  <a:lnTo>
                    <a:pt x="350951" y="434390"/>
                  </a:lnTo>
                  <a:lnTo>
                    <a:pt x="352336" y="434390"/>
                  </a:lnTo>
                  <a:lnTo>
                    <a:pt x="351447" y="433120"/>
                  </a:lnTo>
                  <a:lnTo>
                    <a:pt x="352374" y="431850"/>
                  </a:lnTo>
                  <a:lnTo>
                    <a:pt x="352247" y="430580"/>
                  </a:lnTo>
                  <a:lnTo>
                    <a:pt x="351282" y="428040"/>
                  </a:lnTo>
                  <a:lnTo>
                    <a:pt x="352653" y="426770"/>
                  </a:lnTo>
                  <a:lnTo>
                    <a:pt x="352234" y="424230"/>
                  </a:lnTo>
                  <a:lnTo>
                    <a:pt x="352475" y="422960"/>
                  </a:lnTo>
                  <a:lnTo>
                    <a:pt x="352933" y="420420"/>
                  </a:lnTo>
                  <a:lnTo>
                    <a:pt x="353428" y="417880"/>
                  </a:lnTo>
                  <a:lnTo>
                    <a:pt x="352425" y="417880"/>
                  </a:lnTo>
                  <a:lnTo>
                    <a:pt x="352691" y="416610"/>
                  </a:lnTo>
                  <a:lnTo>
                    <a:pt x="353085" y="416610"/>
                  </a:lnTo>
                  <a:lnTo>
                    <a:pt x="353542" y="415340"/>
                  </a:lnTo>
                  <a:lnTo>
                    <a:pt x="353898" y="414070"/>
                  </a:lnTo>
                  <a:lnTo>
                    <a:pt x="353453" y="414070"/>
                  </a:lnTo>
                  <a:lnTo>
                    <a:pt x="353237" y="412800"/>
                  </a:lnTo>
                  <a:lnTo>
                    <a:pt x="353021" y="414070"/>
                  </a:lnTo>
                  <a:lnTo>
                    <a:pt x="352882" y="414070"/>
                  </a:lnTo>
                  <a:lnTo>
                    <a:pt x="353072" y="412800"/>
                  </a:lnTo>
                  <a:lnTo>
                    <a:pt x="353377" y="411530"/>
                  </a:lnTo>
                  <a:lnTo>
                    <a:pt x="353898" y="411530"/>
                  </a:lnTo>
                  <a:lnTo>
                    <a:pt x="353237" y="407720"/>
                  </a:lnTo>
                  <a:lnTo>
                    <a:pt x="354050" y="405180"/>
                  </a:lnTo>
                  <a:lnTo>
                    <a:pt x="354076" y="402640"/>
                  </a:lnTo>
                  <a:lnTo>
                    <a:pt x="353631" y="402640"/>
                  </a:lnTo>
                  <a:lnTo>
                    <a:pt x="353618" y="401370"/>
                  </a:lnTo>
                  <a:lnTo>
                    <a:pt x="354012" y="401370"/>
                  </a:lnTo>
                  <a:lnTo>
                    <a:pt x="353923" y="400100"/>
                  </a:lnTo>
                  <a:lnTo>
                    <a:pt x="356044" y="397560"/>
                  </a:lnTo>
                  <a:lnTo>
                    <a:pt x="355955" y="395020"/>
                  </a:lnTo>
                  <a:lnTo>
                    <a:pt x="355904" y="393750"/>
                  </a:lnTo>
                  <a:lnTo>
                    <a:pt x="354863" y="388670"/>
                  </a:lnTo>
                  <a:lnTo>
                    <a:pt x="355714" y="386130"/>
                  </a:lnTo>
                  <a:lnTo>
                    <a:pt x="355790" y="384860"/>
                  </a:lnTo>
                  <a:lnTo>
                    <a:pt x="355904" y="381050"/>
                  </a:lnTo>
                  <a:lnTo>
                    <a:pt x="357746" y="378510"/>
                  </a:lnTo>
                  <a:lnTo>
                    <a:pt x="356489" y="374700"/>
                  </a:lnTo>
                  <a:lnTo>
                    <a:pt x="356984" y="373430"/>
                  </a:lnTo>
                  <a:lnTo>
                    <a:pt x="357314" y="372160"/>
                  </a:lnTo>
                  <a:lnTo>
                    <a:pt x="356095" y="369620"/>
                  </a:lnTo>
                  <a:lnTo>
                    <a:pt x="357047" y="369620"/>
                  </a:lnTo>
                  <a:lnTo>
                    <a:pt x="357987" y="367080"/>
                  </a:lnTo>
                  <a:lnTo>
                    <a:pt x="357936" y="364540"/>
                  </a:lnTo>
                  <a:lnTo>
                    <a:pt x="358063" y="365810"/>
                  </a:lnTo>
                  <a:lnTo>
                    <a:pt x="358470" y="364540"/>
                  </a:lnTo>
                  <a:lnTo>
                    <a:pt x="359321" y="364540"/>
                  </a:lnTo>
                  <a:lnTo>
                    <a:pt x="358444" y="362000"/>
                  </a:lnTo>
                  <a:lnTo>
                    <a:pt x="359714" y="360730"/>
                  </a:lnTo>
                  <a:lnTo>
                    <a:pt x="358330" y="356920"/>
                  </a:lnTo>
                  <a:lnTo>
                    <a:pt x="359740" y="355650"/>
                  </a:lnTo>
                  <a:lnTo>
                    <a:pt x="359854" y="354380"/>
                  </a:lnTo>
                  <a:lnTo>
                    <a:pt x="359918" y="353110"/>
                  </a:lnTo>
                  <a:lnTo>
                    <a:pt x="359638" y="351840"/>
                  </a:lnTo>
                  <a:lnTo>
                    <a:pt x="359714" y="349300"/>
                  </a:lnTo>
                  <a:lnTo>
                    <a:pt x="359854" y="348030"/>
                  </a:lnTo>
                  <a:lnTo>
                    <a:pt x="360248" y="348030"/>
                  </a:lnTo>
                  <a:lnTo>
                    <a:pt x="360121" y="346760"/>
                  </a:lnTo>
                  <a:lnTo>
                    <a:pt x="359283" y="345490"/>
                  </a:lnTo>
                  <a:lnTo>
                    <a:pt x="359879" y="344220"/>
                  </a:lnTo>
                  <a:lnTo>
                    <a:pt x="361137" y="341680"/>
                  </a:lnTo>
                  <a:lnTo>
                    <a:pt x="361251" y="340410"/>
                  </a:lnTo>
                  <a:lnTo>
                    <a:pt x="360006" y="334060"/>
                  </a:lnTo>
                  <a:lnTo>
                    <a:pt x="361759" y="328980"/>
                  </a:lnTo>
                  <a:lnTo>
                    <a:pt x="363385" y="320090"/>
                  </a:lnTo>
                  <a:lnTo>
                    <a:pt x="362877" y="316280"/>
                  </a:lnTo>
                  <a:lnTo>
                    <a:pt x="362978" y="313740"/>
                  </a:lnTo>
                  <a:lnTo>
                    <a:pt x="363105" y="311200"/>
                  </a:lnTo>
                  <a:lnTo>
                    <a:pt x="362673" y="309930"/>
                  </a:lnTo>
                  <a:lnTo>
                    <a:pt x="364223" y="309930"/>
                  </a:lnTo>
                  <a:lnTo>
                    <a:pt x="364223" y="308660"/>
                  </a:lnTo>
                  <a:lnTo>
                    <a:pt x="362953" y="306120"/>
                  </a:lnTo>
                  <a:lnTo>
                    <a:pt x="363131" y="304850"/>
                  </a:lnTo>
                  <a:lnTo>
                    <a:pt x="363651" y="302310"/>
                  </a:lnTo>
                  <a:lnTo>
                    <a:pt x="364020" y="302310"/>
                  </a:lnTo>
                  <a:lnTo>
                    <a:pt x="362851" y="298500"/>
                  </a:lnTo>
                  <a:lnTo>
                    <a:pt x="365340" y="295960"/>
                  </a:lnTo>
                  <a:lnTo>
                    <a:pt x="363220" y="294690"/>
                  </a:lnTo>
                  <a:lnTo>
                    <a:pt x="364794" y="292150"/>
                  </a:lnTo>
                  <a:lnTo>
                    <a:pt x="365061" y="290880"/>
                  </a:lnTo>
                  <a:lnTo>
                    <a:pt x="363893" y="290880"/>
                  </a:lnTo>
                  <a:lnTo>
                    <a:pt x="363499" y="289610"/>
                  </a:lnTo>
                  <a:lnTo>
                    <a:pt x="364477" y="287070"/>
                  </a:lnTo>
                  <a:lnTo>
                    <a:pt x="363258" y="284530"/>
                  </a:lnTo>
                  <a:lnTo>
                    <a:pt x="365264" y="281990"/>
                  </a:lnTo>
                  <a:lnTo>
                    <a:pt x="365036" y="279450"/>
                  </a:lnTo>
                  <a:lnTo>
                    <a:pt x="364921" y="278180"/>
                  </a:lnTo>
                  <a:lnTo>
                    <a:pt x="364528" y="276910"/>
                  </a:lnTo>
                  <a:lnTo>
                    <a:pt x="364782" y="275640"/>
                  </a:lnTo>
                  <a:lnTo>
                    <a:pt x="365404" y="274370"/>
                  </a:lnTo>
                  <a:lnTo>
                    <a:pt x="365125" y="274370"/>
                  </a:lnTo>
                  <a:lnTo>
                    <a:pt x="364388" y="271830"/>
                  </a:lnTo>
                  <a:lnTo>
                    <a:pt x="365379" y="270560"/>
                  </a:lnTo>
                  <a:lnTo>
                    <a:pt x="365594" y="269290"/>
                  </a:lnTo>
                  <a:lnTo>
                    <a:pt x="365404" y="269290"/>
                  </a:lnTo>
                  <a:lnTo>
                    <a:pt x="365239" y="268020"/>
                  </a:lnTo>
                  <a:lnTo>
                    <a:pt x="364807" y="268020"/>
                  </a:lnTo>
                  <a:lnTo>
                    <a:pt x="366953" y="265480"/>
                  </a:lnTo>
                  <a:lnTo>
                    <a:pt x="366509" y="262940"/>
                  </a:lnTo>
                  <a:lnTo>
                    <a:pt x="366598" y="260400"/>
                  </a:lnTo>
                  <a:lnTo>
                    <a:pt x="366725" y="257860"/>
                  </a:lnTo>
                  <a:lnTo>
                    <a:pt x="366407" y="255320"/>
                  </a:lnTo>
                  <a:lnTo>
                    <a:pt x="368427" y="252780"/>
                  </a:lnTo>
                  <a:lnTo>
                    <a:pt x="368223" y="251510"/>
                  </a:lnTo>
                  <a:lnTo>
                    <a:pt x="368668" y="248970"/>
                  </a:lnTo>
                  <a:lnTo>
                    <a:pt x="369430" y="245160"/>
                  </a:lnTo>
                  <a:lnTo>
                    <a:pt x="368249" y="245160"/>
                  </a:lnTo>
                  <a:lnTo>
                    <a:pt x="368528" y="243890"/>
                  </a:lnTo>
                  <a:lnTo>
                    <a:pt x="370611" y="243890"/>
                  </a:lnTo>
                  <a:lnTo>
                    <a:pt x="367982" y="241350"/>
                  </a:lnTo>
                  <a:lnTo>
                    <a:pt x="369646" y="238810"/>
                  </a:lnTo>
                  <a:lnTo>
                    <a:pt x="368363" y="237540"/>
                  </a:lnTo>
                  <a:lnTo>
                    <a:pt x="371030" y="237540"/>
                  </a:lnTo>
                  <a:lnTo>
                    <a:pt x="368960" y="235000"/>
                  </a:lnTo>
                  <a:lnTo>
                    <a:pt x="369328" y="233730"/>
                  </a:lnTo>
                  <a:lnTo>
                    <a:pt x="369620" y="232460"/>
                  </a:lnTo>
                  <a:lnTo>
                    <a:pt x="370128" y="229920"/>
                  </a:lnTo>
                  <a:lnTo>
                    <a:pt x="370433" y="228650"/>
                  </a:lnTo>
                  <a:lnTo>
                    <a:pt x="370649" y="226110"/>
                  </a:lnTo>
                  <a:lnTo>
                    <a:pt x="371398" y="226110"/>
                  </a:lnTo>
                  <a:lnTo>
                    <a:pt x="369989" y="223570"/>
                  </a:lnTo>
                  <a:lnTo>
                    <a:pt x="370738" y="221030"/>
                  </a:lnTo>
                  <a:lnTo>
                    <a:pt x="371881" y="215950"/>
                  </a:lnTo>
                  <a:lnTo>
                    <a:pt x="372300" y="214680"/>
                  </a:lnTo>
                  <a:lnTo>
                    <a:pt x="371170" y="209600"/>
                  </a:lnTo>
                  <a:lnTo>
                    <a:pt x="373011" y="208330"/>
                  </a:lnTo>
                  <a:lnTo>
                    <a:pt x="374319" y="205790"/>
                  </a:lnTo>
                  <a:lnTo>
                    <a:pt x="381292" y="205790"/>
                  </a:lnTo>
                  <a:lnTo>
                    <a:pt x="382714" y="204520"/>
                  </a:lnTo>
                  <a:lnTo>
                    <a:pt x="384810" y="205790"/>
                  </a:lnTo>
                  <a:lnTo>
                    <a:pt x="385622" y="204520"/>
                  </a:lnTo>
                  <a:lnTo>
                    <a:pt x="386435" y="203250"/>
                  </a:lnTo>
                  <a:lnTo>
                    <a:pt x="389699" y="203250"/>
                  </a:lnTo>
                  <a:lnTo>
                    <a:pt x="390931" y="201980"/>
                  </a:lnTo>
                  <a:lnTo>
                    <a:pt x="393280" y="201980"/>
                  </a:lnTo>
                  <a:lnTo>
                    <a:pt x="394423" y="200710"/>
                  </a:lnTo>
                  <a:lnTo>
                    <a:pt x="396443" y="200710"/>
                  </a:lnTo>
                  <a:lnTo>
                    <a:pt x="397014" y="198170"/>
                  </a:lnTo>
                  <a:lnTo>
                    <a:pt x="398043" y="200710"/>
                  </a:lnTo>
                  <a:lnTo>
                    <a:pt x="399719" y="198170"/>
                  </a:lnTo>
                  <a:lnTo>
                    <a:pt x="402297" y="199440"/>
                  </a:lnTo>
                  <a:lnTo>
                    <a:pt x="405498" y="198170"/>
                  </a:lnTo>
                  <a:lnTo>
                    <a:pt x="406996" y="198170"/>
                  </a:lnTo>
                  <a:lnTo>
                    <a:pt x="409143" y="196900"/>
                  </a:lnTo>
                  <a:lnTo>
                    <a:pt x="412026" y="196900"/>
                  </a:lnTo>
                  <a:lnTo>
                    <a:pt x="413016" y="195630"/>
                  </a:lnTo>
                  <a:lnTo>
                    <a:pt x="414616" y="196900"/>
                  </a:lnTo>
                  <a:lnTo>
                    <a:pt x="414985" y="196900"/>
                  </a:lnTo>
                  <a:lnTo>
                    <a:pt x="415950" y="195630"/>
                  </a:lnTo>
                  <a:lnTo>
                    <a:pt x="418007" y="194360"/>
                  </a:lnTo>
                  <a:lnTo>
                    <a:pt x="420395" y="194360"/>
                  </a:lnTo>
                  <a:lnTo>
                    <a:pt x="422656" y="193090"/>
                  </a:lnTo>
                  <a:lnTo>
                    <a:pt x="425678" y="193090"/>
                  </a:lnTo>
                  <a:lnTo>
                    <a:pt x="428244" y="190550"/>
                  </a:lnTo>
                  <a:lnTo>
                    <a:pt x="431634" y="191820"/>
                  </a:lnTo>
                  <a:lnTo>
                    <a:pt x="432117" y="190550"/>
                  </a:lnTo>
                  <a:lnTo>
                    <a:pt x="437946" y="190550"/>
                  </a:lnTo>
                  <a:lnTo>
                    <a:pt x="439547" y="189280"/>
                  </a:lnTo>
                  <a:lnTo>
                    <a:pt x="442442" y="189280"/>
                  </a:lnTo>
                  <a:lnTo>
                    <a:pt x="443738" y="186740"/>
                  </a:lnTo>
                  <a:lnTo>
                    <a:pt x="445427" y="186740"/>
                  </a:lnTo>
                  <a:lnTo>
                    <a:pt x="448602" y="185470"/>
                  </a:lnTo>
                  <a:lnTo>
                    <a:pt x="450354" y="185470"/>
                  </a:lnTo>
                  <a:lnTo>
                    <a:pt x="452577" y="184200"/>
                  </a:lnTo>
                  <a:lnTo>
                    <a:pt x="452843" y="184200"/>
                  </a:lnTo>
                  <a:lnTo>
                    <a:pt x="453631" y="185470"/>
                  </a:lnTo>
                  <a:lnTo>
                    <a:pt x="454469" y="184200"/>
                  </a:lnTo>
                  <a:lnTo>
                    <a:pt x="455002" y="185470"/>
                  </a:lnTo>
                  <a:lnTo>
                    <a:pt x="455891" y="185470"/>
                  </a:lnTo>
                  <a:lnTo>
                    <a:pt x="455777" y="184200"/>
                  </a:lnTo>
                  <a:lnTo>
                    <a:pt x="455650" y="182930"/>
                  </a:lnTo>
                  <a:lnTo>
                    <a:pt x="457454" y="184200"/>
                  </a:lnTo>
                  <a:lnTo>
                    <a:pt x="458685" y="182930"/>
                  </a:lnTo>
                  <a:lnTo>
                    <a:pt x="460844" y="182930"/>
                  </a:lnTo>
                  <a:lnTo>
                    <a:pt x="461886" y="181660"/>
                  </a:lnTo>
                  <a:lnTo>
                    <a:pt x="466140" y="181660"/>
                  </a:lnTo>
                  <a:lnTo>
                    <a:pt x="466648" y="180390"/>
                  </a:lnTo>
                  <a:lnTo>
                    <a:pt x="469125" y="180390"/>
                  </a:lnTo>
                  <a:lnTo>
                    <a:pt x="471970" y="179120"/>
                  </a:lnTo>
                  <a:lnTo>
                    <a:pt x="473824" y="179120"/>
                  </a:lnTo>
                  <a:lnTo>
                    <a:pt x="475361" y="177850"/>
                  </a:lnTo>
                  <a:lnTo>
                    <a:pt x="476897" y="176580"/>
                  </a:lnTo>
                  <a:lnTo>
                    <a:pt x="478942" y="177850"/>
                  </a:lnTo>
                  <a:lnTo>
                    <a:pt x="479818" y="176580"/>
                  </a:lnTo>
                  <a:lnTo>
                    <a:pt x="481558" y="174040"/>
                  </a:lnTo>
                  <a:lnTo>
                    <a:pt x="483844" y="176580"/>
                  </a:lnTo>
                  <a:lnTo>
                    <a:pt x="485521" y="175310"/>
                  </a:lnTo>
                  <a:lnTo>
                    <a:pt x="485952" y="174040"/>
                  </a:lnTo>
                  <a:lnTo>
                    <a:pt x="487781" y="174040"/>
                  </a:lnTo>
                  <a:lnTo>
                    <a:pt x="488226" y="172770"/>
                  </a:lnTo>
                  <a:lnTo>
                    <a:pt x="488734" y="172770"/>
                  </a:lnTo>
                  <a:lnTo>
                    <a:pt x="489267" y="174040"/>
                  </a:lnTo>
                  <a:lnTo>
                    <a:pt x="489864" y="174040"/>
                  </a:lnTo>
                  <a:lnTo>
                    <a:pt x="490562" y="172770"/>
                  </a:lnTo>
                  <a:lnTo>
                    <a:pt x="494423" y="172770"/>
                  </a:lnTo>
                  <a:lnTo>
                    <a:pt x="496163" y="171500"/>
                  </a:lnTo>
                  <a:lnTo>
                    <a:pt x="499097" y="171500"/>
                  </a:lnTo>
                  <a:lnTo>
                    <a:pt x="501535" y="168960"/>
                  </a:lnTo>
                  <a:lnTo>
                    <a:pt x="504024" y="167690"/>
                  </a:lnTo>
                  <a:lnTo>
                    <a:pt x="506196" y="166420"/>
                  </a:lnTo>
                  <a:lnTo>
                    <a:pt x="507898" y="166420"/>
                  </a:lnTo>
                  <a:lnTo>
                    <a:pt x="509435" y="165150"/>
                  </a:lnTo>
                  <a:lnTo>
                    <a:pt x="512724" y="165150"/>
                  </a:lnTo>
                  <a:lnTo>
                    <a:pt x="513473" y="163880"/>
                  </a:lnTo>
                  <a:lnTo>
                    <a:pt x="514146" y="162610"/>
                  </a:lnTo>
                  <a:lnTo>
                    <a:pt x="514946" y="162610"/>
                  </a:lnTo>
                  <a:lnTo>
                    <a:pt x="518998" y="160070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964743" y="2301049"/>
              <a:ext cx="469900" cy="927735"/>
            </a:xfrm>
            <a:custGeom>
              <a:avLst/>
              <a:gdLst/>
              <a:ahLst/>
              <a:cxnLst/>
              <a:rect l="l" t="t" r="r" b="b"/>
              <a:pathLst>
                <a:path w="469900" h="927735">
                  <a:moveTo>
                    <a:pt x="660" y="132905"/>
                  </a:moveTo>
                  <a:lnTo>
                    <a:pt x="419" y="132981"/>
                  </a:lnTo>
                  <a:lnTo>
                    <a:pt x="215" y="133083"/>
                  </a:lnTo>
                  <a:lnTo>
                    <a:pt x="0" y="133172"/>
                  </a:lnTo>
                  <a:lnTo>
                    <a:pt x="254" y="133388"/>
                  </a:lnTo>
                  <a:lnTo>
                    <a:pt x="393" y="133223"/>
                  </a:lnTo>
                  <a:lnTo>
                    <a:pt x="508" y="133045"/>
                  </a:lnTo>
                  <a:lnTo>
                    <a:pt x="660" y="132905"/>
                  </a:lnTo>
                  <a:close/>
                </a:path>
                <a:path w="469900" h="927735">
                  <a:moveTo>
                    <a:pt x="3136" y="128841"/>
                  </a:moveTo>
                  <a:lnTo>
                    <a:pt x="2997" y="128943"/>
                  </a:lnTo>
                  <a:lnTo>
                    <a:pt x="2844" y="129082"/>
                  </a:lnTo>
                  <a:lnTo>
                    <a:pt x="2705" y="129184"/>
                  </a:lnTo>
                  <a:lnTo>
                    <a:pt x="2463" y="129425"/>
                  </a:lnTo>
                  <a:lnTo>
                    <a:pt x="2209" y="129667"/>
                  </a:lnTo>
                  <a:lnTo>
                    <a:pt x="1968" y="129933"/>
                  </a:lnTo>
                  <a:lnTo>
                    <a:pt x="2235" y="130175"/>
                  </a:lnTo>
                  <a:lnTo>
                    <a:pt x="2438" y="129882"/>
                  </a:lnTo>
                  <a:lnTo>
                    <a:pt x="2654" y="129603"/>
                  </a:lnTo>
                  <a:lnTo>
                    <a:pt x="2844" y="129324"/>
                  </a:lnTo>
                  <a:lnTo>
                    <a:pt x="2946" y="129146"/>
                  </a:lnTo>
                  <a:lnTo>
                    <a:pt x="3035" y="128993"/>
                  </a:lnTo>
                  <a:lnTo>
                    <a:pt x="3136" y="128841"/>
                  </a:lnTo>
                  <a:close/>
                </a:path>
                <a:path w="469900" h="927735">
                  <a:moveTo>
                    <a:pt x="13182" y="130035"/>
                  </a:moveTo>
                  <a:lnTo>
                    <a:pt x="12903" y="130035"/>
                  </a:lnTo>
                  <a:lnTo>
                    <a:pt x="12611" y="130048"/>
                  </a:lnTo>
                  <a:lnTo>
                    <a:pt x="12331" y="130073"/>
                  </a:lnTo>
                  <a:lnTo>
                    <a:pt x="12509" y="130225"/>
                  </a:lnTo>
                  <a:lnTo>
                    <a:pt x="12687" y="130136"/>
                  </a:lnTo>
                  <a:lnTo>
                    <a:pt x="12877" y="130124"/>
                  </a:lnTo>
                  <a:lnTo>
                    <a:pt x="13182" y="130035"/>
                  </a:lnTo>
                  <a:close/>
                </a:path>
                <a:path w="469900" h="927735">
                  <a:moveTo>
                    <a:pt x="52590" y="136588"/>
                  </a:moveTo>
                  <a:lnTo>
                    <a:pt x="52412" y="136499"/>
                  </a:lnTo>
                  <a:lnTo>
                    <a:pt x="52247" y="136385"/>
                  </a:lnTo>
                  <a:lnTo>
                    <a:pt x="52082" y="136283"/>
                  </a:lnTo>
                  <a:lnTo>
                    <a:pt x="52209" y="136461"/>
                  </a:lnTo>
                  <a:lnTo>
                    <a:pt x="52311" y="136601"/>
                  </a:lnTo>
                  <a:lnTo>
                    <a:pt x="52438" y="136766"/>
                  </a:lnTo>
                  <a:lnTo>
                    <a:pt x="52590" y="136588"/>
                  </a:lnTo>
                  <a:close/>
                </a:path>
                <a:path w="469900" h="927735">
                  <a:moveTo>
                    <a:pt x="71539" y="140347"/>
                  </a:moveTo>
                  <a:lnTo>
                    <a:pt x="71374" y="140474"/>
                  </a:lnTo>
                  <a:lnTo>
                    <a:pt x="71221" y="140601"/>
                  </a:lnTo>
                  <a:lnTo>
                    <a:pt x="71069" y="140703"/>
                  </a:lnTo>
                  <a:lnTo>
                    <a:pt x="71285" y="140906"/>
                  </a:lnTo>
                  <a:lnTo>
                    <a:pt x="71361" y="140703"/>
                  </a:lnTo>
                  <a:lnTo>
                    <a:pt x="71539" y="140347"/>
                  </a:lnTo>
                  <a:close/>
                </a:path>
                <a:path w="469900" h="927735">
                  <a:moveTo>
                    <a:pt x="92824" y="145465"/>
                  </a:moveTo>
                  <a:lnTo>
                    <a:pt x="91998" y="145503"/>
                  </a:lnTo>
                  <a:lnTo>
                    <a:pt x="92151" y="145656"/>
                  </a:lnTo>
                  <a:lnTo>
                    <a:pt x="92354" y="145567"/>
                  </a:lnTo>
                  <a:lnTo>
                    <a:pt x="92532" y="145542"/>
                  </a:lnTo>
                  <a:lnTo>
                    <a:pt x="92824" y="145465"/>
                  </a:lnTo>
                  <a:close/>
                </a:path>
                <a:path w="469900" h="927735">
                  <a:moveTo>
                    <a:pt x="214795" y="166484"/>
                  </a:moveTo>
                  <a:lnTo>
                    <a:pt x="214464" y="165862"/>
                  </a:lnTo>
                  <a:lnTo>
                    <a:pt x="214160" y="165874"/>
                  </a:lnTo>
                  <a:lnTo>
                    <a:pt x="213906" y="166535"/>
                  </a:lnTo>
                  <a:lnTo>
                    <a:pt x="214122" y="166738"/>
                  </a:lnTo>
                  <a:lnTo>
                    <a:pt x="214299" y="166700"/>
                  </a:lnTo>
                  <a:lnTo>
                    <a:pt x="214452" y="166687"/>
                  </a:lnTo>
                  <a:lnTo>
                    <a:pt x="214617" y="166700"/>
                  </a:lnTo>
                  <a:lnTo>
                    <a:pt x="214795" y="166484"/>
                  </a:lnTo>
                  <a:close/>
                </a:path>
                <a:path w="469900" h="927735">
                  <a:moveTo>
                    <a:pt x="245262" y="171335"/>
                  </a:moveTo>
                  <a:lnTo>
                    <a:pt x="244640" y="170522"/>
                  </a:lnTo>
                  <a:lnTo>
                    <a:pt x="244106" y="170726"/>
                  </a:lnTo>
                  <a:lnTo>
                    <a:pt x="243649" y="171475"/>
                  </a:lnTo>
                  <a:lnTo>
                    <a:pt x="243840" y="171640"/>
                  </a:lnTo>
                  <a:lnTo>
                    <a:pt x="244983" y="171640"/>
                  </a:lnTo>
                  <a:lnTo>
                    <a:pt x="245173" y="171450"/>
                  </a:lnTo>
                  <a:close/>
                </a:path>
                <a:path w="469900" h="927735">
                  <a:moveTo>
                    <a:pt x="250393" y="171030"/>
                  </a:moveTo>
                  <a:lnTo>
                    <a:pt x="250177" y="170954"/>
                  </a:lnTo>
                  <a:lnTo>
                    <a:pt x="249948" y="170865"/>
                  </a:lnTo>
                  <a:lnTo>
                    <a:pt x="249720" y="170789"/>
                  </a:lnTo>
                  <a:lnTo>
                    <a:pt x="249872" y="170954"/>
                  </a:lnTo>
                  <a:lnTo>
                    <a:pt x="250037" y="171094"/>
                  </a:lnTo>
                  <a:lnTo>
                    <a:pt x="250190" y="171246"/>
                  </a:lnTo>
                  <a:lnTo>
                    <a:pt x="250393" y="171030"/>
                  </a:lnTo>
                  <a:close/>
                </a:path>
                <a:path w="469900" h="927735">
                  <a:moveTo>
                    <a:pt x="251155" y="171716"/>
                  </a:moveTo>
                  <a:lnTo>
                    <a:pt x="250901" y="171500"/>
                  </a:lnTo>
                  <a:lnTo>
                    <a:pt x="250405" y="171030"/>
                  </a:lnTo>
                  <a:lnTo>
                    <a:pt x="250202" y="171246"/>
                  </a:lnTo>
                  <a:lnTo>
                    <a:pt x="250266" y="171411"/>
                  </a:lnTo>
                  <a:lnTo>
                    <a:pt x="250304" y="171577"/>
                  </a:lnTo>
                  <a:lnTo>
                    <a:pt x="250253" y="171780"/>
                  </a:lnTo>
                  <a:lnTo>
                    <a:pt x="250494" y="171983"/>
                  </a:lnTo>
                  <a:lnTo>
                    <a:pt x="250647" y="171919"/>
                  </a:lnTo>
                  <a:lnTo>
                    <a:pt x="250799" y="171919"/>
                  </a:lnTo>
                  <a:lnTo>
                    <a:pt x="250952" y="171970"/>
                  </a:lnTo>
                  <a:lnTo>
                    <a:pt x="251155" y="171716"/>
                  </a:lnTo>
                  <a:close/>
                </a:path>
                <a:path w="469900" h="927735">
                  <a:moveTo>
                    <a:pt x="280619" y="176441"/>
                  </a:moveTo>
                  <a:lnTo>
                    <a:pt x="280377" y="176530"/>
                  </a:lnTo>
                  <a:lnTo>
                    <a:pt x="280162" y="176644"/>
                  </a:lnTo>
                  <a:lnTo>
                    <a:pt x="279933" y="176720"/>
                  </a:lnTo>
                  <a:lnTo>
                    <a:pt x="279730" y="176987"/>
                  </a:lnTo>
                  <a:lnTo>
                    <a:pt x="279514" y="177253"/>
                  </a:lnTo>
                  <a:lnTo>
                    <a:pt x="279273" y="177520"/>
                  </a:lnTo>
                  <a:lnTo>
                    <a:pt x="279488" y="177723"/>
                  </a:lnTo>
                  <a:lnTo>
                    <a:pt x="279615" y="177787"/>
                  </a:lnTo>
                  <a:lnTo>
                    <a:pt x="279857" y="177698"/>
                  </a:lnTo>
                  <a:lnTo>
                    <a:pt x="279984" y="177736"/>
                  </a:lnTo>
                  <a:lnTo>
                    <a:pt x="280238" y="177469"/>
                  </a:lnTo>
                  <a:lnTo>
                    <a:pt x="280187" y="177292"/>
                  </a:lnTo>
                  <a:lnTo>
                    <a:pt x="280174" y="177114"/>
                  </a:lnTo>
                  <a:lnTo>
                    <a:pt x="280225" y="176961"/>
                  </a:lnTo>
                  <a:lnTo>
                    <a:pt x="280339" y="176784"/>
                  </a:lnTo>
                  <a:lnTo>
                    <a:pt x="280479" y="176606"/>
                  </a:lnTo>
                  <a:lnTo>
                    <a:pt x="280619" y="176441"/>
                  </a:lnTo>
                  <a:close/>
                </a:path>
                <a:path w="469900" h="927735">
                  <a:moveTo>
                    <a:pt x="307136" y="179984"/>
                  </a:moveTo>
                  <a:lnTo>
                    <a:pt x="306997" y="180086"/>
                  </a:lnTo>
                  <a:lnTo>
                    <a:pt x="306844" y="180225"/>
                  </a:lnTo>
                  <a:lnTo>
                    <a:pt x="306705" y="180314"/>
                  </a:lnTo>
                  <a:lnTo>
                    <a:pt x="306870" y="180492"/>
                  </a:lnTo>
                  <a:lnTo>
                    <a:pt x="306946" y="180314"/>
                  </a:lnTo>
                  <a:lnTo>
                    <a:pt x="307047" y="180136"/>
                  </a:lnTo>
                  <a:lnTo>
                    <a:pt x="307136" y="179984"/>
                  </a:lnTo>
                  <a:close/>
                </a:path>
                <a:path w="469900" h="927735">
                  <a:moveTo>
                    <a:pt x="311810" y="926680"/>
                  </a:moveTo>
                  <a:lnTo>
                    <a:pt x="311683" y="926807"/>
                  </a:lnTo>
                  <a:lnTo>
                    <a:pt x="311518" y="926922"/>
                  </a:lnTo>
                  <a:lnTo>
                    <a:pt x="311378" y="927049"/>
                  </a:lnTo>
                  <a:lnTo>
                    <a:pt x="311556" y="927214"/>
                  </a:lnTo>
                  <a:lnTo>
                    <a:pt x="311632" y="927036"/>
                  </a:lnTo>
                  <a:lnTo>
                    <a:pt x="311734" y="926858"/>
                  </a:lnTo>
                  <a:lnTo>
                    <a:pt x="311810" y="926680"/>
                  </a:lnTo>
                  <a:close/>
                </a:path>
                <a:path w="469900" h="927735">
                  <a:moveTo>
                    <a:pt x="315988" y="831850"/>
                  </a:moveTo>
                  <a:lnTo>
                    <a:pt x="315976" y="831570"/>
                  </a:lnTo>
                  <a:lnTo>
                    <a:pt x="315341" y="831342"/>
                  </a:lnTo>
                  <a:lnTo>
                    <a:pt x="315290" y="831659"/>
                  </a:lnTo>
                  <a:lnTo>
                    <a:pt x="315302" y="831875"/>
                  </a:lnTo>
                  <a:lnTo>
                    <a:pt x="315391" y="832180"/>
                  </a:lnTo>
                  <a:lnTo>
                    <a:pt x="315988" y="831850"/>
                  </a:lnTo>
                  <a:close/>
                </a:path>
                <a:path w="469900" h="927735">
                  <a:moveTo>
                    <a:pt x="316407" y="830211"/>
                  </a:moveTo>
                  <a:lnTo>
                    <a:pt x="316318" y="830033"/>
                  </a:lnTo>
                  <a:lnTo>
                    <a:pt x="316230" y="830199"/>
                  </a:lnTo>
                  <a:lnTo>
                    <a:pt x="316407" y="830211"/>
                  </a:lnTo>
                  <a:close/>
                </a:path>
                <a:path w="469900" h="927735">
                  <a:moveTo>
                    <a:pt x="316509" y="827430"/>
                  </a:moveTo>
                  <a:lnTo>
                    <a:pt x="316280" y="827176"/>
                  </a:lnTo>
                  <a:lnTo>
                    <a:pt x="316039" y="826922"/>
                  </a:lnTo>
                  <a:lnTo>
                    <a:pt x="315798" y="826655"/>
                  </a:lnTo>
                  <a:lnTo>
                    <a:pt x="315658" y="826820"/>
                  </a:lnTo>
                  <a:lnTo>
                    <a:pt x="315950" y="827036"/>
                  </a:lnTo>
                  <a:lnTo>
                    <a:pt x="316230" y="827252"/>
                  </a:lnTo>
                  <a:lnTo>
                    <a:pt x="316509" y="827430"/>
                  </a:lnTo>
                  <a:close/>
                </a:path>
                <a:path w="469900" h="927735">
                  <a:moveTo>
                    <a:pt x="316915" y="827824"/>
                  </a:moveTo>
                  <a:lnTo>
                    <a:pt x="316788" y="827684"/>
                  </a:lnTo>
                  <a:lnTo>
                    <a:pt x="316509" y="827443"/>
                  </a:lnTo>
                  <a:lnTo>
                    <a:pt x="316598" y="827684"/>
                  </a:lnTo>
                  <a:lnTo>
                    <a:pt x="316712" y="827824"/>
                  </a:lnTo>
                  <a:lnTo>
                    <a:pt x="316839" y="827811"/>
                  </a:lnTo>
                  <a:close/>
                </a:path>
                <a:path w="469900" h="927735">
                  <a:moveTo>
                    <a:pt x="317804" y="747331"/>
                  </a:moveTo>
                  <a:lnTo>
                    <a:pt x="317779" y="746734"/>
                  </a:lnTo>
                  <a:lnTo>
                    <a:pt x="317741" y="746442"/>
                  </a:lnTo>
                  <a:lnTo>
                    <a:pt x="317601" y="746645"/>
                  </a:lnTo>
                  <a:lnTo>
                    <a:pt x="317677" y="746798"/>
                  </a:lnTo>
                  <a:lnTo>
                    <a:pt x="317690" y="746975"/>
                  </a:lnTo>
                  <a:lnTo>
                    <a:pt x="317627" y="747166"/>
                  </a:lnTo>
                  <a:lnTo>
                    <a:pt x="317804" y="747331"/>
                  </a:lnTo>
                  <a:close/>
                </a:path>
                <a:path w="469900" h="927735">
                  <a:moveTo>
                    <a:pt x="317944" y="776147"/>
                  </a:moveTo>
                  <a:lnTo>
                    <a:pt x="317792" y="776020"/>
                  </a:lnTo>
                  <a:lnTo>
                    <a:pt x="317779" y="776249"/>
                  </a:lnTo>
                  <a:lnTo>
                    <a:pt x="317944" y="776147"/>
                  </a:lnTo>
                  <a:close/>
                </a:path>
                <a:path w="469900" h="927735">
                  <a:moveTo>
                    <a:pt x="320332" y="708660"/>
                  </a:moveTo>
                  <a:lnTo>
                    <a:pt x="320167" y="708507"/>
                  </a:lnTo>
                  <a:lnTo>
                    <a:pt x="319925" y="708533"/>
                  </a:lnTo>
                  <a:lnTo>
                    <a:pt x="319697" y="708469"/>
                  </a:lnTo>
                  <a:lnTo>
                    <a:pt x="319493" y="708710"/>
                  </a:lnTo>
                  <a:lnTo>
                    <a:pt x="319481" y="708952"/>
                  </a:lnTo>
                  <a:lnTo>
                    <a:pt x="319493" y="709091"/>
                  </a:lnTo>
                  <a:lnTo>
                    <a:pt x="319430" y="709231"/>
                  </a:lnTo>
                  <a:lnTo>
                    <a:pt x="319595" y="709409"/>
                  </a:lnTo>
                  <a:lnTo>
                    <a:pt x="319913" y="709206"/>
                  </a:lnTo>
                  <a:lnTo>
                    <a:pt x="320116" y="708939"/>
                  </a:lnTo>
                  <a:lnTo>
                    <a:pt x="320332" y="708660"/>
                  </a:lnTo>
                  <a:close/>
                </a:path>
                <a:path w="469900" h="927735">
                  <a:moveTo>
                    <a:pt x="324688" y="583730"/>
                  </a:moveTo>
                  <a:lnTo>
                    <a:pt x="324548" y="583882"/>
                  </a:lnTo>
                  <a:lnTo>
                    <a:pt x="324294" y="584238"/>
                  </a:lnTo>
                  <a:lnTo>
                    <a:pt x="324497" y="584428"/>
                  </a:lnTo>
                  <a:lnTo>
                    <a:pt x="324561" y="584187"/>
                  </a:lnTo>
                  <a:lnTo>
                    <a:pt x="324612" y="583958"/>
                  </a:lnTo>
                  <a:lnTo>
                    <a:pt x="324688" y="583730"/>
                  </a:lnTo>
                  <a:close/>
                </a:path>
                <a:path w="469900" h="927735">
                  <a:moveTo>
                    <a:pt x="325221" y="580021"/>
                  </a:moveTo>
                  <a:lnTo>
                    <a:pt x="325081" y="580148"/>
                  </a:lnTo>
                  <a:lnTo>
                    <a:pt x="324967" y="580275"/>
                  </a:lnTo>
                  <a:lnTo>
                    <a:pt x="324840" y="580402"/>
                  </a:lnTo>
                  <a:lnTo>
                    <a:pt x="325018" y="580339"/>
                  </a:lnTo>
                  <a:lnTo>
                    <a:pt x="325120" y="580174"/>
                  </a:lnTo>
                  <a:lnTo>
                    <a:pt x="325221" y="580021"/>
                  </a:lnTo>
                  <a:close/>
                </a:path>
                <a:path w="469900" h="927735">
                  <a:moveTo>
                    <a:pt x="325653" y="514972"/>
                  </a:moveTo>
                  <a:lnTo>
                    <a:pt x="325640" y="514667"/>
                  </a:lnTo>
                  <a:lnTo>
                    <a:pt x="325640" y="514362"/>
                  </a:lnTo>
                  <a:lnTo>
                    <a:pt x="325628" y="514083"/>
                  </a:lnTo>
                  <a:lnTo>
                    <a:pt x="325462" y="514311"/>
                  </a:lnTo>
                  <a:lnTo>
                    <a:pt x="325539" y="514489"/>
                  </a:lnTo>
                  <a:lnTo>
                    <a:pt x="325577" y="514692"/>
                  </a:lnTo>
                  <a:lnTo>
                    <a:pt x="325653" y="514972"/>
                  </a:lnTo>
                  <a:close/>
                </a:path>
                <a:path w="469900" h="927735">
                  <a:moveTo>
                    <a:pt x="327609" y="484390"/>
                  </a:moveTo>
                  <a:lnTo>
                    <a:pt x="327507" y="484251"/>
                  </a:lnTo>
                  <a:lnTo>
                    <a:pt x="327393" y="484098"/>
                  </a:lnTo>
                  <a:lnTo>
                    <a:pt x="327266" y="483946"/>
                  </a:lnTo>
                  <a:lnTo>
                    <a:pt x="327139" y="484098"/>
                  </a:lnTo>
                  <a:lnTo>
                    <a:pt x="327291" y="484200"/>
                  </a:lnTo>
                  <a:lnTo>
                    <a:pt x="327456" y="484301"/>
                  </a:lnTo>
                  <a:lnTo>
                    <a:pt x="327609" y="484390"/>
                  </a:lnTo>
                  <a:close/>
                </a:path>
                <a:path w="469900" h="927735">
                  <a:moveTo>
                    <a:pt x="331279" y="430403"/>
                  </a:moveTo>
                  <a:lnTo>
                    <a:pt x="331101" y="429971"/>
                  </a:lnTo>
                  <a:lnTo>
                    <a:pt x="331012" y="429742"/>
                  </a:lnTo>
                  <a:lnTo>
                    <a:pt x="330809" y="429996"/>
                  </a:lnTo>
                  <a:lnTo>
                    <a:pt x="330962" y="430136"/>
                  </a:lnTo>
                  <a:lnTo>
                    <a:pt x="331127" y="430276"/>
                  </a:lnTo>
                  <a:lnTo>
                    <a:pt x="331279" y="430403"/>
                  </a:lnTo>
                  <a:close/>
                </a:path>
                <a:path w="469900" h="927735">
                  <a:moveTo>
                    <a:pt x="331635" y="433273"/>
                  </a:moveTo>
                  <a:lnTo>
                    <a:pt x="331457" y="433184"/>
                  </a:lnTo>
                  <a:lnTo>
                    <a:pt x="331444" y="433387"/>
                  </a:lnTo>
                  <a:lnTo>
                    <a:pt x="331635" y="433273"/>
                  </a:lnTo>
                  <a:close/>
                </a:path>
                <a:path w="469900" h="927735">
                  <a:moveTo>
                    <a:pt x="332714" y="400570"/>
                  </a:moveTo>
                  <a:lnTo>
                    <a:pt x="332689" y="400240"/>
                  </a:lnTo>
                  <a:lnTo>
                    <a:pt x="332676" y="399910"/>
                  </a:lnTo>
                  <a:lnTo>
                    <a:pt x="332651" y="399618"/>
                  </a:lnTo>
                  <a:lnTo>
                    <a:pt x="332422" y="399897"/>
                  </a:lnTo>
                  <a:lnTo>
                    <a:pt x="332498" y="400037"/>
                  </a:lnTo>
                  <a:lnTo>
                    <a:pt x="332511" y="400177"/>
                  </a:lnTo>
                  <a:lnTo>
                    <a:pt x="332460" y="400304"/>
                  </a:lnTo>
                  <a:lnTo>
                    <a:pt x="332714" y="400570"/>
                  </a:lnTo>
                  <a:close/>
                </a:path>
                <a:path w="469900" h="927735">
                  <a:moveTo>
                    <a:pt x="339432" y="184264"/>
                  </a:moveTo>
                  <a:lnTo>
                    <a:pt x="339369" y="184061"/>
                  </a:lnTo>
                  <a:lnTo>
                    <a:pt x="339344" y="183857"/>
                  </a:lnTo>
                  <a:lnTo>
                    <a:pt x="339305" y="183603"/>
                  </a:lnTo>
                  <a:lnTo>
                    <a:pt x="339305" y="184454"/>
                  </a:lnTo>
                  <a:lnTo>
                    <a:pt x="339432" y="184264"/>
                  </a:lnTo>
                  <a:close/>
                </a:path>
                <a:path w="469900" h="927735">
                  <a:moveTo>
                    <a:pt x="351917" y="161848"/>
                  </a:moveTo>
                  <a:lnTo>
                    <a:pt x="351459" y="161429"/>
                  </a:lnTo>
                  <a:lnTo>
                    <a:pt x="351637" y="161886"/>
                  </a:lnTo>
                  <a:lnTo>
                    <a:pt x="351701" y="162115"/>
                  </a:lnTo>
                  <a:lnTo>
                    <a:pt x="351917" y="161848"/>
                  </a:lnTo>
                  <a:close/>
                </a:path>
                <a:path w="469900" h="927735">
                  <a:moveTo>
                    <a:pt x="354736" y="204228"/>
                  </a:moveTo>
                  <a:lnTo>
                    <a:pt x="354558" y="204063"/>
                  </a:lnTo>
                  <a:lnTo>
                    <a:pt x="354368" y="204152"/>
                  </a:lnTo>
                  <a:lnTo>
                    <a:pt x="354164" y="204165"/>
                  </a:lnTo>
                  <a:lnTo>
                    <a:pt x="353910" y="204228"/>
                  </a:lnTo>
                  <a:lnTo>
                    <a:pt x="354736" y="204228"/>
                  </a:lnTo>
                  <a:close/>
                </a:path>
                <a:path w="469900" h="927735">
                  <a:moveTo>
                    <a:pt x="363347" y="168935"/>
                  </a:moveTo>
                  <a:lnTo>
                    <a:pt x="363080" y="168910"/>
                  </a:lnTo>
                  <a:lnTo>
                    <a:pt x="362889" y="168910"/>
                  </a:lnTo>
                  <a:lnTo>
                    <a:pt x="362712" y="168846"/>
                  </a:lnTo>
                  <a:lnTo>
                    <a:pt x="362521" y="169062"/>
                  </a:lnTo>
                  <a:lnTo>
                    <a:pt x="362788" y="169011"/>
                  </a:lnTo>
                  <a:lnTo>
                    <a:pt x="363054" y="168986"/>
                  </a:lnTo>
                  <a:lnTo>
                    <a:pt x="363347" y="168935"/>
                  </a:lnTo>
                  <a:close/>
                </a:path>
                <a:path w="469900" h="927735">
                  <a:moveTo>
                    <a:pt x="365417" y="166522"/>
                  </a:moveTo>
                  <a:lnTo>
                    <a:pt x="365379" y="166243"/>
                  </a:lnTo>
                  <a:lnTo>
                    <a:pt x="365366" y="165950"/>
                  </a:lnTo>
                  <a:lnTo>
                    <a:pt x="365328" y="165684"/>
                  </a:lnTo>
                  <a:lnTo>
                    <a:pt x="365328" y="165938"/>
                  </a:lnTo>
                  <a:lnTo>
                    <a:pt x="365328" y="166179"/>
                  </a:lnTo>
                  <a:lnTo>
                    <a:pt x="365417" y="166522"/>
                  </a:lnTo>
                  <a:close/>
                </a:path>
                <a:path w="469900" h="927735">
                  <a:moveTo>
                    <a:pt x="371348" y="122021"/>
                  </a:moveTo>
                  <a:lnTo>
                    <a:pt x="371068" y="121716"/>
                  </a:lnTo>
                  <a:lnTo>
                    <a:pt x="370801" y="121412"/>
                  </a:lnTo>
                  <a:lnTo>
                    <a:pt x="370522" y="121107"/>
                  </a:lnTo>
                  <a:lnTo>
                    <a:pt x="370217" y="121462"/>
                  </a:lnTo>
                  <a:lnTo>
                    <a:pt x="370065" y="121627"/>
                  </a:lnTo>
                  <a:lnTo>
                    <a:pt x="370408" y="121869"/>
                  </a:lnTo>
                  <a:lnTo>
                    <a:pt x="370738" y="122135"/>
                  </a:lnTo>
                  <a:lnTo>
                    <a:pt x="371068" y="122351"/>
                  </a:lnTo>
                  <a:lnTo>
                    <a:pt x="371259" y="122135"/>
                  </a:lnTo>
                  <a:close/>
                </a:path>
                <a:path w="469900" h="927735">
                  <a:moveTo>
                    <a:pt x="386715" y="89471"/>
                  </a:moveTo>
                  <a:lnTo>
                    <a:pt x="386664" y="89268"/>
                  </a:lnTo>
                  <a:lnTo>
                    <a:pt x="386651" y="89065"/>
                  </a:lnTo>
                  <a:lnTo>
                    <a:pt x="386651" y="88849"/>
                  </a:lnTo>
                  <a:lnTo>
                    <a:pt x="386524" y="88734"/>
                  </a:lnTo>
                  <a:lnTo>
                    <a:pt x="386283" y="89001"/>
                  </a:lnTo>
                  <a:lnTo>
                    <a:pt x="386054" y="89281"/>
                  </a:lnTo>
                  <a:lnTo>
                    <a:pt x="385940" y="89674"/>
                  </a:lnTo>
                  <a:lnTo>
                    <a:pt x="385838" y="89547"/>
                  </a:lnTo>
                  <a:lnTo>
                    <a:pt x="385749" y="89712"/>
                  </a:lnTo>
                  <a:lnTo>
                    <a:pt x="385648" y="89865"/>
                  </a:lnTo>
                  <a:lnTo>
                    <a:pt x="385546" y="90043"/>
                  </a:lnTo>
                  <a:lnTo>
                    <a:pt x="385686" y="89916"/>
                  </a:lnTo>
                  <a:lnTo>
                    <a:pt x="385826" y="89776"/>
                  </a:lnTo>
                  <a:lnTo>
                    <a:pt x="385953" y="89674"/>
                  </a:lnTo>
                  <a:lnTo>
                    <a:pt x="386359" y="89649"/>
                  </a:lnTo>
                  <a:lnTo>
                    <a:pt x="386562" y="89649"/>
                  </a:lnTo>
                  <a:lnTo>
                    <a:pt x="386715" y="89471"/>
                  </a:lnTo>
                  <a:close/>
                </a:path>
                <a:path w="469900" h="927735">
                  <a:moveTo>
                    <a:pt x="414909" y="29121"/>
                  </a:moveTo>
                  <a:lnTo>
                    <a:pt x="414807" y="28905"/>
                  </a:lnTo>
                  <a:lnTo>
                    <a:pt x="414693" y="28765"/>
                  </a:lnTo>
                  <a:lnTo>
                    <a:pt x="414515" y="28765"/>
                  </a:lnTo>
                  <a:lnTo>
                    <a:pt x="414769" y="28994"/>
                  </a:lnTo>
                  <a:lnTo>
                    <a:pt x="414909" y="29121"/>
                  </a:lnTo>
                  <a:close/>
                </a:path>
                <a:path w="469900" h="927735">
                  <a:moveTo>
                    <a:pt x="420903" y="171856"/>
                  </a:moveTo>
                  <a:lnTo>
                    <a:pt x="420611" y="171881"/>
                  </a:lnTo>
                  <a:lnTo>
                    <a:pt x="420319" y="171894"/>
                  </a:lnTo>
                  <a:lnTo>
                    <a:pt x="420027" y="171919"/>
                  </a:lnTo>
                  <a:lnTo>
                    <a:pt x="420230" y="172123"/>
                  </a:lnTo>
                  <a:lnTo>
                    <a:pt x="420382" y="172059"/>
                  </a:lnTo>
                  <a:lnTo>
                    <a:pt x="420535" y="172059"/>
                  </a:lnTo>
                  <a:lnTo>
                    <a:pt x="420674" y="172123"/>
                  </a:lnTo>
                  <a:lnTo>
                    <a:pt x="420903" y="171856"/>
                  </a:lnTo>
                  <a:close/>
                </a:path>
                <a:path w="469900" h="927735">
                  <a:moveTo>
                    <a:pt x="429361" y="2184"/>
                  </a:moveTo>
                  <a:lnTo>
                    <a:pt x="429094" y="1892"/>
                  </a:lnTo>
                  <a:lnTo>
                    <a:pt x="428891" y="2146"/>
                  </a:lnTo>
                  <a:lnTo>
                    <a:pt x="428688" y="2425"/>
                  </a:lnTo>
                  <a:lnTo>
                    <a:pt x="428447" y="2667"/>
                  </a:lnTo>
                  <a:lnTo>
                    <a:pt x="428650" y="2832"/>
                  </a:lnTo>
                  <a:lnTo>
                    <a:pt x="428955" y="2641"/>
                  </a:lnTo>
                  <a:lnTo>
                    <a:pt x="429158" y="2425"/>
                  </a:lnTo>
                  <a:lnTo>
                    <a:pt x="429361" y="2184"/>
                  </a:lnTo>
                  <a:close/>
                </a:path>
                <a:path w="469900" h="927735">
                  <a:moveTo>
                    <a:pt x="432092" y="25222"/>
                  </a:moveTo>
                  <a:lnTo>
                    <a:pt x="431596" y="24841"/>
                  </a:lnTo>
                  <a:lnTo>
                    <a:pt x="431469" y="25019"/>
                  </a:lnTo>
                  <a:lnTo>
                    <a:pt x="431660" y="25082"/>
                  </a:lnTo>
                  <a:lnTo>
                    <a:pt x="431876" y="25146"/>
                  </a:lnTo>
                  <a:lnTo>
                    <a:pt x="432092" y="25222"/>
                  </a:lnTo>
                  <a:close/>
                </a:path>
                <a:path w="469900" h="927735">
                  <a:moveTo>
                    <a:pt x="435343" y="167792"/>
                  </a:moveTo>
                  <a:lnTo>
                    <a:pt x="435190" y="167640"/>
                  </a:lnTo>
                  <a:lnTo>
                    <a:pt x="435051" y="167525"/>
                  </a:lnTo>
                  <a:lnTo>
                    <a:pt x="434898" y="167398"/>
                  </a:lnTo>
                  <a:lnTo>
                    <a:pt x="434987" y="167589"/>
                  </a:lnTo>
                  <a:lnTo>
                    <a:pt x="435076" y="167817"/>
                  </a:lnTo>
                  <a:lnTo>
                    <a:pt x="435140" y="168033"/>
                  </a:lnTo>
                  <a:lnTo>
                    <a:pt x="435343" y="167792"/>
                  </a:lnTo>
                  <a:close/>
                </a:path>
                <a:path w="469900" h="927735">
                  <a:moveTo>
                    <a:pt x="437400" y="13779"/>
                  </a:moveTo>
                  <a:lnTo>
                    <a:pt x="436676" y="13766"/>
                  </a:lnTo>
                  <a:lnTo>
                    <a:pt x="436918" y="14427"/>
                  </a:lnTo>
                  <a:lnTo>
                    <a:pt x="437184" y="14414"/>
                  </a:lnTo>
                  <a:lnTo>
                    <a:pt x="437400" y="13779"/>
                  </a:lnTo>
                  <a:close/>
                </a:path>
                <a:path w="469900" h="927735">
                  <a:moveTo>
                    <a:pt x="438988" y="0"/>
                  </a:moveTo>
                  <a:lnTo>
                    <a:pt x="438848" y="152"/>
                  </a:lnTo>
                  <a:lnTo>
                    <a:pt x="438734" y="317"/>
                  </a:lnTo>
                  <a:lnTo>
                    <a:pt x="438607" y="482"/>
                  </a:lnTo>
                  <a:lnTo>
                    <a:pt x="438797" y="647"/>
                  </a:lnTo>
                  <a:lnTo>
                    <a:pt x="438861" y="431"/>
                  </a:lnTo>
                  <a:lnTo>
                    <a:pt x="438912" y="215"/>
                  </a:lnTo>
                  <a:lnTo>
                    <a:pt x="438988" y="0"/>
                  </a:lnTo>
                  <a:close/>
                </a:path>
                <a:path w="469900" h="927735">
                  <a:moveTo>
                    <a:pt x="464083" y="174078"/>
                  </a:moveTo>
                  <a:lnTo>
                    <a:pt x="463931" y="174002"/>
                  </a:lnTo>
                  <a:lnTo>
                    <a:pt x="463905" y="174193"/>
                  </a:lnTo>
                  <a:lnTo>
                    <a:pt x="464083" y="174078"/>
                  </a:lnTo>
                  <a:close/>
                </a:path>
                <a:path w="469900" h="927735">
                  <a:moveTo>
                    <a:pt x="469696" y="171411"/>
                  </a:moveTo>
                  <a:lnTo>
                    <a:pt x="469582" y="171246"/>
                  </a:lnTo>
                  <a:lnTo>
                    <a:pt x="469468" y="171107"/>
                  </a:lnTo>
                  <a:lnTo>
                    <a:pt x="469353" y="170942"/>
                  </a:lnTo>
                  <a:lnTo>
                    <a:pt x="469201" y="171132"/>
                  </a:lnTo>
                  <a:lnTo>
                    <a:pt x="469353" y="171208"/>
                  </a:lnTo>
                  <a:lnTo>
                    <a:pt x="469531" y="171335"/>
                  </a:lnTo>
                  <a:lnTo>
                    <a:pt x="469696" y="171411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139799" y="2317174"/>
              <a:ext cx="88226" cy="90232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100066" y="3404721"/>
              <a:ext cx="77965" cy="13154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211424" y="3404721"/>
              <a:ext cx="77952" cy="13154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7841306" y="2681197"/>
              <a:ext cx="331470" cy="77470"/>
            </a:xfrm>
            <a:custGeom>
              <a:avLst/>
              <a:gdLst/>
              <a:ahLst/>
              <a:cxnLst/>
              <a:rect l="l" t="t" r="r" b="b"/>
              <a:pathLst>
                <a:path w="331470" h="77469">
                  <a:moveTo>
                    <a:pt x="30759" y="0"/>
                  </a:moveTo>
                  <a:lnTo>
                    <a:pt x="30238" y="965"/>
                  </a:lnTo>
                  <a:lnTo>
                    <a:pt x="29273" y="1295"/>
                  </a:lnTo>
                  <a:lnTo>
                    <a:pt x="28625" y="1193"/>
                  </a:lnTo>
                  <a:lnTo>
                    <a:pt x="28854" y="444"/>
                  </a:lnTo>
                  <a:lnTo>
                    <a:pt x="25996" y="1104"/>
                  </a:lnTo>
                  <a:lnTo>
                    <a:pt x="24980" y="965"/>
                  </a:lnTo>
                  <a:lnTo>
                    <a:pt x="24117" y="2120"/>
                  </a:lnTo>
                  <a:lnTo>
                    <a:pt x="23025" y="1257"/>
                  </a:lnTo>
                  <a:lnTo>
                    <a:pt x="18948" y="1028"/>
                  </a:lnTo>
                  <a:lnTo>
                    <a:pt x="16459" y="2019"/>
                  </a:lnTo>
                  <a:lnTo>
                    <a:pt x="14795" y="1752"/>
                  </a:lnTo>
                  <a:lnTo>
                    <a:pt x="9537" y="2324"/>
                  </a:lnTo>
                  <a:lnTo>
                    <a:pt x="9486" y="2146"/>
                  </a:lnTo>
                  <a:lnTo>
                    <a:pt x="7048" y="7010"/>
                  </a:lnTo>
                  <a:lnTo>
                    <a:pt x="5537" y="9182"/>
                  </a:lnTo>
                  <a:lnTo>
                    <a:pt x="5600" y="10210"/>
                  </a:lnTo>
                  <a:lnTo>
                    <a:pt x="7442" y="12064"/>
                  </a:lnTo>
                  <a:lnTo>
                    <a:pt x="7378" y="12915"/>
                  </a:lnTo>
                  <a:lnTo>
                    <a:pt x="5460" y="15316"/>
                  </a:lnTo>
                  <a:lnTo>
                    <a:pt x="6603" y="16090"/>
                  </a:lnTo>
                  <a:lnTo>
                    <a:pt x="5016" y="16459"/>
                  </a:lnTo>
                  <a:lnTo>
                    <a:pt x="5702" y="17183"/>
                  </a:lnTo>
                  <a:lnTo>
                    <a:pt x="6184" y="18503"/>
                  </a:lnTo>
                  <a:lnTo>
                    <a:pt x="3848" y="25539"/>
                  </a:lnTo>
                  <a:lnTo>
                    <a:pt x="4698" y="29578"/>
                  </a:lnTo>
                  <a:lnTo>
                    <a:pt x="3136" y="29832"/>
                  </a:lnTo>
                  <a:lnTo>
                    <a:pt x="3822" y="32511"/>
                  </a:lnTo>
                  <a:lnTo>
                    <a:pt x="2603" y="36448"/>
                  </a:lnTo>
                  <a:lnTo>
                    <a:pt x="3174" y="37668"/>
                  </a:lnTo>
                  <a:lnTo>
                    <a:pt x="1968" y="38226"/>
                  </a:lnTo>
                  <a:lnTo>
                    <a:pt x="1092" y="40004"/>
                  </a:lnTo>
                  <a:lnTo>
                    <a:pt x="1904" y="41871"/>
                  </a:lnTo>
                  <a:lnTo>
                    <a:pt x="749" y="42976"/>
                  </a:lnTo>
                  <a:lnTo>
                    <a:pt x="673" y="44234"/>
                  </a:lnTo>
                  <a:lnTo>
                    <a:pt x="0" y="44335"/>
                  </a:lnTo>
                  <a:lnTo>
                    <a:pt x="165" y="45948"/>
                  </a:lnTo>
                  <a:lnTo>
                    <a:pt x="1612" y="46583"/>
                  </a:lnTo>
                  <a:lnTo>
                    <a:pt x="1714" y="47497"/>
                  </a:lnTo>
                  <a:lnTo>
                    <a:pt x="406" y="48615"/>
                  </a:lnTo>
                  <a:lnTo>
                    <a:pt x="571" y="50215"/>
                  </a:lnTo>
                  <a:lnTo>
                    <a:pt x="2006" y="50164"/>
                  </a:lnTo>
                  <a:lnTo>
                    <a:pt x="1879" y="50799"/>
                  </a:lnTo>
                  <a:lnTo>
                    <a:pt x="584" y="51968"/>
                  </a:lnTo>
                  <a:lnTo>
                    <a:pt x="3886" y="51231"/>
                  </a:lnTo>
                  <a:lnTo>
                    <a:pt x="4165" y="51434"/>
                  </a:lnTo>
                  <a:lnTo>
                    <a:pt x="4203" y="52209"/>
                  </a:lnTo>
                  <a:lnTo>
                    <a:pt x="5473" y="52514"/>
                  </a:lnTo>
                  <a:lnTo>
                    <a:pt x="6007" y="52298"/>
                  </a:lnTo>
                  <a:lnTo>
                    <a:pt x="6972" y="52539"/>
                  </a:lnTo>
                  <a:lnTo>
                    <a:pt x="8000" y="53098"/>
                  </a:lnTo>
                  <a:lnTo>
                    <a:pt x="8889" y="52450"/>
                  </a:lnTo>
                  <a:lnTo>
                    <a:pt x="10337" y="52057"/>
                  </a:lnTo>
                  <a:lnTo>
                    <a:pt x="10210" y="50863"/>
                  </a:lnTo>
                  <a:lnTo>
                    <a:pt x="13157" y="50050"/>
                  </a:lnTo>
                  <a:lnTo>
                    <a:pt x="12865" y="49377"/>
                  </a:lnTo>
                  <a:lnTo>
                    <a:pt x="10972" y="49148"/>
                  </a:lnTo>
                  <a:lnTo>
                    <a:pt x="14897" y="46329"/>
                  </a:lnTo>
                  <a:lnTo>
                    <a:pt x="14452" y="45669"/>
                  </a:lnTo>
                  <a:lnTo>
                    <a:pt x="14643" y="45186"/>
                  </a:lnTo>
                  <a:lnTo>
                    <a:pt x="15506" y="44856"/>
                  </a:lnTo>
                  <a:lnTo>
                    <a:pt x="15608" y="46316"/>
                  </a:lnTo>
                  <a:lnTo>
                    <a:pt x="19278" y="46126"/>
                  </a:lnTo>
                  <a:lnTo>
                    <a:pt x="20040" y="47243"/>
                  </a:lnTo>
                  <a:lnTo>
                    <a:pt x="22034" y="46570"/>
                  </a:lnTo>
                  <a:lnTo>
                    <a:pt x="23329" y="48717"/>
                  </a:lnTo>
                  <a:lnTo>
                    <a:pt x="25349" y="48005"/>
                  </a:lnTo>
                  <a:lnTo>
                    <a:pt x="25425" y="48856"/>
                  </a:lnTo>
                  <a:lnTo>
                    <a:pt x="28943" y="47726"/>
                  </a:lnTo>
                  <a:lnTo>
                    <a:pt x="30606" y="49352"/>
                  </a:lnTo>
                  <a:lnTo>
                    <a:pt x="31572" y="49034"/>
                  </a:lnTo>
                  <a:lnTo>
                    <a:pt x="32486" y="48348"/>
                  </a:lnTo>
                  <a:lnTo>
                    <a:pt x="33540" y="49212"/>
                  </a:lnTo>
                  <a:lnTo>
                    <a:pt x="37706" y="49809"/>
                  </a:lnTo>
                  <a:lnTo>
                    <a:pt x="39560" y="50545"/>
                  </a:lnTo>
                  <a:lnTo>
                    <a:pt x="39839" y="49834"/>
                  </a:lnTo>
                  <a:lnTo>
                    <a:pt x="40271" y="50520"/>
                  </a:lnTo>
                  <a:lnTo>
                    <a:pt x="41160" y="50050"/>
                  </a:lnTo>
                  <a:lnTo>
                    <a:pt x="50596" y="51117"/>
                  </a:lnTo>
                  <a:lnTo>
                    <a:pt x="51854" y="51511"/>
                  </a:lnTo>
                  <a:lnTo>
                    <a:pt x="53047" y="52171"/>
                  </a:lnTo>
                  <a:lnTo>
                    <a:pt x="54355" y="51282"/>
                  </a:lnTo>
                  <a:lnTo>
                    <a:pt x="55105" y="51968"/>
                  </a:lnTo>
                  <a:lnTo>
                    <a:pt x="67322" y="52209"/>
                  </a:lnTo>
                  <a:lnTo>
                    <a:pt x="73901" y="53708"/>
                  </a:lnTo>
                  <a:lnTo>
                    <a:pt x="76695" y="53543"/>
                  </a:lnTo>
                  <a:lnTo>
                    <a:pt x="78155" y="52412"/>
                  </a:lnTo>
                  <a:lnTo>
                    <a:pt x="79044" y="54101"/>
                  </a:lnTo>
                  <a:lnTo>
                    <a:pt x="81622" y="52920"/>
                  </a:lnTo>
                  <a:lnTo>
                    <a:pt x="84213" y="54978"/>
                  </a:lnTo>
                  <a:lnTo>
                    <a:pt x="87439" y="54013"/>
                  </a:lnTo>
                  <a:lnTo>
                    <a:pt x="89128" y="55575"/>
                  </a:lnTo>
                  <a:lnTo>
                    <a:pt x="91528" y="54038"/>
                  </a:lnTo>
                  <a:lnTo>
                    <a:pt x="94081" y="54965"/>
                  </a:lnTo>
                  <a:lnTo>
                    <a:pt x="95694" y="54178"/>
                  </a:lnTo>
                  <a:lnTo>
                    <a:pt x="97142" y="55613"/>
                  </a:lnTo>
                  <a:lnTo>
                    <a:pt x="98729" y="55257"/>
                  </a:lnTo>
                  <a:lnTo>
                    <a:pt x="100977" y="55206"/>
                  </a:lnTo>
                  <a:lnTo>
                    <a:pt x="102323" y="56095"/>
                  </a:lnTo>
                  <a:lnTo>
                    <a:pt x="103174" y="55257"/>
                  </a:lnTo>
                  <a:lnTo>
                    <a:pt x="103962" y="55587"/>
                  </a:lnTo>
                  <a:lnTo>
                    <a:pt x="110083" y="56451"/>
                  </a:lnTo>
                  <a:lnTo>
                    <a:pt x="110858" y="55803"/>
                  </a:lnTo>
                  <a:lnTo>
                    <a:pt x="113410" y="57264"/>
                  </a:lnTo>
                  <a:lnTo>
                    <a:pt x="115036" y="57365"/>
                  </a:lnTo>
                  <a:lnTo>
                    <a:pt x="118935" y="56629"/>
                  </a:lnTo>
                  <a:lnTo>
                    <a:pt x="121069" y="57073"/>
                  </a:lnTo>
                  <a:lnTo>
                    <a:pt x="124091" y="57061"/>
                  </a:lnTo>
                  <a:lnTo>
                    <a:pt x="126110" y="56718"/>
                  </a:lnTo>
                  <a:lnTo>
                    <a:pt x="129285" y="58102"/>
                  </a:lnTo>
                  <a:lnTo>
                    <a:pt x="129819" y="57073"/>
                  </a:lnTo>
                  <a:lnTo>
                    <a:pt x="131127" y="57022"/>
                  </a:lnTo>
                  <a:lnTo>
                    <a:pt x="132765" y="57721"/>
                  </a:lnTo>
                  <a:lnTo>
                    <a:pt x="132905" y="56908"/>
                  </a:lnTo>
                  <a:lnTo>
                    <a:pt x="134988" y="57327"/>
                  </a:lnTo>
                  <a:lnTo>
                    <a:pt x="136931" y="58051"/>
                  </a:lnTo>
                  <a:lnTo>
                    <a:pt x="139014" y="57429"/>
                  </a:lnTo>
                  <a:lnTo>
                    <a:pt x="142265" y="57975"/>
                  </a:lnTo>
                  <a:lnTo>
                    <a:pt x="143624" y="57505"/>
                  </a:lnTo>
                  <a:lnTo>
                    <a:pt x="147561" y="58762"/>
                  </a:lnTo>
                  <a:lnTo>
                    <a:pt x="151002" y="57454"/>
                  </a:lnTo>
                  <a:lnTo>
                    <a:pt x="153492" y="58623"/>
                  </a:lnTo>
                  <a:lnTo>
                    <a:pt x="158076" y="58292"/>
                  </a:lnTo>
                  <a:lnTo>
                    <a:pt x="159448" y="58864"/>
                  </a:lnTo>
                  <a:lnTo>
                    <a:pt x="160489" y="58800"/>
                  </a:lnTo>
                  <a:lnTo>
                    <a:pt x="162267" y="58153"/>
                  </a:lnTo>
                  <a:lnTo>
                    <a:pt x="167385" y="59296"/>
                  </a:lnTo>
                  <a:lnTo>
                    <a:pt x="173735" y="59308"/>
                  </a:lnTo>
                  <a:lnTo>
                    <a:pt x="176187" y="59499"/>
                  </a:lnTo>
                  <a:lnTo>
                    <a:pt x="179870" y="60375"/>
                  </a:lnTo>
                  <a:lnTo>
                    <a:pt x="188353" y="59880"/>
                  </a:lnTo>
                  <a:lnTo>
                    <a:pt x="193192" y="61086"/>
                  </a:lnTo>
                  <a:lnTo>
                    <a:pt x="201726" y="61137"/>
                  </a:lnTo>
                  <a:lnTo>
                    <a:pt x="204457" y="62534"/>
                  </a:lnTo>
                  <a:lnTo>
                    <a:pt x="207556" y="61823"/>
                  </a:lnTo>
                  <a:lnTo>
                    <a:pt x="209219" y="62407"/>
                  </a:lnTo>
                  <a:lnTo>
                    <a:pt x="211023" y="62699"/>
                  </a:lnTo>
                  <a:lnTo>
                    <a:pt x="211581" y="62991"/>
                  </a:lnTo>
                  <a:lnTo>
                    <a:pt x="214071" y="60959"/>
                  </a:lnTo>
                  <a:lnTo>
                    <a:pt x="215785" y="63258"/>
                  </a:lnTo>
                  <a:lnTo>
                    <a:pt x="218249" y="63703"/>
                  </a:lnTo>
                  <a:lnTo>
                    <a:pt x="218859" y="64046"/>
                  </a:lnTo>
                  <a:lnTo>
                    <a:pt x="221399" y="62661"/>
                  </a:lnTo>
                  <a:lnTo>
                    <a:pt x="223773" y="64160"/>
                  </a:lnTo>
                  <a:lnTo>
                    <a:pt x="227253" y="63753"/>
                  </a:lnTo>
                  <a:lnTo>
                    <a:pt x="228498" y="63868"/>
                  </a:lnTo>
                  <a:lnTo>
                    <a:pt x="231165" y="63258"/>
                  </a:lnTo>
                  <a:lnTo>
                    <a:pt x="232016" y="64109"/>
                  </a:lnTo>
                  <a:lnTo>
                    <a:pt x="234365" y="63842"/>
                  </a:lnTo>
                  <a:lnTo>
                    <a:pt x="234264" y="64604"/>
                  </a:lnTo>
                  <a:lnTo>
                    <a:pt x="234543" y="64998"/>
                  </a:lnTo>
                  <a:lnTo>
                    <a:pt x="236537" y="64884"/>
                  </a:lnTo>
                  <a:lnTo>
                    <a:pt x="239204" y="65392"/>
                  </a:lnTo>
                  <a:lnTo>
                    <a:pt x="240614" y="66078"/>
                  </a:lnTo>
                  <a:lnTo>
                    <a:pt x="242874" y="65201"/>
                  </a:lnTo>
                  <a:lnTo>
                    <a:pt x="243865" y="66243"/>
                  </a:lnTo>
                  <a:lnTo>
                    <a:pt x="245681" y="66014"/>
                  </a:lnTo>
                  <a:lnTo>
                    <a:pt x="246748" y="65582"/>
                  </a:lnTo>
                  <a:lnTo>
                    <a:pt x="247929" y="66001"/>
                  </a:lnTo>
                  <a:lnTo>
                    <a:pt x="249770" y="65417"/>
                  </a:lnTo>
                  <a:lnTo>
                    <a:pt x="251040" y="65277"/>
                  </a:lnTo>
                  <a:lnTo>
                    <a:pt x="252145" y="66408"/>
                  </a:lnTo>
                  <a:lnTo>
                    <a:pt x="253403" y="65824"/>
                  </a:lnTo>
                  <a:lnTo>
                    <a:pt x="267068" y="67551"/>
                  </a:lnTo>
                  <a:lnTo>
                    <a:pt x="268211" y="67182"/>
                  </a:lnTo>
                  <a:lnTo>
                    <a:pt x="280720" y="67195"/>
                  </a:lnTo>
                  <a:lnTo>
                    <a:pt x="281520" y="67817"/>
                  </a:lnTo>
                  <a:lnTo>
                    <a:pt x="282232" y="67792"/>
                  </a:lnTo>
                  <a:lnTo>
                    <a:pt x="282892" y="67106"/>
                  </a:lnTo>
                  <a:lnTo>
                    <a:pt x="290042" y="67360"/>
                  </a:lnTo>
                  <a:lnTo>
                    <a:pt x="291617" y="67170"/>
                  </a:lnTo>
                  <a:lnTo>
                    <a:pt x="294297" y="67983"/>
                  </a:lnTo>
                  <a:lnTo>
                    <a:pt x="295681" y="66586"/>
                  </a:lnTo>
                  <a:lnTo>
                    <a:pt x="298221" y="68833"/>
                  </a:lnTo>
                  <a:lnTo>
                    <a:pt x="299872" y="67779"/>
                  </a:lnTo>
                  <a:lnTo>
                    <a:pt x="305828" y="68706"/>
                  </a:lnTo>
                  <a:lnTo>
                    <a:pt x="306235" y="68160"/>
                  </a:lnTo>
                  <a:lnTo>
                    <a:pt x="308038" y="69176"/>
                  </a:lnTo>
                  <a:lnTo>
                    <a:pt x="308775" y="69189"/>
                  </a:lnTo>
                  <a:lnTo>
                    <a:pt x="310133" y="67944"/>
                  </a:lnTo>
                  <a:lnTo>
                    <a:pt x="312292" y="69380"/>
                  </a:lnTo>
                  <a:lnTo>
                    <a:pt x="311111" y="71043"/>
                  </a:lnTo>
                  <a:lnTo>
                    <a:pt x="310641" y="72123"/>
                  </a:lnTo>
                  <a:lnTo>
                    <a:pt x="311734" y="73685"/>
                  </a:lnTo>
                  <a:lnTo>
                    <a:pt x="311454" y="73812"/>
                  </a:lnTo>
                  <a:lnTo>
                    <a:pt x="312394" y="76047"/>
                  </a:lnTo>
                  <a:lnTo>
                    <a:pt x="313118" y="77177"/>
                  </a:lnTo>
                  <a:lnTo>
                    <a:pt x="313867" y="75895"/>
                  </a:lnTo>
                  <a:lnTo>
                    <a:pt x="314832" y="76314"/>
                  </a:lnTo>
                  <a:lnTo>
                    <a:pt x="314896" y="77292"/>
                  </a:lnTo>
                  <a:lnTo>
                    <a:pt x="316941" y="77342"/>
                  </a:lnTo>
                  <a:lnTo>
                    <a:pt x="319976" y="77038"/>
                  </a:lnTo>
                  <a:lnTo>
                    <a:pt x="321055" y="75044"/>
                  </a:lnTo>
                  <a:lnTo>
                    <a:pt x="323100" y="73444"/>
                  </a:lnTo>
                  <a:lnTo>
                    <a:pt x="322757" y="72834"/>
                  </a:lnTo>
                  <a:lnTo>
                    <a:pt x="323710" y="71094"/>
                  </a:lnTo>
                  <a:lnTo>
                    <a:pt x="323989" y="68948"/>
                  </a:lnTo>
                  <a:lnTo>
                    <a:pt x="325145" y="66001"/>
                  </a:lnTo>
                  <a:lnTo>
                    <a:pt x="324040" y="64439"/>
                  </a:lnTo>
                  <a:lnTo>
                    <a:pt x="324738" y="63614"/>
                  </a:lnTo>
                  <a:lnTo>
                    <a:pt x="325310" y="57010"/>
                  </a:lnTo>
                  <a:lnTo>
                    <a:pt x="326567" y="56286"/>
                  </a:lnTo>
                  <a:lnTo>
                    <a:pt x="324154" y="55486"/>
                  </a:lnTo>
                  <a:lnTo>
                    <a:pt x="326097" y="54051"/>
                  </a:lnTo>
                  <a:lnTo>
                    <a:pt x="325793" y="52882"/>
                  </a:lnTo>
                  <a:lnTo>
                    <a:pt x="327037" y="49212"/>
                  </a:lnTo>
                  <a:lnTo>
                    <a:pt x="326720" y="48882"/>
                  </a:lnTo>
                  <a:lnTo>
                    <a:pt x="327850" y="45605"/>
                  </a:lnTo>
                  <a:lnTo>
                    <a:pt x="328294" y="42354"/>
                  </a:lnTo>
                  <a:lnTo>
                    <a:pt x="329742" y="41948"/>
                  </a:lnTo>
                  <a:lnTo>
                    <a:pt x="329044" y="41071"/>
                  </a:lnTo>
                  <a:lnTo>
                    <a:pt x="329209" y="38950"/>
                  </a:lnTo>
                  <a:lnTo>
                    <a:pt x="328841" y="37490"/>
                  </a:lnTo>
                  <a:lnTo>
                    <a:pt x="330619" y="35877"/>
                  </a:lnTo>
                  <a:lnTo>
                    <a:pt x="330504" y="34696"/>
                  </a:lnTo>
                  <a:lnTo>
                    <a:pt x="329158" y="33883"/>
                  </a:lnTo>
                  <a:lnTo>
                    <a:pt x="331063" y="33070"/>
                  </a:lnTo>
                  <a:lnTo>
                    <a:pt x="331012" y="32550"/>
                  </a:lnTo>
                  <a:lnTo>
                    <a:pt x="329552" y="31432"/>
                  </a:lnTo>
                  <a:lnTo>
                    <a:pt x="330847" y="30924"/>
                  </a:lnTo>
                  <a:lnTo>
                    <a:pt x="330822" y="30391"/>
                  </a:lnTo>
                  <a:lnTo>
                    <a:pt x="330060" y="30073"/>
                  </a:lnTo>
                  <a:lnTo>
                    <a:pt x="330098" y="29705"/>
                  </a:lnTo>
                  <a:lnTo>
                    <a:pt x="330695" y="29311"/>
                  </a:lnTo>
                  <a:lnTo>
                    <a:pt x="330606" y="28232"/>
                  </a:lnTo>
                  <a:lnTo>
                    <a:pt x="329514" y="27800"/>
                  </a:lnTo>
                  <a:lnTo>
                    <a:pt x="327253" y="25145"/>
                  </a:lnTo>
                  <a:lnTo>
                    <a:pt x="325310" y="25628"/>
                  </a:lnTo>
                  <a:lnTo>
                    <a:pt x="325869" y="23914"/>
                  </a:lnTo>
                  <a:lnTo>
                    <a:pt x="324561" y="23596"/>
                  </a:lnTo>
                  <a:lnTo>
                    <a:pt x="323583" y="24256"/>
                  </a:lnTo>
                  <a:lnTo>
                    <a:pt x="322237" y="23266"/>
                  </a:lnTo>
                  <a:lnTo>
                    <a:pt x="311200" y="22809"/>
                  </a:lnTo>
                  <a:lnTo>
                    <a:pt x="310908" y="22199"/>
                  </a:lnTo>
                  <a:lnTo>
                    <a:pt x="308660" y="21742"/>
                  </a:lnTo>
                  <a:lnTo>
                    <a:pt x="306920" y="22021"/>
                  </a:lnTo>
                  <a:lnTo>
                    <a:pt x="306577" y="20904"/>
                  </a:lnTo>
                  <a:lnTo>
                    <a:pt x="305028" y="21094"/>
                  </a:lnTo>
                  <a:lnTo>
                    <a:pt x="302691" y="20688"/>
                  </a:lnTo>
                  <a:lnTo>
                    <a:pt x="300901" y="21488"/>
                  </a:lnTo>
                  <a:lnTo>
                    <a:pt x="300012" y="19811"/>
                  </a:lnTo>
                  <a:lnTo>
                    <a:pt x="297446" y="20243"/>
                  </a:lnTo>
                  <a:lnTo>
                    <a:pt x="293814" y="19697"/>
                  </a:lnTo>
                  <a:lnTo>
                    <a:pt x="292366" y="20358"/>
                  </a:lnTo>
                  <a:lnTo>
                    <a:pt x="292138" y="19748"/>
                  </a:lnTo>
                  <a:lnTo>
                    <a:pt x="286638" y="19049"/>
                  </a:lnTo>
                  <a:lnTo>
                    <a:pt x="286448" y="20053"/>
                  </a:lnTo>
                  <a:lnTo>
                    <a:pt x="284175" y="19138"/>
                  </a:lnTo>
                  <a:lnTo>
                    <a:pt x="282816" y="19100"/>
                  </a:lnTo>
                  <a:lnTo>
                    <a:pt x="282232" y="17906"/>
                  </a:lnTo>
                  <a:lnTo>
                    <a:pt x="280873" y="18592"/>
                  </a:lnTo>
                  <a:lnTo>
                    <a:pt x="279196" y="18237"/>
                  </a:lnTo>
                  <a:lnTo>
                    <a:pt x="277698" y="19469"/>
                  </a:lnTo>
                  <a:lnTo>
                    <a:pt x="277926" y="17754"/>
                  </a:lnTo>
                  <a:lnTo>
                    <a:pt x="274573" y="17843"/>
                  </a:lnTo>
                  <a:lnTo>
                    <a:pt x="273291" y="17691"/>
                  </a:lnTo>
                  <a:lnTo>
                    <a:pt x="271259" y="17792"/>
                  </a:lnTo>
                  <a:lnTo>
                    <a:pt x="269354" y="17513"/>
                  </a:lnTo>
                  <a:lnTo>
                    <a:pt x="266039" y="16560"/>
                  </a:lnTo>
                  <a:lnTo>
                    <a:pt x="264960" y="16763"/>
                  </a:lnTo>
                  <a:lnTo>
                    <a:pt x="260362" y="15773"/>
                  </a:lnTo>
                  <a:lnTo>
                    <a:pt x="256514" y="16268"/>
                  </a:lnTo>
                  <a:lnTo>
                    <a:pt x="248589" y="15430"/>
                  </a:lnTo>
                  <a:lnTo>
                    <a:pt x="244170" y="15646"/>
                  </a:lnTo>
                  <a:lnTo>
                    <a:pt x="240042" y="14376"/>
                  </a:lnTo>
                  <a:lnTo>
                    <a:pt x="239661" y="14757"/>
                  </a:lnTo>
                  <a:lnTo>
                    <a:pt x="234187" y="15379"/>
                  </a:lnTo>
                  <a:lnTo>
                    <a:pt x="230136" y="14477"/>
                  </a:lnTo>
                  <a:lnTo>
                    <a:pt x="227368" y="14604"/>
                  </a:lnTo>
                  <a:lnTo>
                    <a:pt x="224866" y="13830"/>
                  </a:lnTo>
                  <a:lnTo>
                    <a:pt x="224434" y="14414"/>
                  </a:lnTo>
                  <a:lnTo>
                    <a:pt x="223939" y="14350"/>
                  </a:lnTo>
                  <a:lnTo>
                    <a:pt x="223405" y="13893"/>
                  </a:lnTo>
                  <a:lnTo>
                    <a:pt x="220433" y="13500"/>
                  </a:lnTo>
                  <a:lnTo>
                    <a:pt x="220395" y="13004"/>
                  </a:lnTo>
                  <a:lnTo>
                    <a:pt x="219646" y="12890"/>
                  </a:lnTo>
                  <a:lnTo>
                    <a:pt x="218846" y="12242"/>
                  </a:lnTo>
                  <a:lnTo>
                    <a:pt x="218173" y="13068"/>
                  </a:lnTo>
                  <a:lnTo>
                    <a:pt x="216204" y="13119"/>
                  </a:lnTo>
                  <a:lnTo>
                    <a:pt x="214185" y="13525"/>
                  </a:lnTo>
                  <a:lnTo>
                    <a:pt x="211569" y="12839"/>
                  </a:lnTo>
                  <a:lnTo>
                    <a:pt x="210210" y="13893"/>
                  </a:lnTo>
                  <a:lnTo>
                    <a:pt x="210032" y="11696"/>
                  </a:lnTo>
                  <a:lnTo>
                    <a:pt x="207759" y="12636"/>
                  </a:lnTo>
                  <a:lnTo>
                    <a:pt x="203682" y="12598"/>
                  </a:lnTo>
                  <a:lnTo>
                    <a:pt x="198945" y="11760"/>
                  </a:lnTo>
                  <a:lnTo>
                    <a:pt x="197611" y="11302"/>
                  </a:lnTo>
                  <a:lnTo>
                    <a:pt x="196227" y="12331"/>
                  </a:lnTo>
                  <a:lnTo>
                    <a:pt x="194475" y="10490"/>
                  </a:lnTo>
                  <a:lnTo>
                    <a:pt x="193052" y="12344"/>
                  </a:lnTo>
                  <a:lnTo>
                    <a:pt x="191312" y="12522"/>
                  </a:lnTo>
                  <a:lnTo>
                    <a:pt x="190906" y="12204"/>
                  </a:lnTo>
                  <a:lnTo>
                    <a:pt x="190144" y="12052"/>
                  </a:lnTo>
                  <a:lnTo>
                    <a:pt x="189776" y="10756"/>
                  </a:lnTo>
                  <a:lnTo>
                    <a:pt x="188620" y="11810"/>
                  </a:lnTo>
                  <a:lnTo>
                    <a:pt x="185546" y="10477"/>
                  </a:lnTo>
                  <a:lnTo>
                    <a:pt x="181813" y="11950"/>
                  </a:lnTo>
                  <a:lnTo>
                    <a:pt x="178269" y="10274"/>
                  </a:lnTo>
                  <a:lnTo>
                    <a:pt x="173278" y="11315"/>
                  </a:lnTo>
                  <a:lnTo>
                    <a:pt x="174358" y="9093"/>
                  </a:lnTo>
                  <a:lnTo>
                    <a:pt x="172046" y="10337"/>
                  </a:lnTo>
                  <a:lnTo>
                    <a:pt x="171500" y="10858"/>
                  </a:lnTo>
                  <a:lnTo>
                    <a:pt x="170065" y="10540"/>
                  </a:lnTo>
                  <a:lnTo>
                    <a:pt x="168681" y="9613"/>
                  </a:lnTo>
                  <a:lnTo>
                    <a:pt x="165938" y="10540"/>
                  </a:lnTo>
                  <a:lnTo>
                    <a:pt x="163410" y="9893"/>
                  </a:lnTo>
                  <a:lnTo>
                    <a:pt x="157733" y="9499"/>
                  </a:lnTo>
                  <a:lnTo>
                    <a:pt x="155905" y="9055"/>
                  </a:lnTo>
                  <a:lnTo>
                    <a:pt x="154685" y="8978"/>
                  </a:lnTo>
                  <a:lnTo>
                    <a:pt x="153492" y="9258"/>
                  </a:lnTo>
                  <a:lnTo>
                    <a:pt x="153085" y="8610"/>
                  </a:lnTo>
                  <a:lnTo>
                    <a:pt x="150837" y="9296"/>
                  </a:lnTo>
                  <a:lnTo>
                    <a:pt x="148412" y="9499"/>
                  </a:lnTo>
                  <a:lnTo>
                    <a:pt x="144424" y="8572"/>
                  </a:lnTo>
                  <a:lnTo>
                    <a:pt x="141376" y="9143"/>
                  </a:lnTo>
                  <a:lnTo>
                    <a:pt x="141071" y="7785"/>
                  </a:lnTo>
                  <a:lnTo>
                    <a:pt x="139877" y="8851"/>
                  </a:lnTo>
                  <a:lnTo>
                    <a:pt x="138366" y="8356"/>
                  </a:lnTo>
                  <a:lnTo>
                    <a:pt x="137210" y="7099"/>
                  </a:lnTo>
                  <a:lnTo>
                    <a:pt x="136753" y="7912"/>
                  </a:lnTo>
                  <a:lnTo>
                    <a:pt x="136143" y="8318"/>
                  </a:lnTo>
                  <a:lnTo>
                    <a:pt x="135077" y="7327"/>
                  </a:lnTo>
                  <a:lnTo>
                    <a:pt x="133057" y="8648"/>
                  </a:lnTo>
                  <a:lnTo>
                    <a:pt x="132105" y="8254"/>
                  </a:lnTo>
                  <a:lnTo>
                    <a:pt x="131051" y="7302"/>
                  </a:lnTo>
                  <a:lnTo>
                    <a:pt x="130911" y="6959"/>
                  </a:lnTo>
                  <a:lnTo>
                    <a:pt x="129006" y="8521"/>
                  </a:lnTo>
                  <a:lnTo>
                    <a:pt x="127507" y="6108"/>
                  </a:lnTo>
                  <a:lnTo>
                    <a:pt x="126415" y="6616"/>
                  </a:lnTo>
                  <a:lnTo>
                    <a:pt x="123469" y="6235"/>
                  </a:lnTo>
                  <a:lnTo>
                    <a:pt x="121856" y="6286"/>
                  </a:lnTo>
                  <a:lnTo>
                    <a:pt x="120091" y="7378"/>
                  </a:lnTo>
                  <a:lnTo>
                    <a:pt x="118656" y="5791"/>
                  </a:lnTo>
                  <a:lnTo>
                    <a:pt x="117805" y="6083"/>
                  </a:lnTo>
                  <a:lnTo>
                    <a:pt x="116636" y="6997"/>
                  </a:lnTo>
                  <a:lnTo>
                    <a:pt x="115430" y="5676"/>
                  </a:lnTo>
                  <a:lnTo>
                    <a:pt x="112407" y="6210"/>
                  </a:lnTo>
                  <a:lnTo>
                    <a:pt x="109702" y="6083"/>
                  </a:lnTo>
                  <a:lnTo>
                    <a:pt x="107213" y="4698"/>
                  </a:lnTo>
                  <a:lnTo>
                    <a:pt x="104330" y="5422"/>
                  </a:lnTo>
                  <a:lnTo>
                    <a:pt x="102285" y="4356"/>
                  </a:lnTo>
                  <a:lnTo>
                    <a:pt x="100025" y="4952"/>
                  </a:lnTo>
                  <a:lnTo>
                    <a:pt x="96519" y="4902"/>
                  </a:lnTo>
                  <a:lnTo>
                    <a:pt x="90258" y="3962"/>
                  </a:lnTo>
                  <a:lnTo>
                    <a:pt x="86639" y="3632"/>
                  </a:lnTo>
                  <a:lnTo>
                    <a:pt x="81889" y="3721"/>
                  </a:lnTo>
                  <a:lnTo>
                    <a:pt x="80467" y="3987"/>
                  </a:lnTo>
                  <a:lnTo>
                    <a:pt x="79641" y="2819"/>
                  </a:lnTo>
                  <a:lnTo>
                    <a:pt x="78841" y="2870"/>
                  </a:lnTo>
                  <a:lnTo>
                    <a:pt x="77342" y="3632"/>
                  </a:lnTo>
                  <a:lnTo>
                    <a:pt x="73850" y="2247"/>
                  </a:lnTo>
                  <a:lnTo>
                    <a:pt x="72161" y="2019"/>
                  </a:lnTo>
                  <a:lnTo>
                    <a:pt x="70167" y="3454"/>
                  </a:lnTo>
                  <a:lnTo>
                    <a:pt x="68745" y="2679"/>
                  </a:lnTo>
                  <a:lnTo>
                    <a:pt x="64833" y="2349"/>
                  </a:lnTo>
                  <a:lnTo>
                    <a:pt x="61874" y="2870"/>
                  </a:lnTo>
                  <a:lnTo>
                    <a:pt x="60058" y="914"/>
                  </a:lnTo>
                  <a:lnTo>
                    <a:pt x="58902" y="1765"/>
                  </a:lnTo>
                  <a:lnTo>
                    <a:pt x="57048" y="723"/>
                  </a:lnTo>
                  <a:lnTo>
                    <a:pt x="54978" y="2387"/>
                  </a:lnTo>
                  <a:lnTo>
                    <a:pt x="53733" y="1879"/>
                  </a:lnTo>
                  <a:lnTo>
                    <a:pt x="52514" y="2019"/>
                  </a:lnTo>
                  <a:lnTo>
                    <a:pt x="52450" y="1498"/>
                  </a:lnTo>
                  <a:lnTo>
                    <a:pt x="51180" y="1130"/>
                  </a:lnTo>
                  <a:lnTo>
                    <a:pt x="49949" y="1676"/>
                  </a:lnTo>
                  <a:lnTo>
                    <a:pt x="47294" y="1155"/>
                  </a:lnTo>
                  <a:lnTo>
                    <a:pt x="45808" y="1676"/>
                  </a:lnTo>
                  <a:lnTo>
                    <a:pt x="44411" y="1854"/>
                  </a:lnTo>
                  <a:lnTo>
                    <a:pt x="43687" y="1219"/>
                  </a:lnTo>
                  <a:lnTo>
                    <a:pt x="42481" y="1739"/>
                  </a:lnTo>
                  <a:lnTo>
                    <a:pt x="41478" y="1663"/>
                  </a:lnTo>
                  <a:lnTo>
                    <a:pt x="40614" y="812"/>
                  </a:lnTo>
                  <a:lnTo>
                    <a:pt x="39966" y="1536"/>
                  </a:lnTo>
                  <a:lnTo>
                    <a:pt x="38468" y="1079"/>
                  </a:lnTo>
                  <a:lnTo>
                    <a:pt x="33413" y="1219"/>
                  </a:lnTo>
                  <a:lnTo>
                    <a:pt x="31826" y="850"/>
                  </a:lnTo>
                  <a:lnTo>
                    <a:pt x="30759" y="0"/>
                  </a:lnTo>
                  <a:close/>
                </a:path>
              </a:pathLst>
            </a:custGeom>
            <a:solidFill>
              <a:srgbClr val="F2A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870088" y="2681084"/>
              <a:ext cx="302895" cy="78105"/>
            </a:xfrm>
            <a:custGeom>
              <a:avLst/>
              <a:gdLst/>
              <a:ahLst/>
              <a:cxnLst/>
              <a:rect l="l" t="t" r="r" b="b"/>
              <a:pathLst>
                <a:path w="302895" h="78105">
                  <a:moveTo>
                    <a:pt x="723" y="0"/>
                  </a:moveTo>
                  <a:lnTo>
                    <a:pt x="482" y="12"/>
                  </a:lnTo>
                  <a:lnTo>
                    <a:pt x="0" y="12"/>
                  </a:lnTo>
                  <a:lnTo>
                    <a:pt x="12" y="215"/>
                  </a:lnTo>
                  <a:lnTo>
                    <a:pt x="38" y="393"/>
                  </a:lnTo>
                  <a:lnTo>
                    <a:pt x="38" y="584"/>
                  </a:lnTo>
                  <a:lnTo>
                    <a:pt x="279" y="381"/>
                  </a:lnTo>
                  <a:lnTo>
                    <a:pt x="495" y="203"/>
                  </a:lnTo>
                  <a:lnTo>
                    <a:pt x="723" y="0"/>
                  </a:lnTo>
                  <a:close/>
                </a:path>
                <a:path w="302895" h="78105">
                  <a:moveTo>
                    <a:pt x="4762" y="49326"/>
                  </a:moveTo>
                  <a:lnTo>
                    <a:pt x="4508" y="49504"/>
                  </a:lnTo>
                  <a:lnTo>
                    <a:pt x="4051" y="49885"/>
                  </a:lnTo>
                  <a:lnTo>
                    <a:pt x="4318" y="49707"/>
                  </a:lnTo>
                  <a:lnTo>
                    <a:pt x="4546" y="49517"/>
                  </a:lnTo>
                  <a:lnTo>
                    <a:pt x="4762" y="49326"/>
                  </a:lnTo>
                  <a:close/>
                </a:path>
                <a:path w="302895" h="78105">
                  <a:moveTo>
                    <a:pt x="75184" y="55727"/>
                  </a:moveTo>
                  <a:lnTo>
                    <a:pt x="75069" y="55867"/>
                  </a:lnTo>
                  <a:lnTo>
                    <a:pt x="75184" y="55727"/>
                  </a:lnTo>
                  <a:close/>
                </a:path>
                <a:path w="302895" h="78105">
                  <a:moveTo>
                    <a:pt x="80403" y="56553"/>
                  </a:moveTo>
                  <a:lnTo>
                    <a:pt x="80302" y="56680"/>
                  </a:lnTo>
                  <a:lnTo>
                    <a:pt x="80403" y="56553"/>
                  </a:lnTo>
                  <a:close/>
                </a:path>
                <a:path w="302895" h="78105">
                  <a:moveTo>
                    <a:pt x="106222" y="57492"/>
                  </a:moveTo>
                  <a:lnTo>
                    <a:pt x="105956" y="57632"/>
                  </a:lnTo>
                  <a:lnTo>
                    <a:pt x="105714" y="57759"/>
                  </a:lnTo>
                  <a:lnTo>
                    <a:pt x="105486" y="57912"/>
                  </a:lnTo>
                  <a:lnTo>
                    <a:pt x="105740" y="57759"/>
                  </a:lnTo>
                  <a:lnTo>
                    <a:pt x="105981" y="57645"/>
                  </a:lnTo>
                  <a:lnTo>
                    <a:pt x="106222" y="57492"/>
                  </a:lnTo>
                  <a:close/>
                </a:path>
                <a:path w="302895" h="78105">
                  <a:moveTo>
                    <a:pt x="162394" y="60756"/>
                  </a:moveTo>
                  <a:lnTo>
                    <a:pt x="162217" y="60960"/>
                  </a:lnTo>
                  <a:lnTo>
                    <a:pt x="162331" y="60820"/>
                  </a:lnTo>
                  <a:close/>
                </a:path>
                <a:path w="302895" h="78105">
                  <a:moveTo>
                    <a:pt x="191731" y="12890"/>
                  </a:moveTo>
                  <a:lnTo>
                    <a:pt x="191566" y="13081"/>
                  </a:lnTo>
                  <a:lnTo>
                    <a:pt x="191693" y="12954"/>
                  </a:lnTo>
                  <a:close/>
                </a:path>
                <a:path w="302895" h="78105">
                  <a:moveTo>
                    <a:pt x="196088" y="13957"/>
                  </a:moveTo>
                  <a:lnTo>
                    <a:pt x="195961" y="13741"/>
                  </a:lnTo>
                  <a:lnTo>
                    <a:pt x="195834" y="13512"/>
                  </a:lnTo>
                  <a:lnTo>
                    <a:pt x="195694" y="13296"/>
                  </a:lnTo>
                  <a:lnTo>
                    <a:pt x="194957" y="13779"/>
                  </a:lnTo>
                  <a:lnTo>
                    <a:pt x="194576" y="14020"/>
                  </a:lnTo>
                  <a:lnTo>
                    <a:pt x="195097" y="14008"/>
                  </a:lnTo>
                  <a:lnTo>
                    <a:pt x="196088" y="13957"/>
                  </a:lnTo>
                  <a:close/>
                </a:path>
                <a:path w="302895" h="78105">
                  <a:moveTo>
                    <a:pt x="229717" y="66890"/>
                  </a:moveTo>
                  <a:close/>
                </a:path>
                <a:path w="302895" h="78105">
                  <a:moveTo>
                    <a:pt x="229819" y="66763"/>
                  </a:moveTo>
                  <a:lnTo>
                    <a:pt x="229717" y="66890"/>
                  </a:lnTo>
                  <a:lnTo>
                    <a:pt x="229819" y="66763"/>
                  </a:lnTo>
                  <a:close/>
                </a:path>
                <a:path w="302895" h="78105">
                  <a:moveTo>
                    <a:pt x="255536" y="19037"/>
                  </a:moveTo>
                  <a:lnTo>
                    <a:pt x="255422" y="19177"/>
                  </a:lnTo>
                  <a:lnTo>
                    <a:pt x="255536" y="19037"/>
                  </a:lnTo>
                  <a:close/>
                </a:path>
                <a:path w="302895" h="78105">
                  <a:moveTo>
                    <a:pt x="277139" y="68859"/>
                  </a:moveTo>
                  <a:close/>
                </a:path>
                <a:path w="302895" h="78105">
                  <a:moveTo>
                    <a:pt x="277329" y="68922"/>
                  </a:moveTo>
                  <a:lnTo>
                    <a:pt x="277152" y="68859"/>
                  </a:lnTo>
                  <a:lnTo>
                    <a:pt x="277329" y="68922"/>
                  </a:lnTo>
                  <a:close/>
                </a:path>
                <a:path w="302895" h="78105">
                  <a:moveTo>
                    <a:pt x="288226" y="77990"/>
                  </a:moveTo>
                  <a:lnTo>
                    <a:pt x="288201" y="77812"/>
                  </a:lnTo>
                  <a:lnTo>
                    <a:pt x="288175" y="77622"/>
                  </a:lnTo>
                  <a:lnTo>
                    <a:pt x="288163" y="77470"/>
                  </a:lnTo>
                  <a:lnTo>
                    <a:pt x="287934" y="77470"/>
                  </a:lnTo>
                  <a:lnTo>
                    <a:pt x="287680" y="77482"/>
                  </a:lnTo>
                  <a:lnTo>
                    <a:pt x="287451" y="77482"/>
                  </a:lnTo>
                  <a:lnTo>
                    <a:pt x="287477" y="77838"/>
                  </a:lnTo>
                  <a:lnTo>
                    <a:pt x="287502" y="78003"/>
                  </a:lnTo>
                  <a:lnTo>
                    <a:pt x="287731" y="78003"/>
                  </a:lnTo>
                  <a:lnTo>
                    <a:pt x="287985" y="77990"/>
                  </a:lnTo>
                  <a:lnTo>
                    <a:pt x="288226" y="77990"/>
                  </a:lnTo>
                  <a:close/>
                </a:path>
                <a:path w="302895" h="78105">
                  <a:moveTo>
                    <a:pt x="302437" y="34798"/>
                  </a:moveTo>
                  <a:lnTo>
                    <a:pt x="302412" y="34632"/>
                  </a:lnTo>
                  <a:lnTo>
                    <a:pt x="302399" y="34442"/>
                  </a:lnTo>
                  <a:lnTo>
                    <a:pt x="302399" y="34251"/>
                  </a:lnTo>
                  <a:lnTo>
                    <a:pt x="301917" y="34658"/>
                  </a:lnTo>
                  <a:lnTo>
                    <a:pt x="301688" y="34848"/>
                  </a:lnTo>
                  <a:lnTo>
                    <a:pt x="301929" y="34823"/>
                  </a:lnTo>
                  <a:lnTo>
                    <a:pt x="302196" y="34823"/>
                  </a:lnTo>
                  <a:lnTo>
                    <a:pt x="302437" y="34798"/>
                  </a:lnTo>
                  <a:close/>
                </a:path>
              </a:pathLst>
            </a:custGeom>
            <a:solidFill>
              <a:srgbClr val="A3B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686872" y="2724889"/>
              <a:ext cx="541655" cy="712470"/>
            </a:xfrm>
            <a:custGeom>
              <a:avLst/>
              <a:gdLst/>
              <a:ahLst/>
              <a:cxnLst/>
              <a:rect l="l" t="t" r="r" b="b"/>
              <a:pathLst>
                <a:path w="541654" h="712470">
                  <a:moveTo>
                    <a:pt x="342747" y="709930"/>
                  </a:moveTo>
                  <a:lnTo>
                    <a:pt x="314998" y="709930"/>
                  </a:lnTo>
                  <a:lnTo>
                    <a:pt x="315963" y="711200"/>
                  </a:lnTo>
                  <a:lnTo>
                    <a:pt x="320128" y="711200"/>
                  </a:lnTo>
                  <a:lnTo>
                    <a:pt x="322834" y="712470"/>
                  </a:lnTo>
                  <a:lnTo>
                    <a:pt x="338797" y="712470"/>
                  </a:lnTo>
                  <a:lnTo>
                    <a:pt x="340715" y="711200"/>
                  </a:lnTo>
                  <a:lnTo>
                    <a:pt x="342747" y="709930"/>
                  </a:lnTo>
                  <a:close/>
                </a:path>
                <a:path w="541654" h="712470">
                  <a:moveTo>
                    <a:pt x="306222" y="709930"/>
                  </a:moveTo>
                  <a:lnTo>
                    <a:pt x="304126" y="709930"/>
                  </a:lnTo>
                  <a:lnTo>
                    <a:pt x="303860" y="711200"/>
                  </a:lnTo>
                  <a:lnTo>
                    <a:pt x="306222" y="709930"/>
                  </a:lnTo>
                  <a:close/>
                </a:path>
                <a:path w="541654" h="712470">
                  <a:moveTo>
                    <a:pt x="310603" y="709930"/>
                  </a:moveTo>
                  <a:lnTo>
                    <a:pt x="306222" y="709930"/>
                  </a:lnTo>
                  <a:lnTo>
                    <a:pt x="307733" y="711200"/>
                  </a:lnTo>
                  <a:lnTo>
                    <a:pt x="310603" y="709930"/>
                  </a:lnTo>
                  <a:close/>
                </a:path>
                <a:path w="541654" h="712470">
                  <a:moveTo>
                    <a:pt x="314998" y="709930"/>
                  </a:moveTo>
                  <a:lnTo>
                    <a:pt x="310603" y="709930"/>
                  </a:lnTo>
                  <a:lnTo>
                    <a:pt x="311238" y="711200"/>
                  </a:lnTo>
                  <a:lnTo>
                    <a:pt x="313601" y="711200"/>
                  </a:lnTo>
                  <a:lnTo>
                    <a:pt x="314998" y="709930"/>
                  </a:lnTo>
                  <a:close/>
                </a:path>
                <a:path w="541654" h="712470">
                  <a:moveTo>
                    <a:pt x="297789" y="707390"/>
                  </a:moveTo>
                  <a:lnTo>
                    <a:pt x="291223" y="707390"/>
                  </a:lnTo>
                  <a:lnTo>
                    <a:pt x="292011" y="708660"/>
                  </a:lnTo>
                  <a:lnTo>
                    <a:pt x="292455" y="709930"/>
                  </a:lnTo>
                  <a:lnTo>
                    <a:pt x="294919" y="708660"/>
                  </a:lnTo>
                  <a:lnTo>
                    <a:pt x="296138" y="708660"/>
                  </a:lnTo>
                  <a:lnTo>
                    <a:pt x="297789" y="707390"/>
                  </a:lnTo>
                  <a:close/>
                </a:path>
                <a:path w="541654" h="712470">
                  <a:moveTo>
                    <a:pt x="347662" y="708660"/>
                  </a:moveTo>
                  <a:lnTo>
                    <a:pt x="300215" y="708660"/>
                  </a:lnTo>
                  <a:lnTo>
                    <a:pt x="301066" y="709930"/>
                  </a:lnTo>
                  <a:lnTo>
                    <a:pt x="344893" y="709930"/>
                  </a:lnTo>
                  <a:lnTo>
                    <a:pt x="347662" y="708660"/>
                  </a:lnTo>
                  <a:close/>
                </a:path>
                <a:path w="541654" h="712470">
                  <a:moveTo>
                    <a:pt x="351980" y="707390"/>
                  </a:moveTo>
                  <a:lnTo>
                    <a:pt x="297789" y="707390"/>
                  </a:lnTo>
                  <a:lnTo>
                    <a:pt x="298856" y="708660"/>
                  </a:lnTo>
                  <a:lnTo>
                    <a:pt x="350888" y="708660"/>
                  </a:lnTo>
                  <a:lnTo>
                    <a:pt x="351980" y="707390"/>
                  </a:lnTo>
                  <a:close/>
                </a:path>
                <a:path w="541654" h="712470">
                  <a:moveTo>
                    <a:pt x="273253" y="706120"/>
                  </a:moveTo>
                  <a:lnTo>
                    <a:pt x="271043" y="706120"/>
                  </a:lnTo>
                  <a:lnTo>
                    <a:pt x="273253" y="707390"/>
                  </a:lnTo>
                  <a:lnTo>
                    <a:pt x="273253" y="706120"/>
                  </a:lnTo>
                  <a:close/>
                </a:path>
                <a:path w="541654" h="712470">
                  <a:moveTo>
                    <a:pt x="363829" y="702310"/>
                  </a:moveTo>
                  <a:lnTo>
                    <a:pt x="249415" y="702310"/>
                  </a:lnTo>
                  <a:lnTo>
                    <a:pt x="253466" y="703580"/>
                  </a:lnTo>
                  <a:lnTo>
                    <a:pt x="261924" y="703580"/>
                  </a:lnTo>
                  <a:lnTo>
                    <a:pt x="263715" y="704850"/>
                  </a:lnTo>
                  <a:lnTo>
                    <a:pt x="265912" y="704850"/>
                  </a:lnTo>
                  <a:lnTo>
                    <a:pt x="269570" y="706120"/>
                  </a:lnTo>
                  <a:lnTo>
                    <a:pt x="275729" y="706120"/>
                  </a:lnTo>
                  <a:lnTo>
                    <a:pt x="277901" y="707390"/>
                  </a:lnTo>
                  <a:lnTo>
                    <a:pt x="354457" y="707390"/>
                  </a:lnTo>
                  <a:lnTo>
                    <a:pt x="355587" y="706120"/>
                  </a:lnTo>
                  <a:lnTo>
                    <a:pt x="358355" y="704850"/>
                  </a:lnTo>
                  <a:lnTo>
                    <a:pt x="361022" y="703580"/>
                  </a:lnTo>
                  <a:lnTo>
                    <a:pt x="363829" y="702310"/>
                  </a:lnTo>
                  <a:close/>
                </a:path>
                <a:path w="541654" h="712470">
                  <a:moveTo>
                    <a:pt x="261480" y="703580"/>
                  </a:moveTo>
                  <a:lnTo>
                    <a:pt x="256819" y="703580"/>
                  </a:lnTo>
                  <a:lnTo>
                    <a:pt x="259143" y="704850"/>
                  </a:lnTo>
                  <a:lnTo>
                    <a:pt x="261480" y="703580"/>
                  </a:lnTo>
                  <a:close/>
                </a:path>
                <a:path w="541654" h="712470">
                  <a:moveTo>
                    <a:pt x="366356" y="701040"/>
                  </a:moveTo>
                  <a:lnTo>
                    <a:pt x="238607" y="701040"/>
                  </a:lnTo>
                  <a:lnTo>
                    <a:pt x="240855" y="702310"/>
                  </a:lnTo>
                  <a:lnTo>
                    <a:pt x="364642" y="702310"/>
                  </a:lnTo>
                  <a:lnTo>
                    <a:pt x="366255" y="703580"/>
                  </a:lnTo>
                  <a:lnTo>
                    <a:pt x="366852" y="702310"/>
                  </a:lnTo>
                  <a:lnTo>
                    <a:pt x="366356" y="701040"/>
                  </a:lnTo>
                  <a:close/>
                </a:path>
                <a:path w="541654" h="712470">
                  <a:moveTo>
                    <a:pt x="371411" y="699770"/>
                  </a:moveTo>
                  <a:lnTo>
                    <a:pt x="232371" y="699770"/>
                  </a:lnTo>
                  <a:lnTo>
                    <a:pt x="233311" y="701040"/>
                  </a:lnTo>
                  <a:lnTo>
                    <a:pt x="370725" y="701040"/>
                  </a:lnTo>
                  <a:lnTo>
                    <a:pt x="371411" y="699770"/>
                  </a:lnTo>
                  <a:close/>
                </a:path>
                <a:path w="541654" h="712470">
                  <a:moveTo>
                    <a:pt x="374256" y="698500"/>
                  </a:moveTo>
                  <a:lnTo>
                    <a:pt x="220649" y="698500"/>
                  </a:lnTo>
                  <a:lnTo>
                    <a:pt x="223558" y="699770"/>
                  </a:lnTo>
                  <a:lnTo>
                    <a:pt x="373024" y="699770"/>
                  </a:lnTo>
                  <a:lnTo>
                    <a:pt x="374256" y="698500"/>
                  </a:lnTo>
                  <a:close/>
                </a:path>
                <a:path w="541654" h="712470">
                  <a:moveTo>
                    <a:pt x="381381" y="695960"/>
                  </a:moveTo>
                  <a:lnTo>
                    <a:pt x="210502" y="695960"/>
                  </a:lnTo>
                  <a:lnTo>
                    <a:pt x="212712" y="697230"/>
                  </a:lnTo>
                  <a:lnTo>
                    <a:pt x="215988" y="698500"/>
                  </a:lnTo>
                  <a:lnTo>
                    <a:pt x="377888" y="698500"/>
                  </a:lnTo>
                  <a:lnTo>
                    <a:pt x="378409" y="697230"/>
                  </a:lnTo>
                  <a:lnTo>
                    <a:pt x="381342" y="697230"/>
                  </a:lnTo>
                  <a:lnTo>
                    <a:pt x="381381" y="695960"/>
                  </a:lnTo>
                  <a:close/>
                </a:path>
                <a:path w="541654" h="712470">
                  <a:moveTo>
                    <a:pt x="381342" y="697230"/>
                  </a:moveTo>
                  <a:lnTo>
                    <a:pt x="378409" y="697230"/>
                  </a:lnTo>
                  <a:lnTo>
                    <a:pt x="380403" y="698500"/>
                  </a:lnTo>
                  <a:lnTo>
                    <a:pt x="381050" y="698500"/>
                  </a:lnTo>
                  <a:lnTo>
                    <a:pt x="381342" y="697230"/>
                  </a:lnTo>
                  <a:close/>
                </a:path>
                <a:path w="541654" h="712470">
                  <a:moveTo>
                    <a:pt x="393268" y="692150"/>
                  </a:moveTo>
                  <a:lnTo>
                    <a:pt x="182524" y="692150"/>
                  </a:lnTo>
                  <a:lnTo>
                    <a:pt x="186143" y="693420"/>
                  </a:lnTo>
                  <a:lnTo>
                    <a:pt x="189522" y="694690"/>
                  </a:lnTo>
                  <a:lnTo>
                    <a:pt x="201307" y="694690"/>
                  </a:lnTo>
                  <a:lnTo>
                    <a:pt x="204152" y="695960"/>
                  </a:lnTo>
                  <a:lnTo>
                    <a:pt x="206197" y="697230"/>
                  </a:lnTo>
                  <a:lnTo>
                    <a:pt x="207619" y="695960"/>
                  </a:lnTo>
                  <a:lnTo>
                    <a:pt x="384981" y="695960"/>
                  </a:lnTo>
                  <a:lnTo>
                    <a:pt x="387045" y="694690"/>
                  </a:lnTo>
                  <a:lnTo>
                    <a:pt x="389178" y="693420"/>
                  </a:lnTo>
                  <a:lnTo>
                    <a:pt x="392277" y="693420"/>
                  </a:lnTo>
                  <a:lnTo>
                    <a:pt x="393268" y="692150"/>
                  </a:lnTo>
                  <a:close/>
                </a:path>
                <a:path w="541654" h="712470">
                  <a:moveTo>
                    <a:pt x="384981" y="695960"/>
                  </a:moveTo>
                  <a:lnTo>
                    <a:pt x="382066" y="695960"/>
                  </a:lnTo>
                  <a:lnTo>
                    <a:pt x="381965" y="697230"/>
                  </a:lnTo>
                  <a:lnTo>
                    <a:pt x="382917" y="697230"/>
                  </a:lnTo>
                  <a:lnTo>
                    <a:pt x="384981" y="695960"/>
                  </a:lnTo>
                  <a:close/>
                </a:path>
                <a:path w="541654" h="712470">
                  <a:moveTo>
                    <a:pt x="197866" y="694690"/>
                  </a:moveTo>
                  <a:lnTo>
                    <a:pt x="195135" y="694690"/>
                  </a:lnTo>
                  <a:lnTo>
                    <a:pt x="196215" y="695960"/>
                  </a:lnTo>
                  <a:lnTo>
                    <a:pt x="197866" y="694690"/>
                  </a:lnTo>
                  <a:close/>
                </a:path>
                <a:path w="541654" h="712470">
                  <a:moveTo>
                    <a:pt x="201307" y="694690"/>
                  </a:moveTo>
                  <a:lnTo>
                    <a:pt x="197866" y="694690"/>
                  </a:lnTo>
                  <a:lnTo>
                    <a:pt x="199250" y="695960"/>
                  </a:lnTo>
                  <a:lnTo>
                    <a:pt x="201307" y="694690"/>
                  </a:lnTo>
                  <a:close/>
                </a:path>
                <a:path w="541654" h="712470">
                  <a:moveTo>
                    <a:pt x="402475" y="688340"/>
                  </a:moveTo>
                  <a:lnTo>
                    <a:pt x="164922" y="688340"/>
                  </a:lnTo>
                  <a:lnTo>
                    <a:pt x="167309" y="690880"/>
                  </a:lnTo>
                  <a:lnTo>
                    <a:pt x="170421" y="690880"/>
                  </a:lnTo>
                  <a:lnTo>
                    <a:pt x="173672" y="692150"/>
                  </a:lnTo>
                  <a:lnTo>
                    <a:pt x="396811" y="692150"/>
                  </a:lnTo>
                  <a:lnTo>
                    <a:pt x="397065" y="690880"/>
                  </a:lnTo>
                  <a:lnTo>
                    <a:pt x="397154" y="689610"/>
                  </a:lnTo>
                  <a:lnTo>
                    <a:pt x="399021" y="689610"/>
                  </a:lnTo>
                  <a:lnTo>
                    <a:pt x="402475" y="688340"/>
                  </a:lnTo>
                  <a:close/>
                </a:path>
                <a:path w="541654" h="712470">
                  <a:moveTo>
                    <a:pt x="164922" y="688340"/>
                  </a:moveTo>
                  <a:lnTo>
                    <a:pt x="161036" y="688340"/>
                  </a:lnTo>
                  <a:lnTo>
                    <a:pt x="161671" y="689610"/>
                  </a:lnTo>
                  <a:lnTo>
                    <a:pt x="164922" y="688340"/>
                  </a:lnTo>
                  <a:close/>
                </a:path>
                <a:path w="541654" h="712470">
                  <a:moveTo>
                    <a:pt x="406514" y="685800"/>
                  </a:moveTo>
                  <a:lnTo>
                    <a:pt x="152692" y="685800"/>
                  </a:lnTo>
                  <a:lnTo>
                    <a:pt x="154355" y="687070"/>
                  </a:lnTo>
                  <a:lnTo>
                    <a:pt x="155422" y="687070"/>
                  </a:lnTo>
                  <a:lnTo>
                    <a:pt x="156972" y="688340"/>
                  </a:lnTo>
                  <a:lnTo>
                    <a:pt x="404672" y="688340"/>
                  </a:lnTo>
                  <a:lnTo>
                    <a:pt x="406514" y="685800"/>
                  </a:lnTo>
                  <a:close/>
                </a:path>
                <a:path w="541654" h="712470">
                  <a:moveTo>
                    <a:pt x="413994" y="683260"/>
                  </a:moveTo>
                  <a:lnTo>
                    <a:pt x="137617" y="683260"/>
                  </a:lnTo>
                  <a:lnTo>
                    <a:pt x="137972" y="684530"/>
                  </a:lnTo>
                  <a:lnTo>
                    <a:pt x="142100" y="684530"/>
                  </a:lnTo>
                  <a:lnTo>
                    <a:pt x="142773" y="687070"/>
                  </a:lnTo>
                  <a:lnTo>
                    <a:pt x="146367" y="687070"/>
                  </a:lnTo>
                  <a:lnTo>
                    <a:pt x="147904" y="685800"/>
                  </a:lnTo>
                  <a:lnTo>
                    <a:pt x="406514" y="685800"/>
                  </a:lnTo>
                  <a:lnTo>
                    <a:pt x="411492" y="684530"/>
                  </a:lnTo>
                  <a:lnTo>
                    <a:pt x="413994" y="683260"/>
                  </a:lnTo>
                  <a:close/>
                </a:path>
                <a:path w="541654" h="712470">
                  <a:moveTo>
                    <a:pt x="152692" y="685800"/>
                  </a:moveTo>
                  <a:lnTo>
                    <a:pt x="149161" y="685800"/>
                  </a:lnTo>
                  <a:lnTo>
                    <a:pt x="150876" y="687070"/>
                  </a:lnTo>
                  <a:lnTo>
                    <a:pt x="152692" y="685800"/>
                  </a:lnTo>
                  <a:close/>
                </a:path>
                <a:path w="541654" h="712470">
                  <a:moveTo>
                    <a:pt x="137617" y="683260"/>
                  </a:moveTo>
                  <a:lnTo>
                    <a:pt x="133184" y="683260"/>
                  </a:lnTo>
                  <a:lnTo>
                    <a:pt x="134581" y="684530"/>
                  </a:lnTo>
                  <a:lnTo>
                    <a:pt x="137617" y="683260"/>
                  </a:lnTo>
                  <a:close/>
                </a:path>
                <a:path w="541654" h="712470">
                  <a:moveTo>
                    <a:pt x="415963" y="681990"/>
                  </a:moveTo>
                  <a:lnTo>
                    <a:pt x="129159" y="681990"/>
                  </a:lnTo>
                  <a:lnTo>
                    <a:pt x="130314" y="683260"/>
                  </a:lnTo>
                  <a:lnTo>
                    <a:pt x="415556" y="683260"/>
                  </a:lnTo>
                  <a:lnTo>
                    <a:pt x="415963" y="681990"/>
                  </a:lnTo>
                  <a:close/>
                </a:path>
                <a:path w="541654" h="712470">
                  <a:moveTo>
                    <a:pt x="422148" y="679450"/>
                  </a:moveTo>
                  <a:lnTo>
                    <a:pt x="116090" y="679450"/>
                  </a:lnTo>
                  <a:lnTo>
                    <a:pt x="116586" y="680720"/>
                  </a:lnTo>
                  <a:lnTo>
                    <a:pt x="122351" y="680720"/>
                  </a:lnTo>
                  <a:lnTo>
                    <a:pt x="124193" y="681990"/>
                  </a:lnTo>
                  <a:lnTo>
                    <a:pt x="419150" y="681990"/>
                  </a:lnTo>
                  <a:lnTo>
                    <a:pt x="420204" y="680720"/>
                  </a:lnTo>
                  <a:lnTo>
                    <a:pt x="422148" y="679450"/>
                  </a:lnTo>
                  <a:close/>
                </a:path>
                <a:path w="541654" h="712470">
                  <a:moveTo>
                    <a:pt x="425983" y="676910"/>
                  </a:moveTo>
                  <a:lnTo>
                    <a:pt x="103289" y="676910"/>
                  </a:lnTo>
                  <a:lnTo>
                    <a:pt x="106299" y="679450"/>
                  </a:lnTo>
                  <a:lnTo>
                    <a:pt x="424141" y="679450"/>
                  </a:lnTo>
                  <a:lnTo>
                    <a:pt x="425983" y="676910"/>
                  </a:lnTo>
                  <a:close/>
                </a:path>
                <a:path w="541654" h="712470">
                  <a:moveTo>
                    <a:pt x="95097" y="675640"/>
                  </a:moveTo>
                  <a:lnTo>
                    <a:pt x="93103" y="675640"/>
                  </a:lnTo>
                  <a:lnTo>
                    <a:pt x="93903" y="676910"/>
                  </a:lnTo>
                  <a:lnTo>
                    <a:pt x="95097" y="675640"/>
                  </a:lnTo>
                  <a:close/>
                </a:path>
                <a:path w="541654" h="712470">
                  <a:moveTo>
                    <a:pt x="431520" y="675640"/>
                  </a:moveTo>
                  <a:lnTo>
                    <a:pt x="96621" y="675640"/>
                  </a:lnTo>
                  <a:lnTo>
                    <a:pt x="97510" y="676910"/>
                  </a:lnTo>
                  <a:lnTo>
                    <a:pt x="430288" y="676910"/>
                  </a:lnTo>
                  <a:lnTo>
                    <a:pt x="431520" y="675640"/>
                  </a:lnTo>
                  <a:close/>
                </a:path>
                <a:path w="541654" h="712470">
                  <a:moveTo>
                    <a:pt x="434225" y="673100"/>
                  </a:moveTo>
                  <a:lnTo>
                    <a:pt x="82892" y="673100"/>
                  </a:lnTo>
                  <a:lnTo>
                    <a:pt x="82677" y="674370"/>
                  </a:lnTo>
                  <a:lnTo>
                    <a:pt x="91224" y="674370"/>
                  </a:lnTo>
                  <a:lnTo>
                    <a:pt x="92379" y="675640"/>
                  </a:lnTo>
                  <a:lnTo>
                    <a:pt x="432841" y="675640"/>
                  </a:lnTo>
                  <a:lnTo>
                    <a:pt x="433755" y="674370"/>
                  </a:lnTo>
                  <a:lnTo>
                    <a:pt x="434225" y="673100"/>
                  </a:lnTo>
                  <a:close/>
                </a:path>
                <a:path w="541654" h="712470">
                  <a:moveTo>
                    <a:pt x="440994" y="670560"/>
                  </a:moveTo>
                  <a:lnTo>
                    <a:pt x="71208" y="670560"/>
                  </a:lnTo>
                  <a:lnTo>
                    <a:pt x="72440" y="671830"/>
                  </a:lnTo>
                  <a:lnTo>
                    <a:pt x="76606" y="671830"/>
                  </a:lnTo>
                  <a:lnTo>
                    <a:pt x="78028" y="673100"/>
                  </a:lnTo>
                  <a:lnTo>
                    <a:pt x="434225" y="673100"/>
                  </a:lnTo>
                  <a:lnTo>
                    <a:pt x="436156" y="674370"/>
                  </a:lnTo>
                  <a:lnTo>
                    <a:pt x="437502" y="674370"/>
                  </a:lnTo>
                  <a:lnTo>
                    <a:pt x="439915" y="671830"/>
                  </a:lnTo>
                  <a:lnTo>
                    <a:pt x="440994" y="670560"/>
                  </a:lnTo>
                  <a:close/>
                </a:path>
                <a:path w="541654" h="712470">
                  <a:moveTo>
                    <a:pt x="454812" y="665480"/>
                  </a:moveTo>
                  <a:lnTo>
                    <a:pt x="42938" y="665480"/>
                  </a:lnTo>
                  <a:lnTo>
                    <a:pt x="44831" y="666750"/>
                  </a:lnTo>
                  <a:lnTo>
                    <a:pt x="48628" y="666750"/>
                  </a:lnTo>
                  <a:lnTo>
                    <a:pt x="51193" y="668020"/>
                  </a:lnTo>
                  <a:lnTo>
                    <a:pt x="57226" y="668020"/>
                  </a:lnTo>
                  <a:lnTo>
                    <a:pt x="58699" y="669290"/>
                  </a:lnTo>
                  <a:lnTo>
                    <a:pt x="62534" y="669290"/>
                  </a:lnTo>
                  <a:lnTo>
                    <a:pt x="65951" y="670560"/>
                  </a:lnTo>
                  <a:lnTo>
                    <a:pt x="68338" y="671830"/>
                  </a:lnTo>
                  <a:lnTo>
                    <a:pt x="70929" y="670560"/>
                  </a:lnTo>
                  <a:lnTo>
                    <a:pt x="444703" y="670560"/>
                  </a:lnTo>
                  <a:lnTo>
                    <a:pt x="445503" y="669290"/>
                  </a:lnTo>
                  <a:lnTo>
                    <a:pt x="449275" y="668020"/>
                  </a:lnTo>
                  <a:lnTo>
                    <a:pt x="454812" y="665480"/>
                  </a:lnTo>
                  <a:close/>
                </a:path>
                <a:path w="541654" h="712470">
                  <a:moveTo>
                    <a:pt x="57226" y="668020"/>
                  </a:moveTo>
                  <a:lnTo>
                    <a:pt x="53898" y="668020"/>
                  </a:lnTo>
                  <a:lnTo>
                    <a:pt x="54521" y="669290"/>
                  </a:lnTo>
                  <a:lnTo>
                    <a:pt x="57226" y="668020"/>
                  </a:lnTo>
                  <a:close/>
                </a:path>
                <a:path w="541654" h="712470">
                  <a:moveTo>
                    <a:pt x="457352" y="664210"/>
                  </a:moveTo>
                  <a:lnTo>
                    <a:pt x="40220" y="664210"/>
                  </a:lnTo>
                  <a:lnTo>
                    <a:pt x="41452" y="665480"/>
                  </a:lnTo>
                  <a:lnTo>
                    <a:pt x="454812" y="665480"/>
                  </a:lnTo>
                  <a:lnTo>
                    <a:pt x="457288" y="666750"/>
                  </a:lnTo>
                  <a:lnTo>
                    <a:pt x="457352" y="664210"/>
                  </a:lnTo>
                  <a:close/>
                </a:path>
                <a:path w="541654" h="712470">
                  <a:moveTo>
                    <a:pt x="461073" y="661670"/>
                  </a:moveTo>
                  <a:lnTo>
                    <a:pt x="30251" y="661670"/>
                  </a:lnTo>
                  <a:lnTo>
                    <a:pt x="33401" y="662940"/>
                  </a:lnTo>
                  <a:lnTo>
                    <a:pt x="37020" y="664210"/>
                  </a:lnTo>
                  <a:lnTo>
                    <a:pt x="461022" y="664210"/>
                  </a:lnTo>
                  <a:lnTo>
                    <a:pt x="461073" y="661670"/>
                  </a:lnTo>
                  <a:close/>
                </a:path>
                <a:path w="541654" h="712470">
                  <a:moveTo>
                    <a:pt x="465950" y="660400"/>
                  </a:moveTo>
                  <a:lnTo>
                    <a:pt x="20307" y="660400"/>
                  </a:lnTo>
                  <a:lnTo>
                    <a:pt x="25730" y="661670"/>
                  </a:lnTo>
                  <a:lnTo>
                    <a:pt x="464642" y="661670"/>
                  </a:lnTo>
                  <a:lnTo>
                    <a:pt x="465950" y="660400"/>
                  </a:lnTo>
                  <a:close/>
                </a:path>
                <a:path w="541654" h="712470">
                  <a:moveTo>
                    <a:pt x="470928" y="657860"/>
                  </a:moveTo>
                  <a:lnTo>
                    <a:pt x="16535" y="657860"/>
                  </a:lnTo>
                  <a:lnTo>
                    <a:pt x="15887" y="660400"/>
                  </a:lnTo>
                  <a:lnTo>
                    <a:pt x="18910" y="660400"/>
                  </a:lnTo>
                  <a:lnTo>
                    <a:pt x="19710" y="659130"/>
                  </a:lnTo>
                  <a:lnTo>
                    <a:pt x="468744" y="659130"/>
                  </a:lnTo>
                  <a:lnTo>
                    <a:pt x="470928" y="657860"/>
                  </a:lnTo>
                  <a:close/>
                </a:path>
                <a:path w="541654" h="712470">
                  <a:moveTo>
                    <a:pt x="468744" y="659130"/>
                  </a:moveTo>
                  <a:lnTo>
                    <a:pt x="19710" y="659130"/>
                  </a:lnTo>
                  <a:lnTo>
                    <a:pt x="19672" y="660400"/>
                  </a:lnTo>
                  <a:lnTo>
                    <a:pt x="469125" y="660400"/>
                  </a:lnTo>
                  <a:lnTo>
                    <a:pt x="468744" y="659130"/>
                  </a:lnTo>
                  <a:close/>
                </a:path>
                <a:path w="541654" h="712470">
                  <a:moveTo>
                    <a:pt x="16535" y="657860"/>
                  </a:moveTo>
                  <a:lnTo>
                    <a:pt x="10731" y="657860"/>
                  </a:lnTo>
                  <a:lnTo>
                    <a:pt x="11811" y="659130"/>
                  </a:lnTo>
                  <a:lnTo>
                    <a:pt x="14185" y="659130"/>
                  </a:lnTo>
                  <a:lnTo>
                    <a:pt x="16535" y="657860"/>
                  </a:lnTo>
                  <a:close/>
                </a:path>
                <a:path w="541654" h="712470">
                  <a:moveTo>
                    <a:pt x="473087" y="657860"/>
                  </a:moveTo>
                  <a:lnTo>
                    <a:pt x="470928" y="657860"/>
                  </a:lnTo>
                  <a:lnTo>
                    <a:pt x="472135" y="659130"/>
                  </a:lnTo>
                  <a:lnTo>
                    <a:pt x="473087" y="657860"/>
                  </a:lnTo>
                  <a:close/>
                </a:path>
                <a:path w="541654" h="712470">
                  <a:moveTo>
                    <a:pt x="476656" y="655320"/>
                  </a:moveTo>
                  <a:lnTo>
                    <a:pt x="5588" y="655320"/>
                  </a:lnTo>
                  <a:lnTo>
                    <a:pt x="5791" y="656590"/>
                  </a:lnTo>
                  <a:lnTo>
                    <a:pt x="7315" y="656590"/>
                  </a:lnTo>
                  <a:lnTo>
                    <a:pt x="8699" y="657860"/>
                  </a:lnTo>
                  <a:lnTo>
                    <a:pt x="474980" y="657860"/>
                  </a:lnTo>
                  <a:lnTo>
                    <a:pt x="476656" y="655320"/>
                  </a:lnTo>
                  <a:close/>
                </a:path>
                <a:path w="541654" h="712470">
                  <a:moveTo>
                    <a:pt x="501294" y="640080"/>
                  </a:moveTo>
                  <a:lnTo>
                    <a:pt x="2260" y="640080"/>
                  </a:lnTo>
                  <a:lnTo>
                    <a:pt x="1841" y="641350"/>
                  </a:lnTo>
                  <a:lnTo>
                    <a:pt x="1993" y="641350"/>
                  </a:lnTo>
                  <a:lnTo>
                    <a:pt x="368" y="643890"/>
                  </a:lnTo>
                  <a:lnTo>
                    <a:pt x="1701" y="646430"/>
                  </a:lnTo>
                  <a:lnTo>
                    <a:pt x="1606" y="647700"/>
                  </a:lnTo>
                  <a:lnTo>
                    <a:pt x="1511" y="648970"/>
                  </a:lnTo>
                  <a:lnTo>
                    <a:pt x="1416" y="650240"/>
                  </a:lnTo>
                  <a:lnTo>
                    <a:pt x="1320" y="651510"/>
                  </a:lnTo>
                  <a:lnTo>
                    <a:pt x="3302" y="652780"/>
                  </a:lnTo>
                  <a:lnTo>
                    <a:pt x="3149" y="654050"/>
                  </a:lnTo>
                  <a:lnTo>
                    <a:pt x="3594" y="655320"/>
                  </a:lnTo>
                  <a:lnTo>
                    <a:pt x="476656" y="655320"/>
                  </a:lnTo>
                  <a:lnTo>
                    <a:pt x="477888" y="656590"/>
                  </a:lnTo>
                  <a:lnTo>
                    <a:pt x="478066" y="656590"/>
                  </a:lnTo>
                  <a:lnTo>
                    <a:pt x="478650" y="655320"/>
                  </a:lnTo>
                  <a:lnTo>
                    <a:pt x="479044" y="654050"/>
                  </a:lnTo>
                  <a:lnTo>
                    <a:pt x="483349" y="654050"/>
                  </a:lnTo>
                  <a:lnTo>
                    <a:pt x="483222" y="652780"/>
                  </a:lnTo>
                  <a:lnTo>
                    <a:pt x="483095" y="651510"/>
                  </a:lnTo>
                  <a:lnTo>
                    <a:pt x="487730" y="651510"/>
                  </a:lnTo>
                  <a:lnTo>
                    <a:pt x="487984" y="650240"/>
                  </a:lnTo>
                  <a:lnTo>
                    <a:pt x="490004" y="650240"/>
                  </a:lnTo>
                  <a:lnTo>
                    <a:pt x="491032" y="648970"/>
                  </a:lnTo>
                  <a:lnTo>
                    <a:pt x="494944" y="648970"/>
                  </a:lnTo>
                  <a:lnTo>
                    <a:pt x="494461" y="647700"/>
                  </a:lnTo>
                  <a:lnTo>
                    <a:pt x="494957" y="647700"/>
                  </a:lnTo>
                  <a:lnTo>
                    <a:pt x="497674" y="646430"/>
                  </a:lnTo>
                  <a:lnTo>
                    <a:pt x="498132" y="645160"/>
                  </a:lnTo>
                  <a:lnTo>
                    <a:pt x="499237" y="643890"/>
                  </a:lnTo>
                  <a:lnTo>
                    <a:pt x="500214" y="643890"/>
                  </a:lnTo>
                  <a:lnTo>
                    <a:pt x="501307" y="641350"/>
                  </a:lnTo>
                  <a:lnTo>
                    <a:pt x="501294" y="640080"/>
                  </a:lnTo>
                  <a:close/>
                </a:path>
                <a:path w="541654" h="712470">
                  <a:moveTo>
                    <a:pt x="503732" y="621030"/>
                  </a:moveTo>
                  <a:lnTo>
                    <a:pt x="1193" y="621030"/>
                  </a:lnTo>
                  <a:lnTo>
                    <a:pt x="1676" y="622300"/>
                  </a:lnTo>
                  <a:lnTo>
                    <a:pt x="2298" y="623570"/>
                  </a:lnTo>
                  <a:lnTo>
                    <a:pt x="1905" y="623570"/>
                  </a:lnTo>
                  <a:lnTo>
                    <a:pt x="1871" y="626110"/>
                  </a:lnTo>
                  <a:lnTo>
                    <a:pt x="2108" y="628650"/>
                  </a:lnTo>
                  <a:lnTo>
                    <a:pt x="2197" y="631190"/>
                  </a:lnTo>
                  <a:lnTo>
                    <a:pt x="2298" y="633730"/>
                  </a:lnTo>
                  <a:lnTo>
                    <a:pt x="1079" y="636270"/>
                  </a:lnTo>
                  <a:lnTo>
                    <a:pt x="2527" y="638810"/>
                  </a:lnTo>
                  <a:lnTo>
                    <a:pt x="2413" y="640080"/>
                  </a:lnTo>
                  <a:lnTo>
                    <a:pt x="501027" y="640080"/>
                  </a:lnTo>
                  <a:lnTo>
                    <a:pt x="500900" y="638810"/>
                  </a:lnTo>
                  <a:lnTo>
                    <a:pt x="503224" y="638810"/>
                  </a:lnTo>
                  <a:lnTo>
                    <a:pt x="500976" y="637540"/>
                  </a:lnTo>
                  <a:lnTo>
                    <a:pt x="501548" y="636270"/>
                  </a:lnTo>
                  <a:lnTo>
                    <a:pt x="502970" y="636270"/>
                  </a:lnTo>
                  <a:lnTo>
                    <a:pt x="501167" y="633730"/>
                  </a:lnTo>
                  <a:lnTo>
                    <a:pt x="501421" y="633730"/>
                  </a:lnTo>
                  <a:lnTo>
                    <a:pt x="501516" y="631190"/>
                  </a:lnTo>
                  <a:lnTo>
                    <a:pt x="501561" y="629920"/>
                  </a:lnTo>
                  <a:lnTo>
                    <a:pt x="502437" y="628650"/>
                  </a:lnTo>
                  <a:lnTo>
                    <a:pt x="501002" y="626110"/>
                  </a:lnTo>
                  <a:lnTo>
                    <a:pt x="501865" y="624840"/>
                  </a:lnTo>
                  <a:lnTo>
                    <a:pt x="502145" y="623570"/>
                  </a:lnTo>
                  <a:lnTo>
                    <a:pt x="502310" y="622300"/>
                  </a:lnTo>
                  <a:lnTo>
                    <a:pt x="503021" y="622300"/>
                  </a:lnTo>
                  <a:lnTo>
                    <a:pt x="503732" y="621030"/>
                  </a:lnTo>
                  <a:close/>
                </a:path>
                <a:path w="541654" h="712470">
                  <a:moveTo>
                    <a:pt x="501954" y="638810"/>
                  </a:moveTo>
                  <a:lnTo>
                    <a:pt x="501269" y="638810"/>
                  </a:lnTo>
                  <a:lnTo>
                    <a:pt x="501383" y="640080"/>
                  </a:lnTo>
                  <a:lnTo>
                    <a:pt x="501777" y="640080"/>
                  </a:lnTo>
                  <a:lnTo>
                    <a:pt x="501954" y="638810"/>
                  </a:lnTo>
                  <a:close/>
                </a:path>
                <a:path w="541654" h="712470">
                  <a:moveTo>
                    <a:pt x="503555" y="613410"/>
                  </a:moveTo>
                  <a:lnTo>
                    <a:pt x="503313" y="613410"/>
                  </a:lnTo>
                  <a:lnTo>
                    <a:pt x="503174" y="614680"/>
                  </a:lnTo>
                  <a:lnTo>
                    <a:pt x="952" y="614680"/>
                  </a:lnTo>
                  <a:lnTo>
                    <a:pt x="2616" y="615950"/>
                  </a:lnTo>
                  <a:lnTo>
                    <a:pt x="1676" y="617220"/>
                  </a:lnTo>
                  <a:lnTo>
                    <a:pt x="927" y="618490"/>
                  </a:lnTo>
                  <a:lnTo>
                    <a:pt x="0" y="619760"/>
                  </a:lnTo>
                  <a:lnTo>
                    <a:pt x="1816" y="619760"/>
                  </a:lnTo>
                  <a:lnTo>
                    <a:pt x="1790" y="621030"/>
                  </a:lnTo>
                  <a:lnTo>
                    <a:pt x="502488" y="621030"/>
                  </a:lnTo>
                  <a:lnTo>
                    <a:pt x="502399" y="619760"/>
                  </a:lnTo>
                  <a:lnTo>
                    <a:pt x="504088" y="618490"/>
                  </a:lnTo>
                  <a:lnTo>
                    <a:pt x="502754" y="615950"/>
                  </a:lnTo>
                  <a:lnTo>
                    <a:pt x="503910" y="614680"/>
                  </a:lnTo>
                  <a:lnTo>
                    <a:pt x="503555" y="613410"/>
                  </a:lnTo>
                  <a:close/>
                </a:path>
                <a:path w="541654" h="712470">
                  <a:moveTo>
                    <a:pt x="516470" y="466090"/>
                  </a:moveTo>
                  <a:lnTo>
                    <a:pt x="7124" y="466090"/>
                  </a:lnTo>
                  <a:lnTo>
                    <a:pt x="6858" y="467360"/>
                  </a:lnTo>
                  <a:lnTo>
                    <a:pt x="6978" y="468630"/>
                  </a:lnTo>
                  <a:lnTo>
                    <a:pt x="7099" y="469900"/>
                  </a:lnTo>
                  <a:lnTo>
                    <a:pt x="6019" y="474980"/>
                  </a:lnTo>
                  <a:lnTo>
                    <a:pt x="6413" y="477520"/>
                  </a:lnTo>
                  <a:lnTo>
                    <a:pt x="6718" y="482600"/>
                  </a:lnTo>
                  <a:lnTo>
                    <a:pt x="6794" y="483870"/>
                  </a:lnTo>
                  <a:lnTo>
                    <a:pt x="6902" y="485140"/>
                  </a:lnTo>
                  <a:lnTo>
                    <a:pt x="7010" y="486410"/>
                  </a:lnTo>
                  <a:lnTo>
                    <a:pt x="5168" y="490220"/>
                  </a:lnTo>
                  <a:lnTo>
                    <a:pt x="5105" y="494030"/>
                  </a:lnTo>
                  <a:lnTo>
                    <a:pt x="3505" y="495300"/>
                  </a:lnTo>
                  <a:lnTo>
                    <a:pt x="5080" y="496570"/>
                  </a:lnTo>
                  <a:lnTo>
                    <a:pt x="4864" y="497840"/>
                  </a:lnTo>
                  <a:lnTo>
                    <a:pt x="4610" y="499110"/>
                  </a:lnTo>
                  <a:lnTo>
                    <a:pt x="3149" y="499110"/>
                  </a:lnTo>
                  <a:lnTo>
                    <a:pt x="4787" y="501650"/>
                  </a:lnTo>
                  <a:lnTo>
                    <a:pt x="4660" y="502920"/>
                  </a:lnTo>
                  <a:lnTo>
                    <a:pt x="5676" y="506730"/>
                  </a:lnTo>
                  <a:lnTo>
                    <a:pt x="5702" y="509270"/>
                  </a:lnTo>
                  <a:lnTo>
                    <a:pt x="4940" y="514350"/>
                  </a:lnTo>
                  <a:lnTo>
                    <a:pt x="5092" y="516890"/>
                  </a:lnTo>
                  <a:lnTo>
                    <a:pt x="5168" y="518160"/>
                  </a:lnTo>
                  <a:lnTo>
                    <a:pt x="6591" y="521970"/>
                  </a:lnTo>
                  <a:lnTo>
                    <a:pt x="6362" y="523240"/>
                  </a:lnTo>
                  <a:lnTo>
                    <a:pt x="6210" y="523240"/>
                  </a:lnTo>
                  <a:lnTo>
                    <a:pt x="5549" y="525780"/>
                  </a:lnTo>
                  <a:lnTo>
                    <a:pt x="5499" y="528320"/>
                  </a:lnTo>
                  <a:lnTo>
                    <a:pt x="6019" y="532130"/>
                  </a:lnTo>
                  <a:lnTo>
                    <a:pt x="4838" y="533400"/>
                  </a:lnTo>
                  <a:lnTo>
                    <a:pt x="5613" y="535940"/>
                  </a:lnTo>
                  <a:lnTo>
                    <a:pt x="4991" y="535940"/>
                  </a:lnTo>
                  <a:lnTo>
                    <a:pt x="3975" y="537210"/>
                  </a:lnTo>
                  <a:lnTo>
                    <a:pt x="3860" y="538480"/>
                  </a:lnTo>
                  <a:lnTo>
                    <a:pt x="4178" y="538480"/>
                  </a:lnTo>
                  <a:lnTo>
                    <a:pt x="4572" y="539750"/>
                  </a:lnTo>
                  <a:lnTo>
                    <a:pt x="5308" y="539750"/>
                  </a:lnTo>
                  <a:lnTo>
                    <a:pt x="4876" y="542290"/>
                  </a:lnTo>
                  <a:lnTo>
                    <a:pt x="4178" y="543560"/>
                  </a:lnTo>
                  <a:lnTo>
                    <a:pt x="4699" y="547370"/>
                  </a:lnTo>
                  <a:lnTo>
                    <a:pt x="3797" y="549910"/>
                  </a:lnTo>
                  <a:lnTo>
                    <a:pt x="4584" y="551180"/>
                  </a:lnTo>
                  <a:lnTo>
                    <a:pt x="5257" y="553720"/>
                  </a:lnTo>
                  <a:lnTo>
                    <a:pt x="5524" y="554990"/>
                  </a:lnTo>
                  <a:lnTo>
                    <a:pt x="5105" y="557530"/>
                  </a:lnTo>
                  <a:lnTo>
                    <a:pt x="4610" y="558800"/>
                  </a:lnTo>
                  <a:lnTo>
                    <a:pt x="4635" y="560070"/>
                  </a:lnTo>
                  <a:lnTo>
                    <a:pt x="6210" y="562610"/>
                  </a:lnTo>
                  <a:lnTo>
                    <a:pt x="6794" y="562610"/>
                  </a:lnTo>
                  <a:lnTo>
                    <a:pt x="5054" y="563880"/>
                  </a:lnTo>
                  <a:lnTo>
                    <a:pt x="4572" y="565150"/>
                  </a:lnTo>
                  <a:lnTo>
                    <a:pt x="5791" y="566420"/>
                  </a:lnTo>
                  <a:lnTo>
                    <a:pt x="5727" y="567690"/>
                  </a:lnTo>
                  <a:lnTo>
                    <a:pt x="4660" y="570230"/>
                  </a:lnTo>
                  <a:lnTo>
                    <a:pt x="4881" y="572770"/>
                  </a:lnTo>
                  <a:lnTo>
                    <a:pt x="4991" y="574040"/>
                  </a:lnTo>
                  <a:lnTo>
                    <a:pt x="5588" y="575310"/>
                  </a:lnTo>
                  <a:lnTo>
                    <a:pt x="4343" y="576580"/>
                  </a:lnTo>
                  <a:lnTo>
                    <a:pt x="4241" y="579120"/>
                  </a:lnTo>
                  <a:lnTo>
                    <a:pt x="3302" y="580390"/>
                  </a:lnTo>
                  <a:lnTo>
                    <a:pt x="4686" y="581660"/>
                  </a:lnTo>
                  <a:lnTo>
                    <a:pt x="4572" y="582930"/>
                  </a:lnTo>
                  <a:lnTo>
                    <a:pt x="3175" y="585470"/>
                  </a:lnTo>
                  <a:lnTo>
                    <a:pt x="3898" y="588010"/>
                  </a:lnTo>
                  <a:lnTo>
                    <a:pt x="3251" y="591820"/>
                  </a:lnTo>
                  <a:lnTo>
                    <a:pt x="3860" y="593090"/>
                  </a:lnTo>
                  <a:lnTo>
                    <a:pt x="2882" y="594360"/>
                  </a:lnTo>
                  <a:lnTo>
                    <a:pt x="2768" y="595630"/>
                  </a:lnTo>
                  <a:lnTo>
                    <a:pt x="3098" y="595630"/>
                  </a:lnTo>
                  <a:lnTo>
                    <a:pt x="3213" y="596900"/>
                  </a:lnTo>
                  <a:lnTo>
                    <a:pt x="2044" y="596900"/>
                  </a:lnTo>
                  <a:lnTo>
                    <a:pt x="3098" y="598170"/>
                  </a:lnTo>
                  <a:lnTo>
                    <a:pt x="2527" y="599440"/>
                  </a:lnTo>
                  <a:lnTo>
                    <a:pt x="2171" y="600710"/>
                  </a:lnTo>
                  <a:lnTo>
                    <a:pt x="1676" y="601980"/>
                  </a:lnTo>
                  <a:lnTo>
                    <a:pt x="1511" y="603250"/>
                  </a:lnTo>
                  <a:lnTo>
                    <a:pt x="3695" y="604520"/>
                  </a:lnTo>
                  <a:lnTo>
                    <a:pt x="2044" y="604520"/>
                  </a:lnTo>
                  <a:lnTo>
                    <a:pt x="1701" y="605790"/>
                  </a:lnTo>
                  <a:lnTo>
                    <a:pt x="1511" y="608330"/>
                  </a:lnTo>
                  <a:lnTo>
                    <a:pt x="1435" y="609600"/>
                  </a:lnTo>
                  <a:lnTo>
                    <a:pt x="876" y="610962"/>
                  </a:lnTo>
                  <a:lnTo>
                    <a:pt x="2501" y="612140"/>
                  </a:lnTo>
                  <a:lnTo>
                    <a:pt x="1524" y="612140"/>
                  </a:lnTo>
                  <a:lnTo>
                    <a:pt x="1409" y="614680"/>
                  </a:lnTo>
                  <a:lnTo>
                    <a:pt x="503021" y="614680"/>
                  </a:lnTo>
                  <a:lnTo>
                    <a:pt x="503034" y="613410"/>
                  </a:lnTo>
                  <a:lnTo>
                    <a:pt x="503262" y="613410"/>
                  </a:lnTo>
                  <a:lnTo>
                    <a:pt x="503630" y="610962"/>
                  </a:lnTo>
                  <a:lnTo>
                    <a:pt x="503868" y="610962"/>
                  </a:lnTo>
                  <a:lnTo>
                    <a:pt x="503174" y="609600"/>
                  </a:lnTo>
                  <a:lnTo>
                    <a:pt x="504151" y="609600"/>
                  </a:lnTo>
                  <a:lnTo>
                    <a:pt x="504456" y="608330"/>
                  </a:lnTo>
                  <a:lnTo>
                    <a:pt x="504456" y="605790"/>
                  </a:lnTo>
                  <a:lnTo>
                    <a:pt x="504596" y="605790"/>
                  </a:lnTo>
                  <a:lnTo>
                    <a:pt x="504659" y="604520"/>
                  </a:lnTo>
                  <a:lnTo>
                    <a:pt x="503694" y="603250"/>
                  </a:lnTo>
                  <a:lnTo>
                    <a:pt x="504888" y="603250"/>
                  </a:lnTo>
                  <a:lnTo>
                    <a:pt x="504825" y="601980"/>
                  </a:lnTo>
                  <a:lnTo>
                    <a:pt x="504659" y="601980"/>
                  </a:lnTo>
                  <a:lnTo>
                    <a:pt x="506704" y="600710"/>
                  </a:lnTo>
                  <a:lnTo>
                    <a:pt x="504710" y="600710"/>
                  </a:lnTo>
                  <a:lnTo>
                    <a:pt x="504710" y="599440"/>
                  </a:lnTo>
                  <a:lnTo>
                    <a:pt x="505777" y="596900"/>
                  </a:lnTo>
                  <a:lnTo>
                    <a:pt x="505675" y="595630"/>
                  </a:lnTo>
                  <a:lnTo>
                    <a:pt x="505574" y="594360"/>
                  </a:lnTo>
                  <a:lnTo>
                    <a:pt x="505472" y="593090"/>
                  </a:lnTo>
                  <a:lnTo>
                    <a:pt x="506107" y="590550"/>
                  </a:lnTo>
                  <a:lnTo>
                    <a:pt x="506488" y="588010"/>
                  </a:lnTo>
                  <a:lnTo>
                    <a:pt x="506260" y="586740"/>
                  </a:lnTo>
                  <a:lnTo>
                    <a:pt x="507149" y="584200"/>
                  </a:lnTo>
                  <a:lnTo>
                    <a:pt x="506171" y="582930"/>
                  </a:lnTo>
                  <a:lnTo>
                    <a:pt x="506831" y="580390"/>
                  </a:lnTo>
                  <a:lnTo>
                    <a:pt x="506107" y="577850"/>
                  </a:lnTo>
                  <a:lnTo>
                    <a:pt x="506831" y="577850"/>
                  </a:lnTo>
                  <a:lnTo>
                    <a:pt x="506933" y="576580"/>
                  </a:lnTo>
                  <a:lnTo>
                    <a:pt x="506450" y="576580"/>
                  </a:lnTo>
                  <a:lnTo>
                    <a:pt x="506666" y="575310"/>
                  </a:lnTo>
                  <a:lnTo>
                    <a:pt x="508889" y="572770"/>
                  </a:lnTo>
                  <a:lnTo>
                    <a:pt x="506933" y="570230"/>
                  </a:lnTo>
                  <a:lnTo>
                    <a:pt x="507974" y="567690"/>
                  </a:lnTo>
                  <a:lnTo>
                    <a:pt x="508076" y="566420"/>
                  </a:lnTo>
                  <a:lnTo>
                    <a:pt x="508330" y="566420"/>
                  </a:lnTo>
                  <a:lnTo>
                    <a:pt x="508584" y="565150"/>
                  </a:lnTo>
                  <a:lnTo>
                    <a:pt x="505853" y="563880"/>
                  </a:lnTo>
                  <a:lnTo>
                    <a:pt x="508952" y="562610"/>
                  </a:lnTo>
                  <a:lnTo>
                    <a:pt x="508317" y="561340"/>
                  </a:lnTo>
                  <a:lnTo>
                    <a:pt x="507796" y="560070"/>
                  </a:lnTo>
                  <a:lnTo>
                    <a:pt x="508266" y="557530"/>
                  </a:lnTo>
                  <a:lnTo>
                    <a:pt x="509016" y="556260"/>
                  </a:lnTo>
                  <a:lnTo>
                    <a:pt x="509574" y="554990"/>
                  </a:lnTo>
                  <a:lnTo>
                    <a:pt x="509016" y="553720"/>
                  </a:lnTo>
                  <a:lnTo>
                    <a:pt x="509600" y="552450"/>
                  </a:lnTo>
                  <a:lnTo>
                    <a:pt x="510298" y="552450"/>
                  </a:lnTo>
                  <a:lnTo>
                    <a:pt x="509117" y="551180"/>
                  </a:lnTo>
                  <a:lnTo>
                    <a:pt x="510679" y="549910"/>
                  </a:lnTo>
                  <a:lnTo>
                    <a:pt x="508546" y="548640"/>
                  </a:lnTo>
                  <a:lnTo>
                    <a:pt x="510667" y="547370"/>
                  </a:lnTo>
                  <a:lnTo>
                    <a:pt x="510590" y="546100"/>
                  </a:lnTo>
                  <a:lnTo>
                    <a:pt x="510159" y="544830"/>
                  </a:lnTo>
                  <a:lnTo>
                    <a:pt x="512216" y="541020"/>
                  </a:lnTo>
                  <a:lnTo>
                    <a:pt x="510667" y="537210"/>
                  </a:lnTo>
                  <a:lnTo>
                    <a:pt x="512457" y="533400"/>
                  </a:lnTo>
                  <a:lnTo>
                    <a:pt x="511771" y="530860"/>
                  </a:lnTo>
                  <a:lnTo>
                    <a:pt x="513816" y="528320"/>
                  </a:lnTo>
                  <a:lnTo>
                    <a:pt x="512521" y="524510"/>
                  </a:lnTo>
                  <a:lnTo>
                    <a:pt x="512254" y="524510"/>
                  </a:lnTo>
                  <a:lnTo>
                    <a:pt x="512813" y="523240"/>
                  </a:lnTo>
                  <a:lnTo>
                    <a:pt x="513410" y="521970"/>
                  </a:lnTo>
                  <a:lnTo>
                    <a:pt x="515112" y="521970"/>
                  </a:lnTo>
                  <a:lnTo>
                    <a:pt x="513232" y="520700"/>
                  </a:lnTo>
                  <a:lnTo>
                    <a:pt x="513562" y="519430"/>
                  </a:lnTo>
                  <a:lnTo>
                    <a:pt x="514083" y="518160"/>
                  </a:lnTo>
                  <a:lnTo>
                    <a:pt x="511632" y="518160"/>
                  </a:lnTo>
                  <a:lnTo>
                    <a:pt x="513969" y="516890"/>
                  </a:lnTo>
                  <a:lnTo>
                    <a:pt x="515124" y="514350"/>
                  </a:lnTo>
                  <a:lnTo>
                    <a:pt x="514896" y="513080"/>
                  </a:lnTo>
                  <a:lnTo>
                    <a:pt x="514489" y="511810"/>
                  </a:lnTo>
                  <a:lnTo>
                    <a:pt x="514731" y="510540"/>
                  </a:lnTo>
                  <a:lnTo>
                    <a:pt x="516216" y="508000"/>
                  </a:lnTo>
                  <a:lnTo>
                    <a:pt x="516648" y="506730"/>
                  </a:lnTo>
                  <a:lnTo>
                    <a:pt x="515251" y="502920"/>
                  </a:lnTo>
                  <a:lnTo>
                    <a:pt x="515556" y="501650"/>
                  </a:lnTo>
                  <a:lnTo>
                    <a:pt x="516229" y="497840"/>
                  </a:lnTo>
                  <a:lnTo>
                    <a:pt x="515226" y="496570"/>
                  </a:lnTo>
                  <a:lnTo>
                    <a:pt x="515581" y="495300"/>
                  </a:lnTo>
                  <a:lnTo>
                    <a:pt x="515848" y="494030"/>
                  </a:lnTo>
                  <a:lnTo>
                    <a:pt x="515658" y="494030"/>
                  </a:lnTo>
                  <a:lnTo>
                    <a:pt x="515162" y="492760"/>
                  </a:lnTo>
                  <a:lnTo>
                    <a:pt x="514972" y="491490"/>
                  </a:lnTo>
                  <a:lnTo>
                    <a:pt x="516382" y="491490"/>
                  </a:lnTo>
                  <a:lnTo>
                    <a:pt x="516305" y="490220"/>
                  </a:lnTo>
                  <a:lnTo>
                    <a:pt x="515175" y="490220"/>
                  </a:lnTo>
                  <a:lnTo>
                    <a:pt x="515124" y="488950"/>
                  </a:lnTo>
                  <a:lnTo>
                    <a:pt x="516851" y="488950"/>
                  </a:lnTo>
                  <a:lnTo>
                    <a:pt x="515759" y="486410"/>
                  </a:lnTo>
                  <a:lnTo>
                    <a:pt x="515543" y="485140"/>
                  </a:lnTo>
                  <a:lnTo>
                    <a:pt x="515251" y="483870"/>
                  </a:lnTo>
                  <a:lnTo>
                    <a:pt x="517232" y="483870"/>
                  </a:lnTo>
                  <a:lnTo>
                    <a:pt x="515708" y="482600"/>
                  </a:lnTo>
                  <a:lnTo>
                    <a:pt x="517207" y="480060"/>
                  </a:lnTo>
                  <a:lnTo>
                    <a:pt x="517715" y="480060"/>
                  </a:lnTo>
                  <a:lnTo>
                    <a:pt x="516445" y="478790"/>
                  </a:lnTo>
                  <a:lnTo>
                    <a:pt x="515874" y="478790"/>
                  </a:lnTo>
                  <a:lnTo>
                    <a:pt x="516140" y="477520"/>
                  </a:lnTo>
                  <a:lnTo>
                    <a:pt x="516420" y="474980"/>
                  </a:lnTo>
                  <a:lnTo>
                    <a:pt x="516991" y="473710"/>
                  </a:lnTo>
                  <a:lnTo>
                    <a:pt x="515454" y="473710"/>
                  </a:lnTo>
                  <a:lnTo>
                    <a:pt x="516496" y="472440"/>
                  </a:lnTo>
                  <a:lnTo>
                    <a:pt x="516991" y="471170"/>
                  </a:lnTo>
                  <a:lnTo>
                    <a:pt x="516331" y="468630"/>
                  </a:lnTo>
                  <a:lnTo>
                    <a:pt x="517563" y="467360"/>
                  </a:lnTo>
                  <a:lnTo>
                    <a:pt x="516470" y="466090"/>
                  </a:lnTo>
                  <a:close/>
                </a:path>
                <a:path w="541654" h="712470">
                  <a:moveTo>
                    <a:pt x="509092" y="577850"/>
                  </a:moveTo>
                  <a:lnTo>
                    <a:pt x="506107" y="577850"/>
                  </a:lnTo>
                  <a:lnTo>
                    <a:pt x="507263" y="579120"/>
                  </a:lnTo>
                  <a:lnTo>
                    <a:pt x="507733" y="579120"/>
                  </a:lnTo>
                  <a:lnTo>
                    <a:pt x="509092" y="577850"/>
                  </a:lnTo>
                  <a:close/>
                </a:path>
                <a:path w="541654" h="712470">
                  <a:moveTo>
                    <a:pt x="8890" y="443230"/>
                  </a:moveTo>
                  <a:lnTo>
                    <a:pt x="9855" y="445770"/>
                  </a:lnTo>
                  <a:lnTo>
                    <a:pt x="10452" y="448310"/>
                  </a:lnTo>
                  <a:lnTo>
                    <a:pt x="10604" y="449580"/>
                  </a:lnTo>
                  <a:lnTo>
                    <a:pt x="11620" y="449580"/>
                  </a:lnTo>
                  <a:lnTo>
                    <a:pt x="9537" y="450850"/>
                  </a:lnTo>
                  <a:lnTo>
                    <a:pt x="9410" y="452120"/>
                  </a:lnTo>
                  <a:lnTo>
                    <a:pt x="9626" y="454660"/>
                  </a:lnTo>
                  <a:lnTo>
                    <a:pt x="8610" y="458470"/>
                  </a:lnTo>
                  <a:lnTo>
                    <a:pt x="9499" y="461010"/>
                  </a:lnTo>
                  <a:lnTo>
                    <a:pt x="9448" y="462280"/>
                  </a:lnTo>
                  <a:lnTo>
                    <a:pt x="7226" y="462280"/>
                  </a:lnTo>
                  <a:lnTo>
                    <a:pt x="8636" y="463550"/>
                  </a:lnTo>
                  <a:lnTo>
                    <a:pt x="8280" y="463550"/>
                  </a:lnTo>
                  <a:lnTo>
                    <a:pt x="7277" y="466090"/>
                  </a:lnTo>
                  <a:lnTo>
                    <a:pt x="516623" y="466090"/>
                  </a:lnTo>
                  <a:lnTo>
                    <a:pt x="519049" y="464820"/>
                  </a:lnTo>
                  <a:lnTo>
                    <a:pt x="517804" y="463550"/>
                  </a:lnTo>
                  <a:lnTo>
                    <a:pt x="516839" y="461010"/>
                  </a:lnTo>
                  <a:lnTo>
                    <a:pt x="516813" y="459740"/>
                  </a:lnTo>
                  <a:lnTo>
                    <a:pt x="517156" y="458470"/>
                  </a:lnTo>
                  <a:lnTo>
                    <a:pt x="517753" y="457200"/>
                  </a:lnTo>
                  <a:lnTo>
                    <a:pt x="517334" y="452120"/>
                  </a:lnTo>
                  <a:lnTo>
                    <a:pt x="517918" y="450850"/>
                  </a:lnTo>
                  <a:lnTo>
                    <a:pt x="518642" y="447040"/>
                  </a:lnTo>
                  <a:lnTo>
                    <a:pt x="518807" y="445770"/>
                  </a:lnTo>
                  <a:lnTo>
                    <a:pt x="518502" y="445770"/>
                  </a:lnTo>
                  <a:lnTo>
                    <a:pt x="518598" y="444500"/>
                  </a:lnTo>
                  <a:lnTo>
                    <a:pt x="11010" y="444500"/>
                  </a:lnTo>
                  <a:lnTo>
                    <a:pt x="8890" y="443230"/>
                  </a:lnTo>
                  <a:close/>
                </a:path>
                <a:path w="541654" h="712470">
                  <a:moveTo>
                    <a:pt x="521893" y="394970"/>
                  </a:moveTo>
                  <a:lnTo>
                    <a:pt x="15024" y="394970"/>
                  </a:lnTo>
                  <a:lnTo>
                    <a:pt x="14888" y="397510"/>
                  </a:lnTo>
                  <a:lnTo>
                    <a:pt x="14820" y="398780"/>
                  </a:lnTo>
                  <a:lnTo>
                    <a:pt x="14084" y="401320"/>
                  </a:lnTo>
                  <a:lnTo>
                    <a:pt x="14719" y="403860"/>
                  </a:lnTo>
                  <a:lnTo>
                    <a:pt x="14732" y="406400"/>
                  </a:lnTo>
                  <a:lnTo>
                    <a:pt x="14579" y="407670"/>
                  </a:lnTo>
                  <a:lnTo>
                    <a:pt x="13843" y="411480"/>
                  </a:lnTo>
                  <a:lnTo>
                    <a:pt x="14249" y="412750"/>
                  </a:lnTo>
                  <a:lnTo>
                    <a:pt x="13182" y="415290"/>
                  </a:lnTo>
                  <a:lnTo>
                    <a:pt x="12585" y="415290"/>
                  </a:lnTo>
                  <a:lnTo>
                    <a:pt x="13779" y="419100"/>
                  </a:lnTo>
                  <a:lnTo>
                    <a:pt x="11468" y="419100"/>
                  </a:lnTo>
                  <a:lnTo>
                    <a:pt x="12293" y="421640"/>
                  </a:lnTo>
                  <a:lnTo>
                    <a:pt x="10414" y="421640"/>
                  </a:lnTo>
                  <a:lnTo>
                    <a:pt x="11303" y="422910"/>
                  </a:lnTo>
                  <a:lnTo>
                    <a:pt x="12560" y="422910"/>
                  </a:lnTo>
                  <a:lnTo>
                    <a:pt x="12255" y="424180"/>
                  </a:lnTo>
                  <a:lnTo>
                    <a:pt x="11074" y="426720"/>
                  </a:lnTo>
                  <a:lnTo>
                    <a:pt x="11010" y="427990"/>
                  </a:lnTo>
                  <a:lnTo>
                    <a:pt x="10452" y="429260"/>
                  </a:lnTo>
                  <a:lnTo>
                    <a:pt x="9702" y="430530"/>
                  </a:lnTo>
                  <a:lnTo>
                    <a:pt x="8585" y="433070"/>
                  </a:lnTo>
                  <a:lnTo>
                    <a:pt x="9677" y="434340"/>
                  </a:lnTo>
                  <a:lnTo>
                    <a:pt x="9880" y="435610"/>
                  </a:lnTo>
                  <a:lnTo>
                    <a:pt x="10160" y="438150"/>
                  </a:lnTo>
                  <a:lnTo>
                    <a:pt x="9880" y="438150"/>
                  </a:lnTo>
                  <a:lnTo>
                    <a:pt x="9766" y="439420"/>
                  </a:lnTo>
                  <a:lnTo>
                    <a:pt x="9740" y="440690"/>
                  </a:lnTo>
                  <a:lnTo>
                    <a:pt x="10058" y="441960"/>
                  </a:lnTo>
                  <a:lnTo>
                    <a:pt x="10477" y="443230"/>
                  </a:lnTo>
                  <a:lnTo>
                    <a:pt x="11010" y="444500"/>
                  </a:lnTo>
                  <a:lnTo>
                    <a:pt x="518598" y="444500"/>
                  </a:lnTo>
                  <a:lnTo>
                    <a:pt x="518693" y="443230"/>
                  </a:lnTo>
                  <a:lnTo>
                    <a:pt x="517867" y="439420"/>
                  </a:lnTo>
                  <a:lnTo>
                    <a:pt x="519125" y="435610"/>
                  </a:lnTo>
                  <a:lnTo>
                    <a:pt x="519099" y="434340"/>
                  </a:lnTo>
                  <a:lnTo>
                    <a:pt x="519315" y="434340"/>
                  </a:lnTo>
                  <a:lnTo>
                    <a:pt x="519582" y="433070"/>
                  </a:lnTo>
                  <a:lnTo>
                    <a:pt x="517956" y="433070"/>
                  </a:lnTo>
                  <a:lnTo>
                    <a:pt x="517842" y="431800"/>
                  </a:lnTo>
                  <a:lnTo>
                    <a:pt x="518922" y="430530"/>
                  </a:lnTo>
                  <a:lnTo>
                    <a:pt x="519201" y="429260"/>
                  </a:lnTo>
                  <a:lnTo>
                    <a:pt x="519099" y="426720"/>
                  </a:lnTo>
                  <a:lnTo>
                    <a:pt x="518871" y="425450"/>
                  </a:lnTo>
                  <a:lnTo>
                    <a:pt x="518947" y="424180"/>
                  </a:lnTo>
                  <a:lnTo>
                    <a:pt x="520204" y="414020"/>
                  </a:lnTo>
                  <a:lnTo>
                    <a:pt x="520446" y="412750"/>
                  </a:lnTo>
                  <a:lnTo>
                    <a:pt x="520852" y="411480"/>
                  </a:lnTo>
                  <a:lnTo>
                    <a:pt x="521309" y="408940"/>
                  </a:lnTo>
                  <a:lnTo>
                    <a:pt x="520141" y="407670"/>
                  </a:lnTo>
                  <a:lnTo>
                    <a:pt x="522414" y="405130"/>
                  </a:lnTo>
                  <a:lnTo>
                    <a:pt x="520433" y="403860"/>
                  </a:lnTo>
                  <a:lnTo>
                    <a:pt x="521449" y="401320"/>
                  </a:lnTo>
                  <a:lnTo>
                    <a:pt x="521779" y="400050"/>
                  </a:lnTo>
                  <a:lnTo>
                    <a:pt x="522249" y="398780"/>
                  </a:lnTo>
                  <a:lnTo>
                    <a:pt x="521563" y="397510"/>
                  </a:lnTo>
                  <a:lnTo>
                    <a:pt x="521893" y="394970"/>
                  </a:lnTo>
                  <a:close/>
                </a:path>
                <a:path w="541654" h="712470">
                  <a:moveTo>
                    <a:pt x="522389" y="355600"/>
                  </a:moveTo>
                  <a:lnTo>
                    <a:pt x="18465" y="355600"/>
                  </a:lnTo>
                  <a:lnTo>
                    <a:pt x="18351" y="356870"/>
                  </a:lnTo>
                  <a:lnTo>
                    <a:pt x="18072" y="356870"/>
                  </a:lnTo>
                  <a:lnTo>
                    <a:pt x="17907" y="358140"/>
                  </a:lnTo>
                  <a:lnTo>
                    <a:pt x="17818" y="359410"/>
                  </a:lnTo>
                  <a:lnTo>
                    <a:pt x="18021" y="361950"/>
                  </a:lnTo>
                  <a:lnTo>
                    <a:pt x="16954" y="364490"/>
                  </a:lnTo>
                  <a:lnTo>
                    <a:pt x="17335" y="367030"/>
                  </a:lnTo>
                  <a:lnTo>
                    <a:pt x="17360" y="368300"/>
                  </a:lnTo>
                  <a:lnTo>
                    <a:pt x="16408" y="368300"/>
                  </a:lnTo>
                  <a:lnTo>
                    <a:pt x="16751" y="369570"/>
                  </a:lnTo>
                  <a:lnTo>
                    <a:pt x="16484" y="372110"/>
                  </a:lnTo>
                  <a:lnTo>
                    <a:pt x="18262" y="373380"/>
                  </a:lnTo>
                  <a:lnTo>
                    <a:pt x="16332" y="375920"/>
                  </a:lnTo>
                  <a:lnTo>
                    <a:pt x="16332" y="379730"/>
                  </a:lnTo>
                  <a:lnTo>
                    <a:pt x="15532" y="381000"/>
                  </a:lnTo>
                  <a:lnTo>
                    <a:pt x="16154" y="382270"/>
                  </a:lnTo>
                  <a:lnTo>
                    <a:pt x="17221" y="384810"/>
                  </a:lnTo>
                  <a:lnTo>
                    <a:pt x="16294" y="387350"/>
                  </a:lnTo>
                  <a:lnTo>
                    <a:pt x="14884" y="392430"/>
                  </a:lnTo>
                  <a:lnTo>
                    <a:pt x="14249" y="394970"/>
                  </a:lnTo>
                  <a:lnTo>
                    <a:pt x="523811" y="394970"/>
                  </a:lnTo>
                  <a:lnTo>
                    <a:pt x="522998" y="393700"/>
                  </a:lnTo>
                  <a:lnTo>
                    <a:pt x="522287" y="392430"/>
                  </a:lnTo>
                  <a:lnTo>
                    <a:pt x="522643" y="389890"/>
                  </a:lnTo>
                  <a:lnTo>
                    <a:pt x="522859" y="388620"/>
                  </a:lnTo>
                  <a:lnTo>
                    <a:pt x="522325" y="388620"/>
                  </a:lnTo>
                  <a:lnTo>
                    <a:pt x="522287" y="387350"/>
                  </a:lnTo>
                  <a:lnTo>
                    <a:pt x="523417" y="387350"/>
                  </a:lnTo>
                  <a:lnTo>
                    <a:pt x="522160" y="386080"/>
                  </a:lnTo>
                  <a:lnTo>
                    <a:pt x="522909" y="384810"/>
                  </a:lnTo>
                  <a:lnTo>
                    <a:pt x="523328" y="382270"/>
                  </a:lnTo>
                  <a:lnTo>
                    <a:pt x="521563" y="381000"/>
                  </a:lnTo>
                  <a:lnTo>
                    <a:pt x="522859" y="379730"/>
                  </a:lnTo>
                  <a:lnTo>
                    <a:pt x="523849" y="377190"/>
                  </a:lnTo>
                  <a:lnTo>
                    <a:pt x="524027" y="375920"/>
                  </a:lnTo>
                  <a:lnTo>
                    <a:pt x="524116" y="373380"/>
                  </a:lnTo>
                  <a:lnTo>
                    <a:pt x="523684" y="370840"/>
                  </a:lnTo>
                  <a:lnTo>
                    <a:pt x="523608" y="369570"/>
                  </a:lnTo>
                  <a:lnTo>
                    <a:pt x="523498" y="367030"/>
                  </a:lnTo>
                  <a:lnTo>
                    <a:pt x="523409" y="364490"/>
                  </a:lnTo>
                  <a:lnTo>
                    <a:pt x="523341" y="361950"/>
                  </a:lnTo>
                  <a:lnTo>
                    <a:pt x="524129" y="358140"/>
                  </a:lnTo>
                  <a:lnTo>
                    <a:pt x="523900" y="356870"/>
                  </a:lnTo>
                  <a:lnTo>
                    <a:pt x="522389" y="355600"/>
                  </a:lnTo>
                  <a:close/>
                </a:path>
                <a:path w="541654" h="712470">
                  <a:moveTo>
                    <a:pt x="523417" y="387350"/>
                  </a:moveTo>
                  <a:lnTo>
                    <a:pt x="522287" y="387350"/>
                  </a:lnTo>
                  <a:lnTo>
                    <a:pt x="522859" y="388620"/>
                  </a:lnTo>
                  <a:lnTo>
                    <a:pt x="523608" y="388620"/>
                  </a:lnTo>
                  <a:lnTo>
                    <a:pt x="523417" y="387350"/>
                  </a:lnTo>
                  <a:close/>
                </a:path>
                <a:path w="541654" h="712470">
                  <a:moveTo>
                    <a:pt x="533082" y="275590"/>
                  </a:moveTo>
                  <a:lnTo>
                    <a:pt x="24663" y="275590"/>
                  </a:lnTo>
                  <a:lnTo>
                    <a:pt x="24485" y="276860"/>
                  </a:lnTo>
                  <a:lnTo>
                    <a:pt x="24104" y="278130"/>
                  </a:lnTo>
                  <a:lnTo>
                    <a:pt x="25146" y="279400"/>
                  </a:lnTo>
                  <a:lnTo>
                    <a:pt x="23291" y="281940"/>
                  </a:lnTo>
                  <a:lnTo>
                    <a:pt x="23368" y="283210"/>
                  </a:lnTo>
                  <a:lnTo>
                    <a:pt x="23444" y="284480"/>
                  </a:lnTo>
                  <a:lnTo>
                    <a:pt x="22771" y="287020"/>
                  </a:lnTo>
                  <a:lnTo>
                    <a:pt x="24282" y="289560"/>
                  </a:lnTo>
                  <a:lnTo>
                    <a:pt x="22885" y="293370"/>
                  </a:lnTo>
                  <a:lnTo>
                    <a:pt x="24625" y="295910"/>
                  </a:lnTo>
                  <a:lnTo>
                    <a:pt x="22567" y="298450"/>
                  </a:lnTo>
                  <a:lnTo>
                    <a:pt x="22491" y="306070"/>
                  </a:lnTo>
                  <a:lnTo>
                    <a:pt x="23241" y="307340"/>
                  </a:lnTo>
                  <a:lnTo>
                    <a:pt x="21818" y="308610"/>
                  </a:lnTo>
                  <a:lnTo>
                    <a:pt x="22301" y="312420"/>
                  </a:lnTo>
                  <a:lnTo>
                    <a:pt x="22821" y="316230"/>
                  </a:lnTo>
                  <a:lnTo>
                    <a:pt x="20688" y="320040"/>
                  </a:lnTo>
                  <a:lnTo>
                    <a:pt x="20193" y="321310"/>
                  </a:lnTo>
                  <a:lnTo>
                    <a:pt x="22123" y="322580"/>
                  </a:lnTo>
                  <a:lnTo>
                    <a:pt x="20840" y="323850"/>
                  </a:lnTo>
                  <a:lnTo>
                    <a:pt x="19291" y="325120"/>
                  </a:lnTo>
                  <a:lnTo>
                    <a:pt x="19977" y="326390"/>
                  </a:lnTo>
                  <a:lnTo>
                    <a:pt x="21488" y="330200"/>
                  </a:lnTo>
                  <a:lnTo>
                    <a:pt x="21640" y="331470"/>
                  </a:lnTo>
                  <a:lnTo>
                    <a:pt x="20574" y="334010"/>
                  </a:lnTo>
                  <a:lnTo>
                    <a:pt x="20193" y="335280"/>
                  </a:lnTo>
                  <a:lnTo>
                    <a:pt x="20662" y="335280"/>
                  </a:lnTo>
                  <a:lnTo>
                    <a:pt x="22415" y="336550"/>
                  </a:lnTo>
                  <a:lnTo>
                    <a:pt x="19291" y="337820"/>
                  </a:lnTo>
                  <a:lnTo>
                    <a:pt x="21374" y="337820"/>
                  </a:lnTo>
                  <a:lnTo>
                    <a:pt x="20916" y="340360"/>
                  </a:lnTo>
                  <a:lnTo>
                    <a:pt x="20434" y="341630"/>
                  </a:lnTo>
                  <a:lnTo>
                    <a:pt x="20396" y="344170"/>
                  </a:lnTo>
                  <a:lnTo>
                    <a:pt x="21882" y="345440"/>
                  </a:lnTo>
                  <a:lnTo>
                    <a:pt x="19443" y="347980"/>
                  </a:lnTo>
                  <a:lnTo>
                    <a:pt x="20472" y="349250"/>
                  </a:lnTo>
                  <a:lnTo>
                    <a:pt x="18910" y="351790"/>
                  </a:lnTo>
                  <a:lnTo>
                    <a:pt x="19380" y="353060"/>
                  </a:lnTo>
                  <a:lnTo>
                    <a:pt x="18186" y="355600"/>
                  </a:lnTo>
                  <a:lnTo>
                    <a:pt x="524408" y="355600"/>
                  </a:lnTo>
                  <a:lnTo>
                    <a:pt x="523963" y="354330"/>
                  </a:lnTo>
                  <a:lnTo>
                    <a:pt x="523735" y="354330"/>
                  </a:lnTo>
                  <a:lnTo>
                    <a:pt x="523405" y="351790"/>
                  </a:lnTo>
                  <a:lnTo>
                    <a:pt x="523659" y="351790"/>
                  </a:lnTo>
                  <a:lnTo>
                    <a:pt x="524052" y="350520"/>
                  </a:lnTo>
                  <a:lnTo>
                    <a:pt x="524687" y="349250"/>
                  </a:lnTo>
                  <a:lnTo>
                    <a:pt x="524789" y="347980"/>
                  </a:lnTo>
                  <a:lnTo>
                    <a:pt x="524891" y="346710"/>
                  </a:lnTo>
                  <a:lnTo>
                    <a:pt x="525259" y="345440"/>
                  </a:lnTo>
                  <a:lnTo>
                    <a:pt x="524611" y="345440"/>
                  </a:lnTo>
                  <a:lnTo>
                    <a:pt x="525208" y="344170"/>
                  </a:lnTo>
                  <a:lnTo>
                    <a:pt x="526135" y="344170"/>
                  </a:lnTo>
                  <a:lnTo>
                    <a:pt x="524979" y="342900"/>
                  </a:lnTo>
                  <a:lnTo>
                    <a:pt x="526199" y="340360"/>
                  </a:lnTo>
                  <a:lnTo>
                    <a:pt x="524548" y="339090"/>
                  </a:lnTo>
                  <a:lnTo>
                    <a:pt x="525538" y="339090"/>
                  </a:lnTo>
                  <a:lnTo>
                    <a:pt x="525640" y="337820"/>
                  </a:lnTo>
                  <a:lnTo>
                    <a:pt x="525805" y="336550"/>
                  </a:lnTo>
                  <a:lnTo>
                    <a:pt x="525246" y="334010"/>
                  </a:lnTo>
                  <a:lnTo>
                    <a:pt x="525729" y="330200"/>
                  </a:lnTo>
                  <a:lnTo>
                    <a:pt x="525259" y="327660"/>
                  </a:lnTo>
                  <a:lnTo>
                    <a:pt x="526973" y="326390"/>
                  </a:lnTo>
                  <a:lnTo>
                    <a:pt x="526961" y="325120"/>
                  </a:lnTo>
                  <a:lnTo>
                    <a:pt x="526707" y="323850"/>
                  </a:lnTo>
                  <a:lnTo>
                    <a:pt x="526046" y="323850"/>
                  </a:lnTo>
                  <a:lnTo>
                    <a:pt x="527824" y="322580"/>
                  </a:lnTo>
                  <a:lnTo>
                    <a:pt x="527342" y="321310"/>
                  </a:lnTo>
                  <a:lnTo>
                    <a:pt x="527469" y="320040"/>
                  </a:lnTo>
                  <a:lnTo>
                    <a:pt x="527608" y="317500"/>
                  </a:lnTo>
                  <a:lnTo>
                    <a:pt x="528777" y="316230"/>
                  </a:lnTo>
                  <a:lnTo>
                    <a:pt x="527507" y="313690"/>
                  </a:lnTo>
                  <a:lnTo>
                    <a:pt x="527748" y="312420"/>
                  </a:lnTo>
                  <a:lnTo>
                    <a:pt x="528002" y="312420"/>
                  </a:lnTo>
                  <a:lnTo>
                    <a:pt x="528993" y="309880"/>
                  </a:lnTo>
                  <a:lnTo>
                    <a:pt x="528396" y="307340"/>
                  </a:lnTo>
                  <a:lnTo>
                    <a:pt x="529882" y="306070"/>
                  </a:lnTo>
                  <a:lnTo>
                    <a:pt x="530199" y="304800"/>
                  </a:lnTo>
                  <a:lnTo>
                    <a:pt x="530047" y="304800"/>
                  </a:lnTo>
                  <a:lnTo>
                    <a:pt x="529056" y="302260"/>
                  </a:lnTo>
                  <a:lnTo>
                    <a:pt x="529031" y="299720"/>
                  </a:lnTo>
                  <a:lnTo>
                    <a:pt x="530860" y="295910"/>
                  </a:lnTo>
                  <a:lnTo>
                    <a:pt x="530479" y="294640"/>
                  </a:lnTo>
                  <a:lnTo>
                    <a:pt x="529513" y="292100"/>
                  </a:lnTo>
                  <a:lnTo>
                    <a:pt x="529412" y="290830"/>
                  </a:lnTo>
                  <a:lnTo>
                    <a:pt x="529945" y="288290"/>
                  </a:lnTo>
                  <a:lnTo>
                    <a:pt x="530313" y="287020"/>
                  </a:lnTo>
                  <a:lnTo>
                    <a:pt x="530085" y="284480"/>
                  </a:lnTo>
                  <a:lnTo>
                    <a:pt x="529818" y="283210"/>
                  </a:lnTo>
                  <a:lnTo>
                    <a:pt x="530821" y="280670"/>
                  </a:lnTo>
                  <a:lnTo>
                    <a:pt x="532028" y="278130"/>
                  </a:lnTo>
                  <a:lnTo>
                    <a:pt x="532676" y="276860"/>
                  </a:lnTo>
                  <a:lnTo>
                    <a:pt x="533082" y="275590"/>
                  </a:lnTo>
                  <a:close/>
                </a:path>
                <a:path w="541654" h="712470">
                  <a:moveTo>
                    <a:pt x="535927" y="189230"/>
                  </a:moveTo>
                  <a:lnTo>
                    <a:pt x="28498" y="189230"/>
                  </a:lnTo>
                  <a:lnTo>
                    <a:pt x="28371" y="190500"/>
                  </a:lnTo>
                  <a:lnTo>
                    <a:pt x="28575" y="191770"/>
                  </a:lnTo>
                  <a:lnTo>
                    <a:pt x="28054" y="193040"/>
                  </a:lnTo>
                  <a:lnTo>
                    <a:pt x="27279" y="194310"/>
                  </a:lnTo>
                  <a:lnTo>
                    <a:pt x="28486" y="194310"/>
                  </a:lnTo>
                  <a:lnTo>
                    <a:pt x="28435" y="195580"/>
                  </a:lnTo>
                  <a:lnTo>
                    <a:pt x="28054" y="195580"/>
                  </a:lnTo>
                  <a:lnTo>
                    <a:pt x="27368" y="203200"/>
                  </a:lnTo>
                  <a:lnTo>
                    <a:pt x="27305" y="204470"/>
                  </a:lnTo>
                  <a:lnTo>
                    <a:pt x="25768" y="204470"/>
                  </a:lnTo>
                  <a:lnTo>
                    <a:pt x="27520" y="207010"/>
                  </a:lnTo>
                  <a:lnTo>
                    <a:pt x="28371" y="209550"/>
                  </a:lnTo>
                  <a:lnTo>
                    <a:pt x="26234" y="213448"/>
                  </a:lnTo>
                  <a:lnTo>
                    <a:pt x="27368" y="214630"/>
                  </a:lnTo>
                  <a:lnTo>
                    <a:pt x="27660" y="214630"/>
                  </a:lnTo>
                  <a:lnTo>
                    <a:pt x="27482" y="215900"/>
                  </a:lnTo>
                  <a:lnTo>
                    <a:pt x="27076" y="217170"/>
                  </a:lnTo>
                  <a:lnTo>
                    <a:pt x="28168" y="219710"/>
                  </a:lnTo>
                  <a:lnTo>
                    <a:pt x="28079" y="220980"/>
                  </a:lnTo>
                  <a:lnTo>
                    <a:pt x="27597" y="223520"/>
                  </a:lnTo>
                  <a:lnTo>
                    <a:pt x="25742" y="224790"/>
                  </a:lnTo>
                  <a:lnTo>
                    <a:pt x="27952" y="226060"/>
                  </a:lnTo>
                  <a:lnTo>
                    <a:pt x="27838" y="227330"/>
                  </a:lnTo>
                  <a:lnTo>
                    <a:pt x="27762" y="228600"/>
                  </a:lnTo>
                  <a:lnTo>
                    <a:pt x="27686" y="229870"/>
                  </a:lnTo>
                  <a:lnTo>
                    <a:pt x="28371" y="229870"/>
                  </a:lnTo>
                  <a:lnTo>
                    <a:pt x="28397" y="231140"/>
                  </a:lnTo>
                  <a:lnTo>
                    <a:pt x="27787" y="231140"/>
                  </a:lnTo>
                  <a:lnTo>
                    <a:pt x="27876" y="233680"/>
                  </a:lnTo>
                  <a:lnTo>
                    <a:pt x="26720" y="236220"/>
                  </a:lnTo>
                  <a:lnTo>
                    <a:pt x="27482" y="238760"/>
                  </a:lnTo>
                  <a:lnTo>
                    <a:pt x="26835" y="240030"/>
                  </a:lnTo>
                  <a:lnTo>
                    <a:pt x="26479" y="240030"/>
                  </a:lnTo>
                  <a:lnTo>
                    <a:pt x="26454" y="241300"/>
                  </a:lnTo>
                  <a:lnTo>
                    <a:pt x="24257" y="242570"/>
                  </a:lnTo>
                  <a:lnTo>
                    <a:pt x="24282" y="245110"/>
                  </a:lnTo>
                  <a:lnTo>
                    <a:pt x="26212" y="247650"/>
                  </a:lnTo>
                  <a:lnTo>
                    <a:pt x="24968" y="247650"/>
                  </a:lnTo>
                  <a:lnTo>
                    <a:pt x="24587" y="248920"/>
                  </a:lnTo>
                  <a:lnTo>
                    <a:pt x="24777" y="248920"/>
                  </a:lnTo>
                  <a:lnTo>
                    <a:pt x="25285" y="250190"/>
                  </a:lnTo>
                  <a:lnTo>
                    <a:pt x="24434" y="251460"/>
                  </a:lnTo>
                  <a:lnTo>
                    <a:pt x="24638" y="252730"/>
                  </a:lnTo>
                  <a:lnTo>
                    <a:pt x="25831" y="255270"/>
                  </a:lnTo>
                  <a:lnTo>
                    <a:pt x="24638" y="257810"/>
                  </a:lnTo>
                  <a:lnTo>
                    <a:pt x="25793" y="260350"/>
                  </a:lnTo>
                  <a:lnTo>
                    <a:pt x="23622" y="262890"/>
                  </a:lnTo>
                  <a:lnTo>
                    <a:pt x="25996" y="265430"/>
                  </a:lnTo>
                  <a:lnTo>
                    <a:pt x="24282" y="266700"/>
                  </a:lnTo>
                  <a:lnTo>
                    <a:pt x="24549" y="267970"/>
                  </a:lnTo>
                  <a:lnTo>
                    <a:pt x="25107" y="269240"/>
                  </a:lnTo>
                  <a:lnTo>
                    <a:pt x="25107" y="270510"/>
                  </a:lnTo>
                  <a:lnTo>
                    <a:pt x="24345" y="273050"/>
                  </a:lnTo>
                  <a:lnTo>
                    <a:pt x="24015" y="273050"/>
                  </a:lnTo>
                  <a:lnTo>
                    <a:pt x="24142" y="274320"/>
                  </a:lnTo>
                  <a:lnTo>
                    <a:pt x="25019" y="274320"/>
                  </a:lnTo>
                  <a:lnTo>
                    <a:pt x="22821" y="275590"/>
                  </a:lnTo>
                  <a:lnTo>
                    <a:pt x="531482" y="275590"/>
                  </a:lnTo>
                  <a:lnTo>
                    <a:pt x="532612" y="273050"/>
                  </a:lnTo>
                  <a:lnTo>
                    <a:pt x="532371" y="271780"/>
                  </a:lnTo>
                  <a:lnTo>
                    <a:pt x="532549" y="270510"/>
                  </a:lnTo>
                  <a:lnTo>
                    <a:pt x="532714" y="270510"/>
                  </a:lnTo>
                  <a:lnTo>
                    <a:pt x="532498" y="269240"/>
                  </a:lnTo>
                  <a:lnTo>
                    <a:pt x="531571" y="267970"/>
                  </a:lnTo>
                  <a:lnTo>
                    <a:pt x="532904" y="266700"/>
                  </a:lnTo>
                  <a:lnTo>
                    <a:pt x="533793" y="265430"/>
                  </a:lnTo>
                  <a:lnTo>
                    <a:pt x="533374" y="264160"/>
                  </a:lnTo>
                  <a:lnTo>
                    <a:pt x="533374" y="262890"/>
                  </a:lnTo>
                  <a:lnTo>
                    <a:pt x="534885" y="261620"/>
                  </a:lnTo>
                  <a:lnTo>
                    <a:pt x="533184" y="261620"/>
                  </a:lnTo>
                  <a:lnTo>
                    <a:pt x="533107" y="260350"/>
                  </a:lnTo>
                  <a:lnTo>
                    <a:pt x="531495" y="259080"/>
                  </a:lnTo>
                  <a:lnTo>
                    <a:pt x="533755" y="259080"/>
                  </a:lnTo>
                  <a:lnTo>
                    <a:pt x="533463" y="257810"/>
                  </a:lnTo>
                  <a:lnTo>
                    <a:pt x="535101" y="257810"/>
                  </a:lnTo>
                  <a:lnTo>
                    <a:pt x="533514" y="256540"/>
                  </a:lnTo>
                  <a:lnTo>
                    <a:pt x="533031" y="256540"/>
                  </a:lnTo>
                  <a:lnTo>
                    <a:pt x="533552" y="255270"/>
                  </a:lnTo>
                  <a:lnTo>
                    <a:pt x="533615" y="254000"/>
                  </a:lnTo>
                  <a:lnTo>
                    <a:pt x="534263" y="248920"/>
                  </a:lnTo>
                  <a:lnTo>
                    <a:pt x="534384" y="247650"/>
                  </a:lnTo>
                  <a:lnTo>
                    <a:pt x="534504" y="246380"/>
                  </a:lnTo>
                  <a:lnTo>
                    <a:pt x="534581" y="245110"/>
                  </a:lnTo>
                  <a:lnTo>
                    <a:pt x="534200" y="245110"/>
                  </a:lnTo>
                  <a:lnTo>
                    <a:pt x="534174" y="243840"/>
                  </a:lnTo>
                  <a:lnTo>
                    <a:pt x="534428" y="243840"/>
                  </a:lnTo>
                  <a:lnTo>
                    <a:pt x="534530" y="242570"/>
                  </a:lnTo>
                  <a:lnTo>
                    <a:pt x="535127" y="242570"/>
                  </a:lnTo>
                  <a:lnTo>
                    <a:pt x="534962" y="241300"/>
                  </a:lnTo>
                  <a:lnTo>
                    <a:pt x="534581" y="241300"/>
                  </a:lnTo>
                  <a:lnTo>
                    <a:pt x="534784" y="240030"/>
                  </a:lnTo>
                  <a:lnTo>
                    <a:pt x="535851" y="238760"/>
                  </a:lnTo>
                  <a:lnTo>
                    <a:pt x="535038" y="238760"/>
                  </a:lnTo>
                  <a:lnTo>
                    <a:pt x="534746" y="237490"/>
                  </a:lnTo>
                  <a:lnTo>
                    <a:pt x="534904" y="236220"/>
                  </a:lnTo>
                  <a:lnTo>
                    <a:pt x="535114" y="234950"/>
                  </a:lnTo>
                  <a:lnTo>
                    <a:pt x="536028" y="233680"/>
                  </a:lnTo>
                  <a:lnTo>
                    <a:pt x="535343" y="229870"/>
                  </a:lnTo>
                  <a:lnTo>
                    <a:pt x="536562" y="226060"/>
                  </a:lnTo>
                  <a:lnTo>
                    <a:pt x="535038" y="223520"/>
                  </a:lnTo>
                  <a:lnTo>
                    <a:pt x="534682" y="223520"/>
                  </a:lnTo>
                  <a:lnTo>
                    <a:pt x="534619" y="222250"/>
                  </a:lnTo>
                  <a:lnTo>
                    <a:pt x="535393" y="220980"/>
                  </a:lnTo>
                  <a:lnTo>
                    <a:pt x="535724" y="219710"/>
                  </a:lnTo>
                  <a:lnTo>
                    <a:pt x="536282" y="218440"/>
                  </a:lnTo>
                  <a:lnTo>
                    <a:pt x="535228" y="217170"/>
                  </a:lnTo>
                  <a:lnTo>
                    <a:pt x="534822" y="217170"/>
                  </a:lnTo>
                  <a:lnTo>
                    <a:pt x="535470" y="215900"/>
                  </a:lnTo>
                  <a:lnTo>
                    <a:pt x="535432" y="212090"/>
                  </a:lnTo>
                  <a:lnTo>
                    <a:pt x="535305" y="209550"/>
                  </a:lnTo>
                  <a:lnTo>
                    <a:pt x="535305" y="207010"/>
                  </a:lnTo>
                  <a:lnTo>
                    <a:pt x="536282" y="203200"/>
                  </a:lnTo>
                  <a:lnTo>
                    <a:pt x="536219" y="200660"/>
                  </a:lnTo>
                  <a:lnTo>
                    <a:pt x="535711" y="196850"/>
                  </a:lnTo>
                  <a:lnTo>
                    <a:pt x="535393" y="195580"/>
                  </a:lnTo>
                  <a:lnTo>
                    <a:pt x="535514" y="194310"/>
                  </a:lnTo>
                  <a:lnTo>
                    <a:pt x="535635" y="193040"/>
                  </a:lnTo>
                  <a:lnTo>
                    <a:pt x="537362" y="190500"/>
                  </a:lnTo>
                  <a:lnTo>
                    <a:pt x="536994" y="190500"/>
                  </a:lnTo>
                  <a:lnTo>
                    <a:pt x="535927" y="189230"/>
                  </a:lnTo>
                  <a:close/>
                </a:path>
                <a:path w="541654" h="712470">
                  <a:moveTo>
                    <a:pt x="536460" y="237490"/>
                  </a:moveTo>
                  <a:lnTo>
                    <a:pt x="535470" y="237490"/>
                  </a:lnTo>
                  <a:lnTo>
                    <a:pt x="535279" y="238760"/>
                  </a:lnTo>
                  <a:lnTo>
                    <a:pt x="536536" y="238760"/>
                  </a:lnTo>
                  <a:lnTo>
                    <a:pt x="536460" y="237490"/>
                  </a:lnTo>
                  <a:close/>
                </a:path>
                <a:path w="541654" h="712470">
                  <a:moveTo>
                    <a:pt x="28143" y="194310"/>
                  </a:moveTo>
                  <a:lnTo>
                    <a:pt x="27851" y="194310"/>
                  </a:lnTo>
                  <a:lnTo>
                    <a:pt x="28054" y="195580"/>
                  </a:lnTo>
                  <a:lnTo>
                    <a:pt x="28143" y="194310"/>
                  </a:lnTo>
                  <a:close/>
                </a:path>
                <a:path w="541654" h="712470">
                  <a:moveTo>
                    <a:pt x="538429" y="140970"/>
                  </a:moveTo>
                  <a:lnTo>
                    <a:pt x="35179" y="140970"/>
                  </a:lnTo>
                  <a:lnTo>
                    <a:pt x="34645" y="142240"/>
                  </a:lnTo>
                  <a:lnTo>
                    <a:pt x="34480" y="142240"/>
                  </a:lnTo>
                  <a:lnTo>
                    <a:pt x="34188" y="143510"/>
                  </a:lnTo>
                  <a:lnTo>
                    <a:pt x="35521" y="146050"/>
                  </a:lnTo>
                  <a:lnTo>
                    <a:pt x="33782" y="147320"/>
                  </a:lnTo>
                  <a:lnTo>
                    <a:pt x="35229" y="149860"/>
                  </a:lnTo>
                  <a:lnTo>
                    <a:pt x="34988" y="149860"/>
                  </a:lnTo>
                  <a:lnTo>
                    <a:pt x="34074" y="151130"/>
                  </a:lnTo>
                  <a:lnTo>
                    <a:pt x="33845" y="152400"/>
                  </a:lnTo>
                  <a:lnTo>
                    <a:pt x="33722" y="153670"/>
                  </a:lnTo>
                  <a:lnTo>
                    <a:pt x="33655" y="163830"/>
                  </a:lnTo>
                  <a:lnTo>
                    <a:pt x="32715" y="165100"/>
                  </a:lnTo>
                  <a:lnTo>
                    <a:pt x="31902" y="166370"/>
                  </a:lnTo>
                  <a:lnTo>
                    <a:pt x="31940" y="168910"/>
                  </a:lnTo>
                  <a:lnTo>
                    <a:pt x="31584" y="170180"/>
                  </a:lnTo>
                  <a:lnTo>
                    <a:pt x="31267" y="171450"/>
                  </a:lnTo>
                  <a:lnTo>
                    <a:pt x="31750" y="172720"/>
                  </a:lnTo>
                  <a:lnTo>
                    <a:pt x="30937" y="173990"/>
                  </a:lnTo>
                  <a:lnTo>
                    <a:pt x="29743" y="175260"/>
                  </a:lnTo>
                  <a:lnTo>
                    <a:pt x="30873" y="176530"/>
                  </a:lnTo>
                  <a:lnTo>
                    <a:pt x="30962" y="179070"/>
                  </a:lnTo>
                  <a:lnTo>
                    <a:pt x="29565" y="180340"/>
                  </a:lnTo>
                  <a:lnTo>
                    <a:pt x="30873" y="181610"/>
                  </a:lnTo>
                  <a:lnTo>
                    <a:pt x="29883" y="184150"/>
                  </a:lnTo>
                  <a:lnTo>
                    <a:pt x="31076" y="186690"/>
                  </a:lnTo>
                  <a:lnTo>
                    <a:pt x="28930" y="189230"/>
                  </a:lnTo>
                  <a:lnTo>
                    <a:pt x="536054" y="189230"/>
                  </a:lnTo>
                  <a:lnTo>
                    <a:pt x="537540" y="187960"/>
                  </a:lnTo>
                  <a:lnTo>
                    <a:pt x="537806" y="186690"/>
                  </a:lnTo>
                  <a:lnTo>
                    <a:pt x="538427" y="185420"/>
                  </a:lnTo>
                  <a:lnTo>
                    <a:pt x="538746" y="185420"/>
                  </a:lnTo>
                  <a:lnTo>
                    <a:pt x="536054" y="184150"/>
                  </a:lnTo>
                  <a:lnTo>
                    <a:pt x="538213" y="184150"/>
                  </a:lnTo>
                  <a:lnTo>
                    <a:pt x="537679" y="182880"/>
                  </a:lnTo>
                  <a:lnTo>
                    <a:pt x="537819" y="181610"/>
                  </a:lnTo>
                  <a:lnTo>
                    <a:pt x="538251" y="180340"/>
                  </a:lnTo>
                  <a:lnTo>
                    <a:pt x="538594" y="180340"/>
                  </a:lnTo>
                  <a:lnTo>
                    <a:pt x="538797" y="179070"/>
                  </a:lnTo>
                  <a:lnTo>
                    <a:pt x="539394" y="179070"/>
                  </a:lnTo>
                  <a:lnTo>
                    <a:pt x="537933" y="177800"/>
                  </a:lnTo>
                  <a:lnTo>
                    <a:pt x="539165" y="176530"/>
                  </a:lnTo>
                  <a:lnTo>
                    <a:pt x="539051" y="175260"/>
                  </a:lnTo>
                  <a:lnTo>
                    <a:pt x="540385" y="175260"/>
                  </a:lnTo>
                  <a:lnTo>
                    <a:pt x="540194" y="173990"/>
                  </a:lnTo>
                  <a:lnTo>
                    <a:pt x="539877" y="172720"/>
                  </a:lnTo>
                  <a:lnTo>
                    <a:pt x="539483" y="168910"/>
                  </a:lnTo>
                  <a:lnTo>
                    <a:pt x="539432" y="167640"/>
                  </a:lnTo>
                  <a:lnTo>
                    <a:pt x="540092" y="167640"/>
                  </a:lnTo>
                  <a:lnTo>
                    <a:pt x="540423" y="166370"/>
                  </a:lnTo>
                  <a:lnTo>
                    <a:pt x="540461" y="165100"/>
                  </a:lnTo>
                  <a:lnTo>
                    <a:pt x="540562" y="163830"/>
                  </a:lnTo>
                  <a:lnTo>
                    <a:pt x="538619" y="162560"/>
                  </a:lnTo>
                  <a:lnTo>
                    <a:pt x="540181" y="161290"/>
                  </a:lnTo>
                  <a:lnTo>
                    <a:pt x="540537" y="160020"/>
                  </a:lnTo>
                  <a:lnTo>
                    <a:pt x="540816" y="158750"/>
                  </a:lnTo>
                  <a:lnTo>
                    <a:pt x="541655" y="158750"/>
                  </a:lnTo>
                  <a:lnTo>
                    <a:pt x="540207" y="157480"/>
                  </a:lnTo>
                  <a:lnTo>
                    <a:pt x="540092" y="156210"/>
                  </a:lnTo>
                  <a:lnTo>
                    <a:pt x="540512" y="156210"/>
                  </a:lnTo>
                  <a:lnTo>
                    <a:pt x="541451" y="154940"/>
                  </a:lnTo>
                  <a:lnTo>
                    <a:pt x="541388" y="153670"/>
                  </a:lnTo>
                  <a:lnTo>
                    <a:pt x="35331" y="153670"/>
                  </a:lnTo>
                  <a:lnTo>
                    <a:pt x="35229" y="152400"/>
                  </a:lnTo>
                  <a:lnTo>
                    <a:pt x="538962" y="152400"/>
                  </a:lnTo>
                  <a:lnTo>
                    <a:pt x="538581" y="151130"/>
                  </a:lnTo>
                  <a:lnTo>
                    <a:pt x="539572" y="151130"/>
                  </a:lnTo>
                  <a:lnTo>
                    <a:pt x="539229" y="149860"/>
                  </a:lnTo>
                  <a:lnTo>
                    <a:pt x="538810" y="148590"/>
                  </a:lnTo>
                  <a:lnTo>
                    <a:pt x="539470" y="148590"/>
                  </a:lnTo>
                  <a:lnTo>
                    <a:pt x="539597" y="147320"/>
                  </a:lnTo>
                  <a:lnTo>
                    <a:pt x="539140" y="147320"/>
                  </a:lnTo>
                  <a:lnTo>
                    <a:pt x="538949" y="146050"/>
                  </a:lnTo>
                  <a:lnTo>
                    <a:pt x="538276" y="146050"/>
                  </a:lnTo>
                  <a:lnTo>
                    <a:pt x="538949" y="144780"/>
                  </a:lnTo>
                  <a:lnTo>
                    <a:pt x="538695" y="143510"/>
                  </a:lnTo>
                  <a:lnTo>
                    <a:pt x="538530" y="142240"/>
                  </a:lnTo>
                  <a:lnTo>
                    <a:pt x="538429" y="140970"/>
                  </a:lnTo>
                  <a:close/>
                </a:path>
                <a:path w="541654" h="712470">
                  <a:moveTo>
                    <a:pt x="540029" y="152400"/>
                  </a:moveTo>
                  <a:lnTo>
                    <a:pt x="36068" y="152400"/>
                  </a:lnTo>
                  <a:lnTo>
                    <a:pt x="35712" y="153670"/>
                  </a:lnTo>
                  <a:lnTo>
                    <a:pt x="540016" y="153670"/>
                  </a:lnTo>
                  <a:lnTo>
                    <a:pt x="540029" y="152400"/>
                  </a:lnTo>
                  <a:close/>
                </a:path>
                <a:path w="541654" h="712470">
                  <a:moveTo>
                    <a:pt x="534136" y="120650"/>
                  </a:moveTo>
                  <a:lnTo>
                    <a:pt x="38531" y="120650"/>
                  </a:lnTo>
                  <a:lnTo>
                    <a:pt x="36893" y="121920"/>
                  </a:lnTo>
                  <a:lnTo>
                    <a:pt x="36741" y="123190"/>
                  </a:lnTo>
                  <a:lnTo>
                    <a:pt x="36664" y="124460"/>
                  </a:lnTo>
                  <a:lnTo>
                    <a:pt x="36601" y="127000"/>
                  </a:lnTo>
                  <a:lnTo>
                    <a:pt x="35763" y="130810"/>
                  </a:lnTo>
                  <a:lnTo>
                    <a:pt x="35915" y="132080"/>
                  </a:lnTo>
                  <a:lnTo>
                    <a:pt x="34404" y="133350"/>
                  </a:lnTo>
                  <a:lnTo>
                    <a:pt x="34048" y="133350"/>
                  </a:lnTo>
                  <a:lnTo>
                    <a:pt x="34124" y="134620"/>
                  </a:lnTo>
                  <a:lnTo>
                    <a:pt x="33845" y="134620"/>
                  </a:lnTo>
                  <a:lnTo>
                    <a:pt x="33477" y="135890"/>
                  </a:lnTo>
                  <a:lnTo>
                    <a:pt x="35318" y="137160"/>
                  </a:lnTo>
                  <a:lnTo>
                    <a:pt x="35077" y="138430"/>
                  </a:lnTo>
                  <a:lnTo>
                    <a:pt x="34277" y="139700"/>
                  </a:lnTo>
                  <a:lnTo>
                    <a:pt x="34099" y="140970"/>
                  </a:lnTo>
                  <a:lnTo>
                    <a:pt x="538899" y="140970"/>
                  </a:lnTo>
                  <a:lnTo>
                    <a:pt x="538759" y="139700"/>
                  </a:lnTo>
                  <a:lnTo>
                    <a:pt x="538162" y="139700"/>
                  </a:lnTo>
                  <a:lnTo>
                    <a:pt x="538073" y="138430"/>
                  </a:lnTo>
                  <a:lnTo>
                    <a:pt x="537616" y="135890"/>
                  </a:lnTo>
                  <a:lnTo>
                    <a:pt x="537095" y="133350"/>
                  </a:lnTo>
                  <a:lnTo>
                    <a:pt x="538137" y="132080"/>
                  </a:lnTo>
                  <a:lnTo>
                    <a:pt x="538505" y="130810"/>
                  </a:lnTo>
                  <a:lnTo>
                    <a:pt x="537171" y="128270"/>
                  </a:lnTo>
                  <a:lnTo>
                    <a:pt x="535927" y="128270"/>
                  </a:lnTo>
                  <a:lnTo>
                    <a:pt x="535470" y="127000"/>
                  </a:lnTo>
                  <a:lnTo>
                    <a:pt x="534631" y="125730"/>
                  </a:lnTo>
                  <a:lnTo>
                    <a:pt x="536435" y="123190"/>
                  </a:lnTo>
                  <a:lnTo>
                    <a:pt x="534479" y="123190"/>
                  </a:lnTo>
                  <a:lnTo>
                    <a:pt x="534682" y="121920"/>
                  </a:lnTo>
                  <a:lnTo>
                    <a:pt x="534174" y="121920"/>
                  </a:lnTo>
                  <a:lnTo>
                    <a:pt x="534136" y="120650"/>
                  </a:lnTo>
                  <a:close/>
                </a:path>
                <a:path w="541654" h="712470">
                  <a:moveTo>
                    <a:pt x="534682" y="121920"/>
                  </a:moveTo>
                  <a:lnTo>
                    <a:pt x="534479" y="123190"/>
                  </a:lnTo>
                  <a:lnTo>
                    <a:pt x="535584" y="123190"/>
                  </a:lnTo>
                  <a:lnTo>
                    <a:pt x="534682" y="121920"/>
                  </a:lnTo>
                  <a:close/>
                </a:path>
                <a:path w="541654" h="712470">
                  <a:moveTo>
                    <a:pt x="529132" y="107950"/>
                  </a:moveTo>
                  <a:lnTo>
                    <a:pt x="46482" y="107950"/>
                  </a:lnTo>
                  <a:lnTo>
                    <a:pt x="47155" y="109220"/>
                  </a:lnTo>
                  <a:lnTo>
                    <a:pt x="46215" y="109220"/>
                  </a:lnTo>
                  <a:lnTo>
                    <a:pt x="45554" y="110490"/>
                  </a:lnTo>
                  <a:lnTo>
                    <a:pt x="44831" y="110490"/>
                  </a:lnTo>
                  <a:lnTo>
                    <a:pt x="43789" y="111760"/>
                  </a:lnTo>
                  <a:lnTo>
                    <a:pt x="43776" y="113030"/>
                  </a:lnTo>
                  <a:lnTo>
                    <a:pt x="41643" y="114300"/>
                  </a:lnTo>
                  <a:lnTo>
                    <a:pt x="42532" y="115570"/>
                  </a:lnTo>
                  <a:lnTo>
                    <a:pt x="39293" y="116840"/>
                  </a:lnTo>
                  <a:lnTo>
                    <a:pt x="39230" y="118110"/>
                  </a:lnTo>
                  <a:lnTo>
                    <a:pt x="39484" y="119380"/>
                  </a:lnTo>
                  <a:lnTo>
                    <a:pt x="39204" y="120650"/>
                  </a:lnTo>
                  <a:lnTo>
                    <a:pt x="534339" y="120650"/>
                  </a:lnTo>
                  <a:lnTo>
                    <a:pt x="534428" y="119380"/>
                  </a:lnTo>
                  <a:lnTo>
                    <a:pt x="532282" y="119380"/>
                  </a:lnTo>
                  <a:lnTo>
                    <a:pt x="532434" y="118110"/>
                  </a:lnTo>
                  <a:lnTo>
                    <a:pt x="532193" y="116840"/>
                  </a:lnTo>
                  <a:lnTo>
                    <a:pt x="531990" y="116840"/>
                  </a:lnTo>
                  <a:lnTo>
                    <a:pt x="531634" y="114300"/>
                  </a:lnTo>
                  <a:lnTo>
                    <a:pt x="531533" y="113030"/>
                  </a:lnTo>
                  <a:lnTo>
                    <a:pt x="529844" y="113030"/>
                  </a:lnTo>
                  <a:lnTo>
                    <a:pt x="529539" y="111760"/>
                  </a:lnTo>
                  <a:lnTo>
                    <a:pt x="529443" y="110490"/>
                  </a:lnTo>
                  <a:lnTo>
                    <a:pt x="529348" y="109220"/>
                  </a:lnTo>
                  <a:lnTo>
                    <a:pt x="529132" y="107950"/>
                  </a:lnTo>
                  <a:close/>
                </a:path>
                <a:path w="541654" h="712470">
                  <a:moveTo>
                    <a:pt x="532803" y="118110"/>
                  </a:moveTo>
                  <a:lnTo>
                    <a:pt x="532726" y="119380"/>
                  </a:lnTo>
                  <a:lnTo>
                    <a:pt x="534428" y="119380"/>
                  </a:lnTo>
                  <a:lnTo>
                    <a:pt x="532803" y="118110"/>
                  </a:lnTo>
                  <a:close/>
                </a:path>
                <a:path w="541654" h="712470">
                  <a:moveTo>
                    <a:pt x="67830" y="86360"/>
                  </a:moveTo>
                  <a:lnTo>
                    <a:pt x="67525" y="86360"/>
                  </a:lnTo>
                  <a:lnTo>
                    <a:pt x="66827" y="87630"/>
                  </a:lnTo>
                  <a:lnTo>
                    <a:pt x="66255" y="88900"/>
                  </a:lnTo>
                  <a:lnTo>
                    <a:pt x="65430" y="88900"/>
                  </a:lnTo>
                  <a:lnTo>
                    <a:pt x="64312" y="90170"/>
                  </a:lnTo>
                  <a:lnTo>
                    <a:pt x="63830" y="91440"/>
                  </a:lnTo>
                  <a:lnTo>
                    <a:pt x="62839" y="92710"/>
                  </a:lnTo>
                  <a:lnTo>
                    <a:pt x="60896" y="93980"/>
                  </a:lnTo>
                  <a:lnTo>
                    <a:pt x="58839" y="95250"/>
                  </a:lnTo>
                  <a:lnTo>
                    <a:pt x="58610" y="95250"/>
                  </a:lnTo>
                  <a:lnTo>
                    <a:pt x="58572" y="96520"/>
                  </a:lnTo>
                  <a:lnTo>
                    <a:pt x="58115" y="96520"/>
                  </a:lnTo>
                  <a:lnTo>
                    <a:pt x="56007" y="97790"/>
                  </a:lnTo>
                  <a:lnTo>
                    <a:pt x="52476" y="101600"/>
                  </a:lnTo>
                  <a:lnTo>
                    <a:pt x="51460" y="102870"/>
                  </a:lnTo>
                  <a:lnTo>
                    <a:pt x="50012" y="104140"/>
                  </a:lnTo>
                  <a:lnTo>
                    <a:pt x="48323" y="105410"/>
                  </a:lnTo>
                  <a:lnTo>
                    <a:pt x="49593" y="106680"/>
                  </a:lnTo>
                  <a:lnTo>
                    <a:pt x="48526" y="107950"/>
                  </a:lnTo>
                  <a:lnTo>
                    <a:pt x="529259" y="107950"/>
                  </a:lnTo>
                  <a:lnTo>
                    <a:pt x="526796" y="106680"/>
                  </a:lnTo>
                  <a:lnTo>
                    <a:pt x="528561" y="102870"/>
                  </a:lnTo>
                  <a:lnTo>
                    <a:pt x="525907" y="100330"/>
                  </a:lnTo>
                  <a:lnTo>
                    <a:pt x="524675" y="100330"/>
                  </a:lnTo>
                  <a:lnTo>
                    <a:pt x="524065" y="99060"/>
                  </a:lnTo>
                  <a:lnTo>
                    <a:pt x="523862" y="99060"/>
                  </a:lnTo>
                  <a:lnTo>
                    <a:pt x="523036" y="96520"/>
                  </a:lnTo>
                  <a:lnTo>
                    <a:pt x="523532" y="95250"/>
                  </a:lnTo>
                  <a:lnTo>
                    <a:pt x="520141" y="90170"/>
                  </a:lnTo>
                  <a:lnTo>
                    <a:pt x="519455" y="90170"/>
                  </a:lnTo>
                  <a:lnTo>
                    <a:pt x="518668" y="88900"/>
                  </a:lnTo>
                  <a:lnTo>
                    <a:pt x="519353" y="87630"/>
                  </a:lnTo>
                  <a:lnTo>
                    <a:pt x="69837" y="87630"/>
                  </a:lnTo>
                  <a:lnTo>
                    <a:pt x="67830" y="86360"/>
                  </a:lnTo>
                  <a:close/>
                </a:path>
                <a:path w="541654" h="712470">
                  <a:moveTo>
                    <a:pt x="510730" y="69850"/>
                  </a:moveTo>
                  <a:lnTo>
                    <a:pt x="83693" y="69850"/>
                  </a:lnTo>
                  <a:lnTo>
                    <a:pt x="82511" y="72390"/>
                  </a:lnTo>
                  <a:lnTo>
                    <a:pt x="80784" y="73660"/>
                  </a:lnTo>
                  <a:lnTo>
                    <a:pt x="78473" y="76200"/>
                  </a:lnTo>
                  <a:lnTo>
                    <a:pt x="76542" y="77470"/>
                  </a:lnTo>
                  <a:lnTo>
                    <a:pt x="75615" y="78740"/>
                  </a:lnTo>
                  <a:lnTo>
                    <a:pt x="72466" y="82550"/>
                  </a:lnTo>
                  <a:lnTo>
                    <a:pt x="71005" y="83820"/>
                  </a:lnTo>
                  <a:lnTo>
                    <a:pt x="69392" y="86360"/>
                  </a:lnTo>
                  <a:lnTo>
                    <a:pt x="69837" y="87630"/>
                  </a:lnTo>
                  <a:lnTo>
                    <a:pt x="517677" y="87630"/>
                  </a:lnTo>
                  <a:lnTo>
                    <a:pt x="517677" y="86360"/>
                  </a:lnTo>
                  <a:lnTo>
                    <a:pt x="518363" y="86360"/>
                  </a:lnTo>
                  <a:lnTo>
                    <a:pt x="516940" y="85090"/>
                  </a:lnTo>
                  <a:lnTo>
                    <a:pt x="516813" y="83820"/>
                  </a:lnTo>
                  <a:lnTo>
                    <a:pt x="516140" y="83820"/>
                  </a:lnTo>
                  <a:lnTo>
                    <a:pt x="515315" y="82550"/>
                  </a:lnTo>
                  <a:lnTo>
                    <a:pt x="515556" y="81280"/>
                  </a:lnTo>
                  <a:lnTo>
                    <a:pt x="515239" y="81280"/>
                  </a:lnTo>
                  <a:lnTo>
                    <a:pt x="515099" y="80010"/>
                  </a:lnTo>
                  <a:lnTo>
                    <a:pt x="513270" y="77470"/>
                  </a:lnTo>
                  <a:lnTo>
                    <a:pt x="511683" y="74930"/>
                  </a:lnTo>
                  <a:lnTo>
                    <a:pt x="509790" y="71120"/>
                  </a:lnTo>
                  <a:lnTo>
                    <a:pt x="509257" y="71120"/>
                  </a:lnTo>
                  <a:lnTo>
                    <a:pt x="510730" y="69850"/>
                  </a:lnTo>
                  <a:close/>
                </a:path>
                <a:path w="541654" h="712470">
                  <a:moveTo>
                    <a:pt x="518845" y="86360"/>
                  </a:moveTo>
                  <a:lnTo>
                    <a:pt x="518007" y="86360"/>
                  </a:lnTo>
                  <a:lnTo>
                    <a:pt x="517677" y="87630"/>
                  </a:lnTo>
                  <a:lnTo>
                    <a:pt x="519785" y="87630"/>
                  </a:lnTo>
                  <a:lnTo>
                    <a:pt x="518845" y="86360"/>
                  </a:lnTo>
                  <a:close/>
                </a:path>
                <a:path w="541654" h="712470">
                  <a:moveTo>
                    <a:pt x="507949" y="67310"/>
                  </a:moveTo>
                  <a:lnTo>
                    <a:pt x="86626" y="67310"/>
                  </a:lnTo>
                  <a:lnTo>
                    <a:pt x="86067" y="68580"/>
                  </a:lnTo>
                  <a:lnTo>
                    <a:pt x="85712" y="69850"/>
                  </a:lnTo>
                  <a:lnTo>
                    <a:pt x="508901" y="69850"/>
                  </a:lnTo>
                  <a:lnTo>
                    <a:pt x="509066" y="68580"/>
                  </a:lnTo>
                  <a:lnTo>
                    <a:pt x="507949" y="67310"/>
                  </a:lnTo>
                  <a:close/>
                </a:path>
                <a:path w="541654" h="712470">
                  <a:moveTo>
                    <a:pt x="506044" y="63500"/>
                  </a:moveTo>
                  <a:lnTo>
                    <a:pt x="91059" y="63500"/>
                  </a:lnTo>
                  <a:lnTo>
                    <a:pt x="90398" y="64770"/>
                  </a:lnTo>
                  <a:lnTo>
                    <a:pt x="88417" y="64770"/>
                  </a:lnTo>
                  <a:lnTo>
                    <a:pt x="88392" y="66040"/>
                  </a:lnTo>
                  <a:lnTo>
                    <a:pt x="88709" y="66040"/>
                  </a:lnTo>
                  <a:lnTo>
                    <a:pt x="88874" y="67310"/>
                  </a:lnTo>
                  <a:lnTo>
                    <a:pt x="506488" y="67310"/>
                  </a:lnTo>
                  <a:lnTo>
                    <a:pt x="505599" y="64770"/>
                  </a:lnTo>
                  <a:lnTo>
                    <a:pt x="506044" y="63500"/>
                  </a:lnTo>
                  <a:close/>
                </a:path>
                <a:path w="541654" h="712470">
                  <a:moveTo>
                    <a:pt x="505955" y="60960"/>
                  </a:moveTo>
                  <a:lnTo>
                    <a:pt x="93408" y="60960"/>
                  </a:lnTo>
                  <a:lnTo>
                    <a:pt x="91351" y="63500"/>
                  </a:lnTo>
                  <a:lnTo>
                    <a:pt x="504558" y="63500"/>
                  </a:lnTo>
                  <a:lnTo>
                    <a:pt x="504393" y="62230"/>
                  </a:lnTo>
                  <a:lnTo>
                    <a:pt x="505955" y="60960"/>
                  </a:lnTo>
                  <a:close/>
                </a:path>
                <a:path w="541654" h="712470">
                  <a:moveTo>
                    <a:pt x="501777" y="54610"/>
                  </a:moveTo>
                  <a:lnTo>
                    <a:pt x="98640" y="54610"/>
                  </a:lnTo>
                  <a:lnTo>
                    <a:pt x="98399" y="55880"/>
                  </a:lnTo>
                  <a:lnTo>
                    <a:pt x="97637" y="55880"/>
                  </a:lnTo>
                  <a:lnTo>
                    <a:pt x="96240" y="57150"/>
                  </a:lnTo>
                  <a:lnTo>
                    <a:pt x="96354" y="58420"/>
                  </a:lnTo>
                  <a:lnTo>
                    <a:pt x="94653" y="59690"/>
                  </a:lnTo>
                  <a:lnTo>
                    <a:pt x="93687" y="60960"/>
                  </a:lnTo>
                  <a:lnTo>
                    <a:pt x="504710" y="60960"/>
                  </a:lnTo>
                  <a:lnTo>
                    <a:pt x="502780" y="58420"/>
                  </a:lnTo>
                  <a:lnTo>
                    <a:pt x="502437" y="57150"/>
                  </a:lnTo>
                  <a:lnTo>
                    <a:pt x="501332" y="55880"/>
                  </a:lnTo>
                  <a:lnTo>
                    <a:pt x="501777" y="54610"/>
                  </a:lnTo>
                  <a:close/>
                </a:path>
                <a:path w="541654" h="712470">
                  <a:moveTo>
                    <a:pt x="492569" y="40640"/>
                  </a:moveTo>
                  <a:lnTo>
                    <a:pt x="112534" y="40640"/>
                  </a:lnTo>
                  <a:lnTo>
                    <a:pt x="110578" y="41910"/>
                  </a:lnTo>
                  <a:lnTo>
                    <a:pt x="110350" y="43180"/>
                  </a:lnTo>
                  <a:lnTo>
                    <a:pt x="107518" y="45720"/>
                  </a:lnTo>
                  <a:lnTo>
                    <a:pt x="106133" y="46990"/>
                  </a:lnTo>
                  <a:lnTo>
                    <a:pt x="103593" y="48260"/>
                  </a:lnTo>
                  <a:lnTo>
                    <a:pt x="103737" y="49698"/>
                  </a:lnTo>
                  <a:lnTo>
                    <a:pt x="102273" y="50800"/>
                  </a:lnTo>
                  <a:lnTo>
                    <a:pt x="100215" y="52070"/>
                  </a:lnTo>
                  <a:lnTo>
                    <a:pt x="99428" y="54610"/>
                  </a:lnTo>
                  <a:lnTo>
                    <a:pt x="499694" y="54610"/>
                  </a:lnTo>
                  <a:lnTo>
                    <a:pt x="501002" y="53340"/>
                  </a:lnTo>
                  <a:lnTo>
                    <a:pt x="498170" y="52070"/>
                  </a:lnTo>
                  <a:lnTo>
                    <a:pt x="497245" y="49698"/>
                  </a:lnTo>
                  <a:lnTo>
                    <a:pt x="496591" y="49698"/>
                  </a:lnTo>
                  <a:lnTo>
                    <a:pt x="495973" y="48260"/>
                  </a:lnTo>
                  <a:lnTo>
                    <a:pt x="494563" y="46990"/>
                  </a:lnTo>
                  <a:lnTo>
                    <a:pt x="491845" y="43180"/>
                  </a:lnTo>
                  <a:lnTo>
                    <a:pt x="491731" y="41910"/>
                  </a:lnTo>
                  <a:lnTo>
                    <a:pt x="492569" y="40640"/>
                  </a:lnTo>
                  <a:close/>
                </a:path>
                <a:path w="541654" h="712470">
                  <a:moveTo>
                    <a:pt x="481469" y="27940"/>
                  </a:moveTo>
                  <a:lnTo>
                    <a:pt x="125120" y="27940"/>
                  </a:lnTo>
                  <a:lnTo>
                    <a:pt x="124269" y="29210"/>
                  </a:lnTo>
                  <a:lnTo>
                    <a:pt x="123380" y="30480"/>
                  </a:lnTo>
                  <a:lnTo>
                    <a:pt x="122656" y="30480"/>
                  </a:lnTo>
                  <a:lnTo>
                    <a:pt x="122072" y="31750"/>
                  </a:lnTo>
                  <a:lnTo>
                    <a:pt x="121767" y="31750"/>
                  </a:lnTo>
                  <a:lnTo>
                    <a:pt x="120611" y="33020"/>
                  </a:lnTo>
                  <a:lnTo>
                    <a:pt x="119951" y="34290"/>
                  </a:lnTo>
                  <a:lnTo>
                    <a:pt x="117906" y="35560"/>
                  </a:lnTo>
                  <a:lnTo>
                    <a:pt x="118452" y="36830"/>
                  </a:lnTo>
                  <a:lnTo>
                    <a:pt x="117944" y="36830"/>
                  </a:lnTo>
                  <a:lnTo>
                    <a:pt x="117500" y="38100"/>
                  </a:lnTo>
                  <a:lnTo>
                    <a:pt x="115824" y="38100"/>
                  </a:lnTo>
                  <a:lnTo>
                    <a:pt x="114884" y="39370"/>
                  </a:lnTo>
                  <a:lnTo>
                    <a:pt x="112725" y="39370"/>
                  </a:lnTo>
                  <a:lnTo>
                    <a:pt x="112687" y="40640"/>
                  </a:lnTo>
                  <a:lnTo>
                    <a:pt x="489470" y="40640"/>
                  </a:lnTo>
                  <a:lnTo>
                    <a:pt x="487934" y="39370"/>
                  </a:lnTo>
                  <a:lnTo>
                    <a:pt x="487857" y="38100"/>
                  </a:lnTo>
                  <a:lnTo>
                    <a:pt x="117500" y="38100"/>
                  </a:lnTo>
                  <a:lnTo>
                    <a:pt x="116090" y="36830"/>
                  </a:lnTo>
                  <a:lnTo>
                    <a:pt x="487781" y="36830"/>
                  </a:lnTo>
                  <a:lnTo>
                    <a:pt x="487705" y="35560"/>
                  </a:lnTo>
                  <a:lnTo>
                    <a:pt x="485419" y="35560"/>
                  </a:lnTo>
                  <a:lnTo>
                    <a:pt x="485495" y="34290"/>
                  </a:lnTo>
                  <a:lnTo>
                    <a:pt x="485140" y="33020"/>
                  </a:lnTo>
                  <a:lnTo>
                    <a:pt x="484085" y="33020"/>
                  </a:lnTo>
                  <a:lnTo>
                    <a:pt x="481571" y="29210"/>
                  </a:lnTo>
                  <a:lnTo>
                    <a:pt x="481469" y="27940"/>
                  </a:lnTo>
                  <a:close/>
                </a:path>
                <a:path w="541654" h="712470">
                  <a:moveTo>
                    <a:pt x="477532" y="25400"/>
                  </a:moveTo>
                  <a:lnTo>
                    <a:pt x="127546" y="25400"/>
                  </a:lnTo>
                  <a:lnTo>
                    <a:pt x="126720" y="26670"/>
                  </a:lnTo>
                  <a:lnTo>
                    <a:pt x="126542" y="27940"/>
                  </a:lnTo>
                  <a:lnTo>
                    <a:pt x="479310" y="27940"/>
                  </a:lnTo>
                  <a:lnTo>
                    <a:pt x="479285" y="26670"/>
                  </a:lnTo>
                  <a:lnTo>
                    <a:pt x="478269" y="26670"/>
                  </a:lnTo>
                  <a:lnTo>
                    <a:pt x="477532" y="25400"/>
                  </a:lnTo>
                  <a:close/>
                </a:path>
                <a:path w="541654" h="712470">
                  <a:moveTo>
                    <a:pt x="448360" y="20320"/>
                  </a:moveTo>
                  <a:lnTo>
                    <a:pt x="132359" y="20320"/>
                  </a:lnTo>
                  <a:lnTo>
                    <a:pt x="132067" y="21590"/>
                  </a:lnTo>
                  <a:lnTo>
                    <a:pt x="131305" y="22860"/>
                  </a:lnTo>
                  <a:lnTo>
                    <a:pt x="130251" y="24130"/>
                  </a:lnTo>
                  <a:lnTo>
                    <a:pt x="129146" y="25400"/>
                  </a:lnTo>
                  <a:lnTo>
                    <a:pt x="476808" y="25400"/>
                  </a:lnTo>
                  <a:lnTo>
                    <a:pt x="475399" y="24130"/>
                  </a:lnTo>
                  <a:lnTo>
                    <a:pt x="474560" y="22860"/>
                  </a:lnTo>
                  <a:lnTo>
                    <a:pt x="467067" y="22860"/>
                  </a:lnTo>
                  <a:lnTo>
                    <a:pt x="466039" y="21590"/>
                  </a:lnTo>
                  <a:lnTo>
                    <a:pt x="448983" y="21590"/>
                  </a:lnTo>
                  <a:lnTo>
                    <a:pt x="448360" y="20320"/>
                  </a:lnTo>
                  <a:close/>
                </a:path>
                <a:path w="541654" h="712470">
                  <a:moveTo>
                    <a:pt x="469049" y="21590"/>
                  </a:moveTo>
                  <a:lnTo>
                    <a:pt x="468884" y="21590"/>
                  </a:lnTo>
                  <a:lnTo>
                    <a:pt x="467067" y="22860"/>
                  </a:lnTo>
                  <a:lnTo>
                    <a:pt x="469176" y="22860"/>
                  </a:lnTo>
                  <a:lnTo>
                    <a:pt x="469049" y="21590"/>
                  </a:lnTo>
                  <a:close/>
                </a:path>
                <a:path w="541654" h="712470">
                  <a:moveTo>
                    <a:pt x="470662" y="21590"/>
                  </a:moveTo>
                  <a:lnTo>
                    <a:pt x="469176" y="22860"/>
                  </a:lnTo>
                  <a:lnTo>
                    <a:pt x="472160" y="22860"/>
                  </a:lnTo>
                  <a:lnTo>
                    <a:pt x="470662" y="21590"/>
                  </a:lnTo>
                  <a:close/>
                </a:path>
                <a:path w="541654" h="712470">
                  <a:moveTo>
                    <a:pt x="149453" y="5080"/>
                  </a:moveTo>
                  <a:lnTo>
                    <a:pt x="147320" y="7620"/>
                  </a:lnTo>
                  <a:lnTo>
                    <a:pt x="144932" y="10160"/>
                  </a:lnTo>
                  <a:lnTo>
                    <a:pt x="142138" y="11430"/>
                  </a:lnTo>
                  <a:lnTo>
                    <a:pt x="138379" y="15240"/>
                  </a:lnTo>
                  <a:lnTo>
                    <a:pt x="135001" y="16510"/>
                  </a:lnTo>
                  <a:lnTo>
                    <a:pt x="134061" y="20320"/>
                  </a:lnTo>
                  <a:lnTo>
                    <a:pt x="428015" y="20320"/>
                  </a:lnTo>
                  <a:lnTo>
                    <a:pt x="427736" y="19050"/>
                  </a:lnTo>
                  <a:lnTo>
                    <a:pt x="420852" y="19050"/>
                  </a:lnTo>
                  <a:lnTo>
                    <a:pt x="419785" y="17780"/>
                  </a:lnTo>
                  <a:lnTo>
                    <a:pt x="402399" y="17780"/>
                  </a:lnTo>
                  <a:lnTo>
                    <a:pt x="400812" y="16510"/>
                  </a:lnTo>
                  <a:lnTo>
                    <a:pt x="384111" y="16510"/>
                  </a:lnTo>
                  <a:lnTo>
                    <a:pt x="382574" y="15240"/>
                  </a:lnTo>
                  <a:lnTo>
                    <a:pt x="352806" y="15240"/>
                  </a:lnTo>
                  <a:lnTo>
                    <a:pt x="350481" y="13970"/>
                  </a:lnTo>
                  <a:lnTo>
                    <a:pt x="347294" y="13970"/>
                  </a:lnTo>
                  <a:lnTo>
                    <a:pt x="346925" y="12700"/>
                  </a:lnTo>
                  <a:lnTo>
                    <a:pt x="330809" y="12700"/>
                  </a:lnTo>
                  <a:lnTo>
                    <a:pt x="328295" y="11430"/>
                  </a:lnTo>
                  <a:lnTo>
                    <a:pt x="303110" y="11430"/>
                  </a:lnTo>
                  <a:lnTo>
                    <a:pt x="300418" y="10160"/>
                  </a:lnTo>
                  <a:lnTo>
                    <a:pt x="275907" y="10160"/>
                  </a:lnTo>
                  <a:lnTo>
                    <a:pt x="275170" y="8890"/>
                  </a:lnTo>
                  <a:lnTo>
                    <a:pt x="261531" y="8890"/>
                  </a:lnTo>
                  <a:lnTo>
                    <a:pt x="261023" y="7620"/>
                  </a:lnTo>
                  <a:lnTo>
                    <a:pt x="245097" y="7620"/>
                  </a:lnTo>
                  <a:lnTo>
                    <a:pt x="244462" y="6350"/>
                  </a:lnTo>
                  <a:lnTo>
                    <a:pt x="149580" y="6350"/>
                  </a:lnTo>
                  <a:lnTo>
                    <a:pt x="149453" y="5080"/>
                  </a:lnTo>
                  <a:close/>
                </a:path>
                <a:path w="541654" h="712470">
                  <a:moveTo>
                    <a:pt x="433400" y="19050"/>
                  </a:moveTo>
                  <a:lnTo>
                    <a:pt x="428790" y="19050"/>
                  </a:lnTo>
                  <a:lnTo>
                    <a:pt x="428015" y="20320"/>
                  </a:lnTo>
                  <a:lnTo>
                    <a:pt x="436943" y="20320"/>
                  </a:lnTo>
                  <a:lnTo>
                    <a:pt x="433400" y="19050"/>
                  </a:lnTo>
                  <a:close/>
                </a:path>
                <a:path w="541654" h="712470">
                  <a:moveTo>
                    <a:pt x="423684" y="17780"/>
                  </a:moveTo>
                  <a:lnTo>
                    <a:pt x="422808" y="17780"/>
                  </a:lnTo>
                  <a:lnTo>
                    <a:pt x="421601" y="19050"/>
                  </a:lnTo>
                  <a:lnTo>
                    <a:pt x="426097" y="19050"/>
                  </a:lnTo>
                  <a:lnTo>
                    <a:pt x="423684" y="17780"/>
                  </a:lnTo>
                  <a:close/>
                </a:path>
                <a:path w="541654" h="712470">
                  <a:moveTo>
                    <a:pt x="408025" y="16510"/>
                  </a:moveTo>
                  <a:lnTo>
                    <a:pt x="402399" y="17780"/>
                  </a:lnTo>
                  <a:lnTo>
                    <a:pt x="411632" y="17780"/>
                  </a:lnTo>
                  <a:lnTo>
                    <a:pt x="408025" y="16510"/>
                  </a:lnTo>
                  <a:close/>
                </a:path>
                <a:path w="541654" h="712470">
                  <a:moveTo>
                    <a:pt x="386740" y="15240"/>
                  </a:moveTo>
                  <a:lnTo>
                    <a:pt x="385889" y="15240"/>
                  </a:lnTo>
                  <a:lnTo>
                    <a:pt x="384111" y="16510"/>
                  </a:lnTo>
                  <a:lnTo>
                    <a:pt x="387375" y="16510"/>
                  </a:lnTo>
                  <a:lnTo>
                    <a:pt x="386740" y="15240"/>
                  </a:lnTo>
                  <a:close/>
                </a:path>
                <a:path w="541654" h="712470">
                  <a:moveTo>
                    <a:pt x="390931" y="15240"/>
                  </a:moveTo>
                  <a:lnTo>
                    <a:pt x="389775" y="15240"/>
                  </a:lnTo>
                  <a:lnTo>
                    <a:pt x="387997" y="16510"/>
                  </a:lnTo>
                  <a:lnTo>
                    <a:pt x="394093" y="16510"/>
                  </a:lnTo>
                  <a:lnTo>
                    <a:pt x="390931" y="15240"/>
                  </a:lnTo>
                  <a:close/>
                </a:path>
                <a:path w="541654" h="712470">
                  <a:moveTo>
                    <a:pt x="358800" y="12700"/>
                  </a:moveTo>
                  <a:lnTo>
                    <a:pt x="355092" y="13970"/>
                  </a:lnTo>
                  <a:lnTo>
                    <a:pt x="352806" y="15240"/>
                  </a:lnTo>
                  <a:lnTo>
                    <a:pt x="373176" y="15240"/>
                  </a:lnTo>
                  <a:lnTo>
                    <a:pt x="367830" y="13970"/>
                  </a:lnTo>
                  <a:lnTo>
                    <a:pt x="360159" y="13970"/>
                  </a:lnTo>
                  <a:lnTo>
                    <a:pt x="358800" y="12700"/>
                  </a:lnTo>
                  <a:close/>
                </a:path>
                <a:path w="541654" h="712470">
                  <a:moveTo>
                    <a:pt x="350037" y="12700"/>
                  </a:moveTo>
                  <a:lnTo>
                    <a:pt x="349034" y="13970"/>
                  </a:lnTo>
                  <a:lnTo>
                    <a:pt x="350481" y="13970"/>
                  </a:lnTo>
                  <a:lnTo>
                    <a:pt x="350037" y="12700"/>
                  </a:lnTo>
                  <a:close/>
                </a:path>
                <a:path w="541654" h="712470">
                  <a:moveTo>
                    <a:pt x="306095" y="10160"/>
                  </a:moveTo>
                  <a:lnTo>
                    <a:pt x="303110" y="11430"/>
                  </a:lnTo>
                  <a:lnTo>
                    <a:pt x="307187" y="11430"/>
                  </a:lnTo>
                  <a:lnTo>
                    <a:pt x="306095" y="10160"/>
                  </a:lnTo>
                  <a:close/>
                </a:path>
                <a:path w="541654" h="712470">
                  <a:moveTo>
                    <a:pt x="320268" y="10160"/>
                  </a:moveTo>
                  <a:lnTo>
                    <a:pt x="316776" y="11430"/>
                  </a:lnTo>
                  <a:lnTo>
                    <a:pt x="321500" y="11430"/>
                  </a:lnTo>
                  <a:lnTo>
                    <a:pt x="320268" y="10160"/>
                  </a:lnTo>
                  <a:close/>
                </a:path>
                <a:path w="541654" h="712470">
                  <a:moveTo>
                    <a:pt x="292430" y="8890"/>
                  </a:moveTo>
                  <a:lnTo>
                    <a:pt x="285521" y="10160"/>
                  </a:lnTo>
                  <a:lnTo>
                    <a:pt x="294957" y="10160"/>
                  </a:lnTo>
                  <a:lnTo>
                    <a:pt x="292430" y="8890"/>
                  </a:lnTo>
                  <a:close/>
                </a:path>
                <a:path w="541654" h="712470">
                  <a:moveTo>
                    <a:pt x="266357" y="6350"/>
                  </a:moveTo>
                  <a:lnTo>
                    <a:pt x="264655" y="7620"/>
                  </a:lnTo>
                  <a:lnTo>
                    <a:pt x="262458" y="7620"/>
                  </a:lnTo>
                  <a:lnTo>
                    <a:pt x="261531" y="8890"/>
                  </a:lnTo>
                  <a:lnTo>
                    <a:pt x="267589" y="8890"/>
                  </a:lnTo>
                  <a:lnTo>
                    <a:pt x="266973" y="7620"/>
                  </a:lnTo>
                  <a:lnTo>
                    <a:pt x="264655" y="7620"/>
                  </a:lnTo>
                  <a:lnTo>
                    <a:pt x="262915" y="6350"/>
                  </a:lnTo>
                  <a:lnTo>
                    <a:pt x="266357" y="6350"/>
                  </a:lnTo>
                  <a:close/>
                </a:path>
                <a:path w="541654" h="712470">
                  <a:moveTo>
                    <a:pt x="272643" y="7620"/>
                  </a:moveTo>
                  <a:lnTo>
                    <a:pt x="271424" y="8890"/>
                  </a:lnTo>
                  <a:lnTo>
                    <a:pt x="273773" y="8890"/>
                  </a:lnTo>
                  <a:lnTo>
                    <a:pt x="272643" y="7620"/>
                  </a:lnTo>
                  <a:close/>
                </a:path>
                <a:path w="541654" h="712470">
                  <a:moveTo>
                    <a:pt x="246989" y="6350"/>
                  </a:moveTo>
                  <a:lnTo>
                    <a:pt x="245097" y="7620"/>
                  </a:lnTo>
                  <a:lnTo>
                    <a:pt x="247738" y="7620"/>
                  </a:lnTo>
                  <a:lnTo>
                    <a:pt x="246989" y="6350"/>
                  </a:lnTo>
                  <a:close/>
                </a:path>
                <a:path w="541654" h="712470">
                  <a:moveTo>
                    <a:pt x="250596" y="6350"/>
                  </a:moveTo>
                  <a:lnTo>
                    <a:pt x="247942" y="6350"/>
                  </a:lnTo>
                  <a:lnTo>
                    <a:pt x="247738" y="7620"/>
                  </a:lnTo>
                  <a:lnTo>
                    <a:pt x="255397" y="7620"/>
                  </a:lnTo>
                  <a:lnTo>
                    <a:pt x="250596" y="6350"/>
                  </a:lnTo>
                  <a:close/>
                </a:path>
                <a:path w="541654" h="712470">
                  <a:moveTo>
                    <a:pt x="259016" y="6350"/>
                  </a:moveTo>
                  <a:lnTo>
                    <a:pt x="258013" y="7620"/>
                  </a:lnTo>
                  <a:lnTo>
                    <a:pt x="259829" y="7620"/>
                  </a:lnTo>
                  <a:lnTo>
                    <a:pt x="259016" y="6350"/>
                  </a:lnTo>
                  <a:close/>
                </a:path>
                <a:path w="541654" h="712470">
                  <a:moveTo>
                    <a:pt x="229349" y="5080"/>
                  </a:moveTo>
                  <a:lnTo>
                    <a:pt x="149517" y="5080"/>
                  </a:lnTo>
                  <a:lnTo>
                    <a:pt x="149644" y="6350"/>
                  </a:lnTo>
                  <a:lnTo>
                    <a:pt x="229755" y="6350"/>
                  </a:lnTo>
                  <a:lnTo>
                    <a:pt x="229349" y="5080"/>
                  </a:lnTo>
                  <a:close/>
                </a:path>
                <a:path w="541654" h="712470">
                  <a:moveTo>
                    <a:pt x="232676" y="5080"/>
                  </a:moveTo>
                  <a:lnTo>
                    <a:pt x="231482" y="5080"/>
                  </a:lnTo>
                  <a:lnTo>
                    <a:pt x="230771" y="6350"/>
                  </a:lnTo>
                  <a:lnTo>
                    <a:pt x="233311" y="6350"/>
                  </a:lnTo>
                  <a:lnTo>
                    <a:pt x="232676" y="5080"/>
                  </a:lnTo>
                  <a:close/>
                </a:path>
                <a:path w="541654" h="712470">
                  <a:moveTo>
                    <a:pt x="242709" y="5080"/>
                  </a:moveTo>
                  <a:lnTo>
                    <a:pt x="241554" y="5080"/>
                  </a:lnTo>
                  <a:lnTo>
                    <a:pt x="240563" y="6350"/>
                  </a:lnTo>
                  <a:lnTo>
                    <a:pt x="244462" y="6350"/>
                  </a:lnTo>
                  <a:lnTo>
                    <a:pt x="242709" y="5080"/>
                  </a:lnTo>
                  <a:close/>
                </a:path>
                <a:path w="541654" h="712470">
                  <a:moveTo>
                    <a:pt x="220243" y="3810"/>
                  </a:moveTo>
                  <a:lnTo>
                    <a:pt x="151472" y="3810"/>
                  </a:lnTo>
                  <a:lnTo>
                    <a:pt x="151917" y="5080"/>
                  </a:lnTo>
                  <a:lnTo>
                    <a:pt x="222859" y="5080"/>
                  </a:lnTo>
                  <a:lnTo>
                    <a:pt x="220243" y="3810"/>
                  </a:lnTo>
                  <a:close/>
                </a:path>
                <a:path w="541654" h="712470">
                  <a:moveTo>
                    <a:pt x="165531" y="1270"/>
                  </a:moveTo>
                  <a:lnTo>
                    <a:pt x="156337" y="1270"/>
                  </a:lnTo>
                  <a:lnTo>
                    <a:pt x="154940" y="3810"/>
                  </a:lnTo>
                  <a:lnTo>
                    <a:pt x="192036" y="3810"/>
                  </a:lnTo>
                  <a:lnTo>
                    <a:pt x="190207" y="2540"/>
                  </a:lnTo>
                  <a:lnTo>
                    <a:pt x="167995" y="2540"/>
                  </a:lnTo>
                  <a:lnTo>
                    <a:pt x="165531" y="1270"/>
                  </a:lnTo>
                  <a:close/>
                </a:path>
                <a:path w="541654" h="712470">
                  <a:moveTo>
                    <a:pt x="195046" y="2540"/>
                  </a:moveTo>
                  <a:lnTo>
                    <a:pt x="193941" y="3810"/>
                  </a:lnTo>
                  <a:lnTo>
                    <a:pt x="196634" y="3810"/>
                  </a:lnTo>
                  <a:lnTo>
                    <a:pt x="195046" y="2540"/>
                  </a:lnTo>
                  <a:close/>
                </a:path>
                <a:path w="541654" h="712470">
                  <a:moveTo>
                    <a:pt x="199021" y="2540"/>
                  </a:moveTo>
                  <a:lnTo>
                    <a:pt x="197027" y="3810"/>
                  </a:lnTo>
                  <a:lnTo>
                    <a:pt x="198539" y="3810"/>
                  </a:lnTo>
                  <a:lnTo>
                    <a:pt x="199021" y="2540"/>
                  </a:lnTo>
                  <a:close/>
                </a:path>
                <a:path w="541654" h="712470">
                  <a:moveTo>
                    <a:pt x="169989" y="1270"/>
                  </a:moveTo>
                  <a:lnTo>
                    <a:pt x="167995" y="2540"/>
                  </a:lnTo>
                  <a:lnTo>
                    <a:pt x="171742" y="2540"/>
                  </a:lnTo>
                  <a:lnTo>
                    <a:pt x="169989" y="1270"/>
                  </a:lnTo>
                  <a:close/>
                </a:path>
                <a:path w="541654" h="712470">
                  <a:moveTo>
                    <a:pt x="174663" y="1270"/>
                  </a:moveTo>
                  <a:lnTo>
                    <a:pt x="173672" y="1270"/>
                  </a:lnTo>
                  <a:lnTo>
                    <a:pt x="172402" y="2540"/>
                  </a:lnTo>
                  <a:lnTo>
                    <a:pt x="175234" y="2540"/>
                  </a:lnTo>
                  <a:lnTo>
                    <a:pt x="174663" y="1270"/>
                  </a:lnTo>
                  <a:close/>
                </a:path>
                <a:path w="541654" h="712470">
                  <a:moveTo>
                    <a:pt x="176466" y="1270"/>
                  </a:moveTo>
                  <a:lnTo>
                    <a:pt x="175234" y="2540"/>
                  </a:lnTo>
                  <a:lnTo>
                    <a:pt x="177393" y="2540"/>
                  </a:lnTo>
                  <a:lnTo>
                    <a:pt x="176466" y="1270"/>
                  </a:lnTo>
                  <a:close/>
                </a:path>
                <a:path w="541654" h="712470">
                  <a:moveTo>
                    <a:pt x="162877" y="0"/>
                  </a:moveTo>
                  <a:lnTo>
                    <a:pt x="160680" y="1270"/>
                  </a:lnTo>
                  <a:lnTo>
                    <a:pt x="163728" y="1270"/>
                  </a:lnTo>
                  <a:lnTo>
                    <a:pt x="162877" y="0"/>
                  </a:lnTo>
                  <a:close/>
                </a:path>
              </a:pathLst>
            </a:custGeom>
            <a:solidFill>
              <a:srgbClr val="E8D2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687970" y="2735884"/>
              <a:ext cx="527050" cy="696595"/>
            </a:xfrm>
            <a:custGeom>
              <a:avLst/>
              <a:gdLst/>
              <a:ahLst/>
              <a:cxnLst/>
              <a:rect l="l" t="t" r="r" b="b"/>
              <a:pathLst>
                <a:path w="527050" h="696595">
                  <a:moveTo>
                    <a:pt x="647" y="612902"/>
                  </a:moveTo>
                  <a:lnTo>
                    <a:pt x="558" y="612660"/>
                  </a:lnTo>
                  <a:lnTo>
                    <a:pt x="495" y="612419"/>
                  </a:lnTo>
                  <a:lnTo>
                    <a:pt x="355" y="612203"/>
                  </a:lnTo>
                  <a:lnTo>
                    <a:pt x="139" y="612343"/>
                  </a:lnTo>
                  <a:lnTo>
                    <a:pt x="0" y="612394"/>
                  </a:lnTo>
                  <a:lnTo>
                    <a:pt x="228" y="612584"/>
                  </a:lnTo>
                  <a:lnTo>
                    <a:pt x="444" y="612724"/>
                  </a:lnTo>
                  <a:lnTo>
                    <a:pt x="647" y="612902"/>
                  </a:lnTo>
                  <a:close/>
                </a:path>
                <a:path w="527050" h="696595">
                  <a:moveTo>
                    <a:pt x="3327" y="564337"/>
                  </a:moveTo>
                  <a:lnTo>
                    <a:pt x="3238" y="564159"/>
                  </a:lnTo>
                  <a:lnTo>
                    <a:pt x="3111" y="564083"/>
                  </a:lnTo>
                  <a:lnTo>
                    <a:pt x="2933" y="564095"/>
                  </a:lnTo>
                  <a:lnTo>
                    <a:pt x="2997" y="564235"/>
                  </a:lnTo>
                  <a:lnTo>
                    <a:pt x="3136" y="564273"/>
                  </a:lnTo>
                  <a:lnTo>
                    <a:pt x="3327" y="564337"/>
                  </a:lnTo>
                  <a:close/>
                </a:path>
                <a:path w="527050" h="696595">
                  <a:moveTo>
                    <a:pt x="3467" y="527723"/>
                  </a:moveTo>
                  <a:lnTo>
                    <a:pt x="3175" y="527773"/>
                  </a:lnTo>
                  <a:lnTo>
                    <a:pt x="2514" y="527926"/>
                  </a:lnTo>
                  <a:lnTo>
                    <a:pt x="2717" y="528091"/>
                  </a:lnTo>
                  <a:lnTo>
                    <a:pt x="3022" y="528027"/>
                  </a:lnTo>
                  <a:lnTo>
                    <a:pt x="3251" y="527875"/>
                  </a:lnTo>
                  <a:lnTo>
                    <a:pt x="3467" y="527723"/>
                  </a:lnTo>
                  <a:close/>
                </a:path>
                <a:path w="527050" h="696595">
                  <a:moveTo>
                    <a:pt x="25374" y="228473"/>
                  </a:moveTo>
                  <a:lnTo>
                    <a:pt x="25285" y="228295"/>
                  </a:lnTo>
                  <a:lnTo>
                    <a:pt x="25158" y="228219"/>
                  </a:lnTo>
                  <a:lnTo>
                    <a:pt x="24968" y="228219"/>
                  </a:lnTo>
                  <a:lnTo>
                    <a:pt x="25107" y="228320"/>
                  </a:lnTo>
                  <a:lnTo>
                    <a:pt x="25234" y="228409"/>
                  </a:lnTo>
                  <a:lnTo>
                    <a:pt x="25374" y="228473"/>
                  </a:lnTo>
                  <a:close/>
                </a:path>
                <a:path w="527050" h="696595">
                  <a:moveTo>
                    <a:pt x="26682" y="219278"/>
                  </a:moveTo>
                  <a:lnTo>
                    <a:pt x="26581" y="218211"/>
                  </a:lnTo>
                  <a:lnTo>
                    <a:pt x="25781" y="218605"/>
                  </a:lnTo>
                  <a:lnTo>
                    <a:pt x="25806" y="218960"/>
                  </a:lnTo>
                  <a:lnTo>
                    <a:pt x="26682" y="219278"/>
                  </a:lnTo>
                  <a:close/>
                </a:path>
                <a:path w="527050" h="696595">
                  <a:moveTo>
                    <a:pt x="45135" y="97828"/>
                  </a:moveTo>
                  <a:lnTo>
                    <a:pt x="45046" y="97586"/>
                  </a:lnTo>
                  <a:lnTo>
                    <a:pt x="44983" y="97332"/>
                  </a:lnTo>
                  <a:lnTo>
                    <a:pt x="44831" y="97116"/>
                  </a:lnTo>
                  <a:lnTo>
                    <a:pt x="44754" y="96989"/>
                  </a:lnTo>
                  <a:lnTo>
                    <a:pt x="44450" y="96964"/>
                  </a:lnTo>
                  <a:lnTo>
                    <a:pt x="44246" y="96901"/>
                  </a:lnTo>
                  <a:lnTo>
                    <a:pt x="44246" y="97091"/>
                  </a:lnTo>
                  <a:lnTo>
                    <a:pt x="44145" y="97345"/>
                  </a:lnTo>
                  <a:lnTo>
                    <a:pt x="44272" y="97447"/>
                  </a:lnTo>
                  <a:lnTo>
                    <a:pt x="44475" y="97624"/>
                  </a:lnTo>
                  <a:lnTo>
                    <a:pt x="44856" y="97713"/>
                  </a:lnTo>
                  <a:lnTo>
                    <a:pt x="45135" y="97828"/>
                  </a:lnTo>
                  <a:close/>
                </a:path>
                <a:path w="527050" h="696595">
                  <a:moveTo>
                    <a:pt x="57734" y="83781"/>
                  </a:moveTo>
                  <a:lnTo>
                    <a:pt x="57658" y="83616"/>
                  </a:lnTo>
                  <a:lnTo>
                    <a:pt x="57531" y="83527"/>
                  </a:lnTo>
                  <a:lnTo>
                    <a:pt x="57340" y="83527"/>
                  </a:lnTo>
                  <a:lnTo>
                    <a:pt x="57467" y="83616"/>
                  </a:lnTo>
                  <a:lnTo>
                    <a:pt x="57607" y="83693"/>
                  </a:lnTo>
                  <a:lnTo>
                    <a:pt x="57734" y="83781"/>
                  </a:lnTo>
                  <a:close/>
                </a:path>
                <a:path w="527050" h="696595">
                  <a:moveTo>
                    <a:pt x="87363" y="55473"/>
                  </a:moveTo>
                  <a:lnTo>
                    <a:pt x="87350" y="55295"/>
                  </a:lnTo>
                  <a:lnTo>
                    <a:pt x="87312" y="55118"/>
                  </a:lnTo>
                  <a:lnTo>
                    <a:pt x="87287" y="54927"/>
                  </a:lnTo>
                  <a:lnTo>
                    <a:pt x="86829" y="55130"/>
                  </a:lnTo>
                  <a:lnTo>
                    <a:pt x="85890" y="55537"/>
                  </a:lnTo>
                  <a:lnTo>
                    <a:pt x="86385" y="55524"/>
                  </a:lnTo>
                  <a:lnTo>
                    <a:pt x="87363" y="55473"/>
                  </a:lnTo>
                  <a:close/>
                </a:path>
                <a:path w="527050" h="696595">
                  <a:moveTo>
                    <a:pt x="89954" y="52120"/>
                  </a:moveTo>
                  <a:lnTo>
                    <a:pt x="89890" y="51968"/>
                  </a:lnTo>
                  <a:lnTo>
                    <a:pt x="89750" y="51866"/>
                  </a:lnTo>
                  <a:lnTo>
                    <a:pt x="89547" y="51866"/>
                  </a:lnTo>
                  <a:lnTo>
                    <a:pt x="89712" y="51943"/>
                  </a:lnTo>
                  <a:lnTo>
                    <a:pt x="89954" y="52120"/>
                  </a:lnTo>
                  <a:close/>
                </a:path>
                <a:path w="527050" h="696595">
                  <a:moveTo>
                    <a:pt x="102489" y="37007"/>
                  </a:moveTo>
                  <a:lnTo>
                    <a:pt x="102362" y="37020"/>
                  </a:lnTo>
                  <a:lnTo>
                    <a:pt x="102184" y="37109"/>
                  </a:lnTo>
                  <a:lnTo>
                    <a:pt x="102133" y="37287"/>
                  </a:lnTo>
                  <a:lnTo>
                    <a:pt x="102362" y="37084"/>
                  </a:lnTo>
                  <a:lnTo>
                    <a:pt x="102489" y="37007"/>
                  </a:lnTo>
                  <a:close/>
                </a:path>
                <a:path w="527050" h="696595">
                  <a:moveTo>
                    <a:pt x="124040" y="16611"/>
                  </a:moveTo>
                  <a:lnTo>
                    <a:pt x="123952" y="16446"/>
                  </a:lnTo>
                  <a:lnTo>
                    <a:pt x="123812" y="16357"/>
                  </a:lnTo>
                  <a:lnTo>
                    <a:pt x="123634" y="16357"/>
                  </a:lnTo>
                  <a:lnTo>
                    <a:pt x="123888" y="16522"/>
                  </a:lnTo>
                  <a:lnTo>
                    <a:pt x="124015" y="16611"/>
                  </a:lnTo>
                  <a:close/>
                </a:path>
                <a:path w="527050" h="696595">
                  <a:moveTo>
                    <a:pt x="125437" y="16002"/>
                  </a:moveTo>
                  <a:lnTo>
                    <a:pt x="125349" y="15836"/>
                  </a:lnTo>
                  <a:lnTo>
                    <a:pt x="125031" y="15760"/>
                  </a:lnTo>
                  <a:lnTo>
                    <a:pt x="125171" y="15824"/>
                  </a:lnTo>
                  <a:lnTo>
                    <a:pt x="125298" y="15900"/>
                  </a:lnTo>
                  <a:lnTo>
                    <a:pt x="125437" y="16002"/>
                  </a:lnTo>
                  <a:close/>
                </a:path>
                <a:path w="527050" h="696595">
                  <a:moveTo>
                    <a:pt x="192570" y="683006"/>
                  </a:moveTo>
                  <a:lnTo>
                    <a:pt x="191833" y="683044"/>
                  </a:lnTo>
                  <a:lnTo>
                    <a:pt x="192125" y="683475"/>
                  </a:lnTo>
                  <a:lnTo>
                    <a:pt x="192366" y="683475"/>
                  </a:lnTo>
                  <a:lnTo>
                    <a:pt x="192570" y="683006"/>
                  </a:lnTo>
                  <a:close/>
                </a:path>
                <a:path w="527050" h="696595">
                  <a:moveTo>
                    <a:pt x="290118" y="696188"/>
                  </a:moveTo>
                  <a:lnTo>
                    <a:pt x="289890" y="696239"/>
                  </a:lnTo>
                  <a:lnTo>
                    <a:pt x="289788" y="696417"/>
                  </a:lnTo>
                  <a:lnTo>
                    <a:pt x="290118" y="696188"/>
                  </a:lnTo>
                  <a:close/>
                </a:path>
                <a:path w="527050" h="696595">
                  <a:moveTo>
                    <a:pt x="330428" y="431"/>
                  </a:moveTo>
                  <a:lnTo>
                    <a:pt x="330136" y="0"/>
                  </a:lnTo>
                  <a:lnTo>
                    <a:pt x="329907" y="12"/>
                  </a:lnTo>
                  <a:lnTo>
                    <a:pt x="329717" y="482"/>
                  </a:lnTo>
                  <a:lnTo>
                    <a:pt x="329958" y="457"/>
                  </a:lnTo>
                  <a:lnTo>
                    <a:pt x="330187" y="457"/>
                  </a:lnTo>
                  <a:lnTo>
                    <a:pt x="330428" y="431"/>
                  </a:lnTo>
                  <a:close/>
                </a:path>
                <a:path w="527050" h="696595">
                  <a:moveTo>
                    <a:pt x="335610" y="749"/>
                  </a:moveTo>
                  <a:lnTo>
                    <a:pt x="335521" y="571"/>
                  </a:lnTo>
                  <a:lnTo>
                    <a:pt x="335394" y="482"/>
                  </a:lnTo>
                  <a:lnTo>
                    <a:pt x="335216" y="482"/>
                  </a:lnTo>
                  <a:lnTo>
                    <a:pt x="335483" y="622"/>
                  </a:lnTo>
                  <a:lnTo>
                    <a:pt x="335610" y="749"/>
                  </a:lnTo>
                  <a:close/>
                </a:path>
                <a:path w="527050" h="696595">
                  <a:moveTo>
                    <a:pt x="377037" y="3632"/>
                  </a:moveTo>
                  <a:lnTo>
                    <a:pt x="376745" y="3187"/>
                  </a:lnTo>
                  <a:lnTo>
                    <a:pt x="376504" y="3213"/>
                  </a:lnTo>
                  <a:lnTo>
                    <a:pt x="376313" y="3657"/>
                  </a:lnTo>
                  <a:lnTo>
                    <a:pt x="376542" y="3657"/>
                  </a:lnTo>
                  <a:lnTo>
                    <a:pt x="376783" y="3632"/>
                  </a:lnTo>
                  <a:lnTo>
                    <a:pt x="377037" y="3632"/>
                  </a:lnTo>
                  <a:close/>
                </a:path>
                <a:path w="527050" h="696595">
                  <a:moveTo>
                    <a:pt x="390537" y="682028"/>
                  </a:moveTo>
                  <a:lnTo>
                    <a:pt x="390398" y="681951"/>
                  </a:lnTo>
                  <a:lnTo>
                    <a:pt x="390271" y="681863"/>
                  </a:lnTo>
                  <a:lnTo>
                    <a:pt x="390131" y="681774"/>
                  </a:lnTo>
                  <a:lnTo>
                    <a:pt x="390232" y="681939"/>
                  </a:lnTo>
                  <a:lnTo>
                    <a:pt x="390537" y="682028"/>
                  </a:lnTo>
                  <a:close/>
                </a:path>
                <a:path w="527050" h="696595">
                  <a:moveTo>
                    <a:pt x="432142" y="663930"/>
                  </a:moveTo>
                  <a:lnTo>
                    <a:pt x="431888" y="663752"/>
                  </a:lnTo>
                  <a:lnTo>
                    <a:pt x="431761" y="663676"/>
                  </a:lnTo>
                  <a:lnTo>
                    <a:pt x="431825" y="663841"/>
                  </a:lnTo>
                  <a:lnTo>
                    <a:pt x="431965" y="663930"/>
                  </a:lnTo>
                  <a:lnTo>
                    <a:pt x="432142" y="663930"/>
                  </a:lnTo>
                  <a:close/>
                </a:path>
                <a:path w="527050" h="696595">
                  <a:moveTo>
                    <a:pt x="495223" y="36550"/>
                  </a:moveTo>
                  <a:lnTo>
                    <a:pt x="494969" y="36728"/>
                  </a:lnTo>
                  <a:lnTo>
                    <a:pt x="495160" y="36728"/>
                  </a:lnTo>
                  <a:lnTo>
                    <a:pt x="495185" y="36601"/>
                  </a:lnTo>
                  <a:close/>
                </a:path>
                <a:path w="527050" h="696595">
                  <a:moveTo>
                    <a:pt x="501650" y="612305"/>
                  </a:moveTo>
                  <a:lnTo>
                    <a:pt x="501624" y="612127"/>
                  </a:lnTo>
                  <a:lnTo>
                    <a:pt x="500989" y="611987"/>
                  </a:lnTo>
                  <a:lnTo>
                    <a:pt x="501015" y="612165"/>
                  </a:lnTo>
                  <a:lnTo>
                    <a:pt x="501027" y="612343"/>
                  </a:lnTo>
                  <a:lnTo>
                    <a:pt x="501053" y="612521"/>
                  </a:lnTo>
                  <a:lnTo>
                    <a:pt x="501650" y="612305"/>
                  </a:lnTo>
                  <a:close/>
                </a:path>
                <a:path w="527050" h="696595">
                  <a:moveTo>
                    <a:pt x="502805" y="601484"/>
                  </a:moveTo>
                  <a:lnTo>
                    <a:pt x="502793" y="601319"/>
                  </a:lnTo>
                  <a:lnTo>
                    <a:pt x="502158" y="601154"/>
                  </a:lnTo>
                  <a:lnTo>
                    <a:pt x="502158" y="601332"/>
                  </a:lnTo>
                  <a:lnTo>
                    <a:pt x="502183" y="601510"/>
                  </a:lnTo>
                  <a:lnTo>
                    <a:pt x="502208" y="601700"/>
                  </a:lnTo>
                  <a:lnTo>
                    <a:pt x="502805" y="601484"/>
                  </a:lnTo>
                  <a:close/>
                </a:path>
                <a:path w="527050" h="696595">
                  <a:moveTo>
                    <a:pt x="504164" y="592797"/>
                  </a:moveTo>
                  <a:lnTo>
                    <a:pt x="504151" y="592620"/>
                  </a:lnTo>
                  <a:lnTo>
                    <a:pt x="503529" y="592493"/>
                  </a:lnTo>
                  <a:lnTo>
                    <a:pt x="503542" y="592645"/>
                  </a:lnTo>
                  <a:lnTo>
                    <a:pt x="503555" y="592823"/>
                  </a:lnTo>
                  <a:lnTo>
                    <a:pt x="503580" y="593001"/>
                  </a:lnTo>
                  <a:lnTo>
                    <a:pt x="504164" y="592797"/>
                  </a:lnTo>
                  <a:close/>
                </a:path>
                <a:path w="527050" h="696595">
                  <a:moveTo>
                    <a:pt x="506653" y="572782"/>
                  </a:moveTo>
                  <a:lnTo>
                    <a:pt x="506641" y="572604"/>
                  </a:lnTo>
                  <a:lnTo>
                    <a:pt x="506006" y="572465"/>
                  </a:lnTo>
                  <a:lnTo>
                    <a:pt x="506031" y="572795"/>
                  </a:lnTo>
                  <a:lnTo>
                    <a:pt x="506056" y="572985"/>
                  </a:lnTo>
                  <a:lnTo>
                    <a:pt x="506653" y="572782"/>
                  </a:lnTo>
                  <a:close/>
                </a:path>
                <a:path w="527050" h="696595">
                  <a:moveTo>
                    <a:pt x="506958" y="568490"/>
                  </a:moveTo>
                  <a:lnTo>
                    <a:pt x="506793" y="568413"/>
                  </a:lnTo>
                  <a:lnTo>
                    <a:pt x="506653" y="568490"/>
                  </a:lnTo>
                  <a:lnTo>
                    <a:pt x="506552" y="568617"/>
                  </a:lnTo>
                  <a:lnTo>
                    <a:pt x="506514" y="568769"/>
                  </a:lnTo>
                  <a:lnTo>
                    <a:pt x="506666" y="568858"/>
                  </a:lnTo>
                  <a:lnTo>
                    <a:pt x="506818" y="568782"/>
                  </a:lnTo>
                  <a:lnTo>
                    <a:pt x="506907" y="568655"/>
                  </a:lnTo>
                  <a:lnTo>
                    <a:pt x="506958" y="568515"/>
                  </a:lnTo>
                  <a:close/>
                </a:path>
                <a:path w="527050" h="696595">
                  <a:moveTo>
                    <a:pt x="518071" y="434352"/>
                  </a:moveTo>
                  <a:lnTo>
                    <a:pt x="517944" y="434441"/>
                  </a:lnTo>
                  <a:lnTo>
                    <a:pt x="517715" y="434644"/>
                  </a:lnTo>
                  <a:lnTo>
                    <a:pt x="517944" y="434581"/>
                  </a:lnTo>
                  <a:lnTo>
                    <a:pt x="518071" y="434479"/>
                  </a:lnTo>
                  <a:lnTo>
                    <a:pt x="518071" y="434352"/>
                  </a:lnTo>
                  <a:close/>
                </a:path>
                <a:path w="527050" h="696595">
                  <a:moveTo>
                    <a:pt x="524764" y="333451"/>
                  </a:moveTo>
                  <a:lnTo>
                    <a:pt x="524738" y="333286"/>
                  </a:lnTo>
                  <a:lnTo>
                    <a:pt x="524116" y="333146"/>
                  </a:lnTo>
                  <a:lnTo>
                    <a:pt x="524141" y="333311"/>
                  </a:lnTo>
                  <a:lnTo>
                    <a:pt x="524154" y="333489"/>
                  </a:lnTo>
                  <a:lnTo>
                    <a:pt x="524154" y="333667"/>
                  </a:lnTo>
                  <a:lnTo>
                    <a:pt x="524764" y="333451"/>
                  </a:lnTo>
                  <a:close/>
                </a:path>
                <a:path w="527050" h="696595">
                  <a:moveTo>
                    <a:pt x="526757" y="312585"/>
                  </a:moveTo>
                  <a:lnTo>
                    <a:pt x="526592" y="312318"/>
                  </a:lnTo>
                  <a:lnTo>
                    <a:pt x="526567" y="312140"/>
                  </a:lnTo>
                  <a:lnTo>
                    <a:pt x="526376" y="312216"/>
                  </a:lnTo>
                  <a:lnTo>
                    <a:pt x="526097" y="312280"/>
                  </a:lnTo>
                  <a:lnTo>
                    <a:pt x="526046" y="312407"/>
                  </a:lnTo>
                  <a:lnTo>
                    <a:pt x="525907" y="312623"/>
                  </a:lnTo>
                  <a:lnTo>
                    <a:pt x="525919" y="312889"/>
                  </a:lnTo>
                  <a:lnTo>
                    <a:pt x="525868" y="313131"/>
                  </a:lnTo>
                  <a:lnTo>
                    <a:pt x="526135" y="312978"/>
                  </a:lnTo>
                  <a:lnTo>
                    <a:pt x="526503" y="312864"/>
                  </a:lnTo>
                  <a:lnTo>
                    <a:pt x="526643" y="312674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86868" y="2847124"/>
              <a:ext cx="391795" cy="590550"/>
            </a:xfrm>
            <a:custGeom>
              <a:avLst/>
              <a:gdLst/>
              <a:ahLst/>
              <a:cxnLst/>
              <a:rect l="l" t="t" r="r" b="b"/>
              <a:pathLst>
                <a:path w="391795" h="590550">
                  <a:moveTo>
                    <a:pt x="53060" y="0"/>
                  </a:moveTo>
                  <a:lnTo>
                    <a:pt x="51931" y="11682"/>
                  </a:lnTo>
                  <a:lnTo>
                    <a:pt x="49496" y="23167"/>
                  </a:lnTo>
                  <a:lnTo>
                    <a:pt x="46068" y="34515"/>
                  </a:lnTo>
                  <a:lnTo>
                    <a:pt x="41960" y="45783"/>
                  </a:lnTo>
                  <a:lnTo>
                    <a:pt x="40932" y="55359"/>
                  </a:lnTo>
                  <a:lnTo>
                    <a:pt x="40665" y="60185"/>
                  </a:lnTo>
                  <a:lnTo>
                    <a:pt x="40893" y="68262"/>
                  </a:lnTo>
                  <a:lnTo>
                    <a:pt x="40512" y="73355"/>
                  </a:lnTo>
                  <a:lnTo>
                    <a:pt x="40271" y="73812"/>
                  </a:lnTo>
                  <a:lnTo>
                    <a:pt x="40690" y="87845"/>
                  </a:lnTo>
                  <a:lnTo>
                    <a:pt x="31686" y="88125"/>
                  </a:lnTo>
                  <a:lnTo>
                    <a:pt x="28079" y="84785"/>
                  </a:lnTo>
                  <a:lnTo>
                    <a:pt x="26949" y="91440"/>
                  </a:lnTo>
                  <a:lnTo>
                    <a:pt x="27368" y="91732"/>
                  </a:lnTo>
                  <a:lnTo>
                    <a:pt x="27660" y="92379"/>
                  </a:lnTo>
                  <a:lnTo>
                    <a:pt x="27089" y="93865"/>
                  </a:lnTo>
                  <a:lnTo>
                    <a:pt x="28168" y="97066"/>
                  </a:lnTo>
                  <a:lnTo>
                    <a:pt x="27597" y="100926"/>
                  </a:lnTo>
                  <a:lnTo>
                    <a:pt x="25755" y="102120"/>
                  </a:lnTo>
                  <a:lnTo>
                    <a:pt x="28143" y="103416"/>
                  </a:lnTo>
                  <a:lnTo>
                    <a:pt x="27685" y="106972"/>
                  </a:lnTo>
                  <a:lnTo>
                    <a:pt x="26885" y="107353"/>
                  </a:lnTo>
                  <a:lnTo>
                    <a:pt x="26898" y="107721"/>
                  </a:lnTo>
                  <a:lnTo>
                    <a:pt x="27787" y="108026"/>
                  </a:lnTo>
                  <a:lnTo>
                    <a:pt x="27889" y="110655"/>
                  </a:lnTo>
                  <a:lnTo>
                    <a:pt x="26733" y="113233"/>
                  </a:lnTo>
                  <a:lnTo>
                    <a:pt x="27482" y="116319"/>
                  </a:lnTo>
                  <a:lnTo>
                    <a:pt x="26479" y="117233"/>
                  </a:lnTo>
                  <a:lnTo>
                    <a:pt x="26454" y="118021"/>
                  </a:lnTo>
                  <a:lnTo>
                    <a:pt x="24269" y="119989"/>
                  </a:lnTo>
                  <a:lnTo>
                    <a:pt x="24282" y="121805"/>
                  </a:lnTo>
                  <a:lnTo>
                    <a:pt x="26212" y="124409"/>
                  </a:lnTo>
                  <a:lnTo>
                    <a:pt x="27063" y="125183"/>
                  </a:lnTo>
                  <a:lnTo>
                    <a:pt x="24879" y="125260"/>
                  </a:lnTo>
                  <a:lnTo>
                    <a:pt x="24599" y="126072"/>
                  </a:lnTo>
                  <a:lnTo>
                    <a:pt x="25285" y="127101"/>
                  </a:lnTo>
                  <a:lnTo>
                    <a:pt x="25285" y="127685"/>
                  </a:lnTo>
                  <a:lnTo>
                    <a:pt x="24422" y="128676"/>
                  </a:lnTo>
                  <a:lnTo>
                    <a:pt x="24637" y="129565"/>
                  </a:lnTo>
                  <a:lnTo>
                    <a:pt x="25844" y="132041"/>
                  </a:lnTo>
                  <a:lnTo>
                    <a:pt x="24637" y="134645"/>
                  </a:lnTo>
                  <a:lnTo>
                    <a:pt x="25679" y="137579"/>
                  </a:lnTo>
                  <a:lnTo>
                    <a:pt x="23621" y="139674"/>
                  </a:lnTo>
                  <a:lnTo>
                    <a:pt x="25996" y="142278"/>
                  </a:lnTo>
                  <a:lnTo>
                    <a:pt x="24231" y="144513"/>
                  </a:lnTo>
                  <a:lnTo>
                    <a:pt x="24549" y="144868"/>
                  </a:lnTo>
                  <a:lnTo>
                    <a:pt x="25107" y="146329"/>
                  </a:lnTo>
                  <a:lnTo>
                    <a:pt x="25107" y="148094"/>
                  </a:lnTo>
                  <a:lnTo>
                    <a:pt x="24028" y="150469"/>
                  </a:lnTo>
                  <a:lnTo>
                    <a:pt x="24155" y="151472"/>
                  </a:lnTo>
                  <a:lnTo>
                    <a:pt x="25018" y="151765"/>
                  </a:lnTo>
                  <a:lnTo>
                    <a:pt x="22821" y="152514"/>
                  </a:lnTo>
                  <a:lnTo>
                    <a:pt x="24434" y="152654"/>
                  </a:lnTo>
                  <a:lnTo>
                    <a:pt x="24930" y="153022"/>
                  </a:lnTo>
                  <a:lnTo>
                    <a:pt x="24117" y="154647"/>
                  </a:lnTo>
                  <a:lnTo>
                    <a:pt x="25158" y="155917"/>
                  </a:lnTo>
                  <a:lnTo>
                    <a:pt x="23291" y="159359"/>
                  </a:lnTo>
                  <a:lnTo>
                    <a:pt x="23444" y="161353"/>
                  </a:lnTo>
                  <a:lnTo>
                    <a:pt x="22783" y="164693"/>
                  </a:lnTo>
                  <a:lnTo>
                    <a:pt x="24282" y="166408"/>
                  </a:lnTo>
                  <a:lnTo>
                    <a:pt x="22885" y="170256"/>
                  </a:lnTo>
                  <a:lnTo>
                    <a:pt x="24625" y="172961"/>
                  </a:lnTo>
                  <a:lnTo>
                    <a:pt x="22466" y="175437"/>
                  </a:lnTo>
                  <a:lnTo>
                    <a:pt x="22491" y="182587"/>
                  </a:lnTo>
                  <a:lnTo>
                    <a:pt x="23240" y="184365"/>
                  </a:lnTo>
                  <a:lnTo>
                    <a:pt x="21615" y="186055"/>
                  </a:lnTo>
                  <a:lnTo>
                    <a:pt x="21843" y="186436"/>
                  </a:lnTo>
                  <a:lnTo>
                    <a:pt x="22821" y="193154"/>
                  </a:lnTo>
                  <a:lnTo>
                    <a:pt x="20688" y="197142"/>
                  </a:lnTo>
                  <a:lnTo>
                    <a:pt x="20205" y="198399"/>
                  </a:lnTo>
                  <a:lnTo>
                    <a:pt x="22136" y="199656"/>
                  </a:lnTo>
                  <a:lnTo>
                    <a:pt x="20853" y="200558"/>
                  </a:lnTo>
                  <a:lnTo>
                    <a:pt x="19291" y="202692"/>
                  </a:lnTo>
                  <a:lnTo>
                    <a:pt x="21488" y="207111"/>
                  </a:lnTo>
                  <a:lnTo>
                    <a:pt x="21640" y="208788"/>
                  </a:lnTo>
                  <a:lnTo>
                    <a:pt x="20573" y="211302"/>
                  </a:lnTo>
                  <a:lnTo>
                    <a:pt x="20205" y="212725"/>
                  </a:lnTo>
                  <a:lnTo>
                    <a:pt x="22428" y="213842"/>
                  </a:lnTo>
                  <a:lnTo>
                    <a:pt x="19291" y="214490"/>
                  </a:lnTo>
                  <a:lnTo>
                    <a:pt x="21297" y="215341"/>
                  </a:lnTo>
                  <a:lnTo>
                    <a:pt x="20446" y="218973"/>
                  </a:lnTo>
                  <a:lnTo>
                    <a:pt x="20408" y="221716"/>
                  </a:lnTo>
                  <a:lnTo>
                    <a:pt x="21894" y="222605"/>
                  </a:lnTo>
                  <a:lnTo>
                    <a:pt x="19443" y="224536"/>
                  </a:lnTo>
                  <a:lnTo>
                    <a:pt x="20472" y="225856"/>
                  </a:lnTo>
                  <a:lnTo>
                    <a:pt x="18922" y="228663"/>
                  </a:lnTo>
                  <a:lnTo>
                    <a:pt x="19380" y="230657"/>
                  </a:lnTo>
                  <a:lnTo>
                    <a:pt x="17995" y="232537"/>
                  </a:lnTo>
                  <a:lnTo>
                    <a:pt x="18491" y="233006"/>
                  </a:lnTo>
                  <a:lnTo>
                    <a:pt x="18364" y="233908"/>
                  </a:lnTo>
                  <a:lnTo>
                    <a:pt x="17779" y="235788"/>
                  </a:lnTo>
                  <a:lnTo>
                    <a:pt x="18033" y="239052"/>
                  </a:lnTo>
                  <a:lnTo>
                    <a:pt x="16954" y="241871"/>
                  </a:lnTo>
                  <a:lnTo>
                    <a:pt x="17360" y="244906"/>
                  </a:lnTo>
                  <a:lnTo>
                    <a:pt x="16408" y="245757"/>
                  </a:lnTo>
                  <a:lnTo>
                    <a:pt x="16865" y="246341"/>
                  </a:lnTo>
                  <a:lnTo>
                    <a:pt x="16497" y="248754"/>
                  </a:lnTo>
                  <a:lnTo>
                    <a:pt x="18275" y="250723"/>
                  </a:lnTo>
                  <a:lnTo>
                    <a:pt x="16154" y="252641"/>
                  </a:lnTo>
                  <a:lnTo>
                    <a:pt x="16497" y="254596"/>
                  </a:lnTo>
                  <a:lnTo>
                    <a:pt x="16344" y="256755"/>
                  </a:lnTo>
                  <a:lnTo>
                    <a:pt x="15544" y="258419"/>
                  </a:lnTo>
                  <a:lnTo>
                    <a:pt x="17221" y="262001"/>
                  </a:lnTo>
                  <a:lnTo>
                    <a:pt x="16294" y="264134"/>
                  </a:lnTo>
                  <a:lnTo>
                    <a:pt x="14249" y="271729"/>
                  </a:lnTo>
                  <a:lnTo>
                    <a:pt x="15024" y="272580"/>
                  </a:lnTo>
                  <a:lnTo>
                    <a:pt x="14820" y="275907"/>
                  </a:lnTo>
                  <a:lnTo>
                    <a:pt x="14096" y="278155"/>
                  </a:lnTo>
                  <a:lnTo>
                    <a:pt x="14858" y="282321"/>
                  </a:lnTo>
                  <a:lnTo>
                    <a:pt x="14579" y="285000"/>
                  </a:lnTo>
                  <a:lnTo>
                    <a:pt x="13855" y="289217"/>
                  </a:lnTo>
                  <a:lnTo>
                    <a:pt x="14249" y="290093"/>
                  </a:lnTo>
                  <a:lnTo>
                    <a:pt x="12585" y="293027"/>
                  </a:lnTo>
                  <a:lnTo>
                    <a:pt x="13779" y="295668"/>
                  </a:lnTo>
                  <a:lnTo>
                    <a:pt x="11455" y="296799"/>
                  </a:lnTo>
                  <a:lnTo>
                    <a:pt x="12293" y="298221"/>
                  </a:lnTo>
                  <a:lnTo>
                    <a:pt x="10960" y="298310"/>
                  </a:lnTo>
                  <a:lnTo>
                    <a:pt x="10413" y="299021"/>
                  </a:lnTo>
                  <a:lnTo>
                    <a:pt x="12560" y="300558"/>
                  </a:lnTo>
                  <a:lnTo>
                    <a:pt x="11074" y="303657"/>
                  </a:lnTo>
                  <a:lnTo>
                    <a:pt x="11010" y="305054"/>
                  </a:lnTo>
                  <a:lnTo>
                    <a:pt x="9702" y="308241"/>
                  </a:lnTo>
                  <a:lnTo>
                    <a:pt x="8585" y="309956"/>
                  </a:lnTo>
                  <a:lnTo>
                    <a:pt x="9905" y="312496"/>
                  </a:lnTo>
                  <a:lnTo>
                    <a:pt x="10159" y="314744"/>
                  </a:lnTo>
                  <a:lnTo>
                    <a:pt x="9740" y="317715"/>
                  </a:lnTo>
                  <a:lnTo>
                    <a:pt x="10058" y="319151"/>
                  </a:lnTo>
                  <a:lnTo>
                    <a:pt x="11010" y="321564"/>
                  </a:lnTo>
                  <a:lnTo>
                    <a:pt x="8902" y="320268"/>
                  </a:lnTo>
                  <a:lnTo>
                    <a:pt x="10604" y="326237"/>
                  </a:lnTo>
                  <a:lnTo>
                    <a:pt x="11633" y="327202"/>
                  </a:lnTo>
                  <a:lnTo>
                    <a:pt x="9537" y="328028"/>
                  </a:lnTo>
                  <a:lnTo>
                    <a:pt x="9410" y="329107"/>
                  </a:lnTo>
                  <a:lnTo>
                    <a:pt x="9626" y="332232"/>
                  </a:lnTo>
                  <a:lnTo>
                    <a:pt x="8610" y="335318"/>
                  </a:lnTo>
                  <a:lnTo>
                    <a:pt x="9537" y="338607"/>
                  </a:lnTo>
                  <a:lnTo>
                    <a:pt x="9372" y="338937"/>
                  </a:lnTo>
                  <a:lnTo>
                    <a:pt x="7238" y="339115"/>
                  </a:lnTo>
                  <a:lnTo>
                    <a:pt x="8635" y="340334"/>
                  </a:lnTo>
                  <a:lnTo>
                    <a:pt x="7289" y="342620"/>
                  </a:lnTo>
                  <a:lnTo>
                    <a:pt x="6857" y="345084"/>
                  </a:lnTo>
                  <a:lnTo>
                    <a:pt x="7099" y="346748"/>
                  </a:lnTo>
                  <a:lnTo>
                    <a:pt x="6019" y="351599"/>
                  </a:lnTo>
                  <a:lnTo>
                    <a:pt x="7010" y="363905"/>
                  </a:lnTo>
                  <a:lnTo>
                    <a:pt x="5168" y="367284"/>
                  </a:lnTo>
                  <a:lnTo>
                    <a:pt x="5105" y="371411"/>
                  </a:lnTo>
                  <a:lnTo>
                    <a:pt x="3505" y="373075"/>
                  </a:lnTo>
                  <a:lnTo>
                    <a:pt x="5079" y="374002"/>
                  </a:lnTo>
                  <a:lnTo>
                    <a:pt x="4622" y="375970"/>
                  </a:lnTo>
                  <a:lnTo>
                    <a:pt x="3149" y="376770"/>
                  </a:lnTo>
                  <a:lnTo>
                    <a:pt x="4787" y="379082"/>
                  </a:lnTo>
                  <a:lnTo>
                    <a:pt x="4660" y="380390"/>
                  </a:lnTo>
                  <a:lnTo>
                    <a:pt x="5676" y="383743"/>
                  </a:lnTo>
                  <a:lnTo>
                    <a:pt x="5702" y="386080"/>
                  </a:lnTo>
                  <a:lnTo>
                    <a:pt x="4952" y="391972"/>
                  </a:lnTo>
                  <a:lnTo>
                    <a:pt x="5168" y="395554"/>
                  </a:lnTo>
                  <a:lnTo>
                    <a:pt x="6591" y="399503"/>
                  </a:lnTo>
                  <a:lnTo>
                    <a:pt x="5549" y="402691"/>
                  </a:lnTo>
                  <a:lnTo>
                    <a:pt x="5511" y="404952"/>
                  </a:lnTo>
                  <a:lnTo>
                    <a:pt x="6019" y="409092"/>
                  </a:lnTo>
                  <a:lnTo>
                    <a:pt x="4838" y="410895"/>
                  </a:lnTo>
                  <a:lnTo>
                    <a:pt x="5613" y="413054"/>
                  </a:lnTo>
                  <a:lnTo>
                    <a:pt x="3975" y="414286"/>
                  </a:lnTo>
                  <a:lnTo>
                    <a:pt x="3860" y="415594"/>
                  </a:lnTo>
                  <a:lnTo>
                    <a:pt x="4838" y="416661"/>
                  </a:lnTo>
                  <a:lnTo>
                    <a:pt x="5283" y="416991"/>
                  </a:lnTo>
                  <a:lnTo>
                    <a:pt x="4876" y="418871"/>
                  </a:lnTo>
                  <a:lnTo>
                    <a:pt x="4178" y="420700"/>
                  </a:lnTo>
                  <a:lnTo>
                    <a:pt x="4711" y="424649"/>
                  </a:lnTo>
                  <a:lnTo>
                    <a:pt x="3797" y="426669"/>
                  </a:lnTo>
                  <a:lnTo>
                    <a:pt x="5257" y="430466"/>
                  </a:lnTo>
                  <a:lnTo>
                    <a:pt x="5524" y="432396"/>
                  </a:lnTo>
                  <a:lnTo>
                    <a:pt x="4622" y="436016"/>
                  </a:lnTo>
                  <a:lnTo>
                    <a:pt x="4635" y="437718"/>
                  </a:lnTo>
                  <a:lnTo>
                    <a:pt x="6718" y="439801"/>
                  </a:lnTo>
                  <a:lnTo>
                    <a:pt x="6794" y="440182"/>
                  </a:lnTo>
                  <a:lnTo>
                    <a:pt x="5067" y="441452"/>
                  </a:lnTo>
                  <a:lnTo>
                    <a:pt x="4571" y="442391"/>
                  </a:lnTo>
                  <a:lnTo>
                    <a:pt x="5791" y="444119"/>
                  </a:lnTo>
                  <a:lnTo>
                    <a:pt x="5460" y="445592"/>
                  </a:lnTo>
                  <a:lnTo>
                    <a:pt x="4660" y="447332"/>
                  </a:lnTo>
                  <a:lnTo>
                    <a:pt x="4991" y="451599"/>
                  </a:lnTo>
                  <a:lnTo>
                    <a:pt x="5600" y="452475"/>
                  </a:lnTo>
                  <a:lnTo>
                    <a:pt x="4432" y="453097"/>
                  </a:lnTo>
                  <a:lnTo>
                    <a:pt x="4241" y="456628"/>
                  </a:lnTo>
                  <a:lnTo>
                    <a:pt x="3301" y="457809"/>
                  </a:lnTo>
                  <a:lnTo>
                    <a:pt x="4686" y="459155"/>
                  </a:lnTo>
                  <a:lnTo>
                    <a:pt x="3174" y="462508"/>
                  </a:lnTo>
                  <a:lnTo>
                    <a:pt x="3911" y="465239"/>
                  </a:lnTo>
                  <a:lnTo>
                    <a:pt x="3263" y="469023"/>
                  </a:lnTo>
                  <a:lnTo>
                    <a:pt x="3860" y="470319"/>
                  </a:lnTo>
                  <a:lnTo>
                    <a:pt x="2781" y="472478"/>
                  </a:lnTo>
                  <a:lnTo>
                    <a:pt x="3213" y="473595"/>
                  </a:lnTo>
                  <a:lnTo>
                    <a:pt x="2044" y="474357"/>
                  </a:lnTo>
                  <a:lnTo>
                    <a:pt x="3098" y="475678"/>
                  </a:lnTo>
                  <a:lnTo>
                    <a:pt x="1689" y="478929"/>
                  </a:lnTo>
                  <a:lnTo>
                    <a:pt x="1511" y="480072"/>
                  </a:lnTo>
                  <a:lnTo>
                    <a:pt x="3708" y="481622"/>
                  </a:lnTo>
                  <a:lnTo>
                    <a:pt x="3505" y="481901"/>
                  </a:lnTo>
                  <a:lnTo>
                    <a:pt x="2044" y="482079"/>
                  </a:lnTo>
                  <a:lnTo>
                    <a:pt x="1511" y="484835"/>
                  </a:lnTo>
                  <a:lnTo>
                    <a:pt x="1447" y="486244"/>
                  </a:lnTo>
                  <a:lnTo>
                    <a:pt x="774" y="487883"/>
                  </a:lnTo>
                  <a:lnTo>
                    <a:pt x="761" y="488467"/>
                  </a:lnTo>
                  <a:lnTo>
                    <a:pt x="2501" y="489051"/>
                  </a:lnTo>
                  <a:lnTo>
                    <a:pt x="1536" y="489889"/>
                  </a:lnTo>
                  <a:lnTo>
                    <a:pt x="1422" y="491210"/>
                  </a:lnTo>
                  <a:lnTo>
                    <a:pt x="952" y="492048"/>
                  </a:lnTo>
                  <a:lnTo>
                    <a:pt x="2616" y="493369"/>
                  </a:lnTo>
                  <a:lnTo>
                    <a:pt x="1689" y="494118"/>
                  </a:lnTo>
                  <a:lnTo>
                    <a:pt x="927" y="495693"/>
                  </a:lnTo>
                  <a:lnTo>
                    <a:pt x="0" y="496481"/>
                  </a:lnTo>
                  <a:lnTo>
                    <a:pt x="1816" y="497103"/>
                  </a:lnTo>
                  <a:lnTo>
                    <a:pt x="1790" y="497713"/>
                  </a:lnTo>
                  <a:lnTo>
                    <a:pt x="1206" y="498716"/>
                  </a:lnTo>
                  <a:lnTo>
                    <a:pt x="2298" y="500926"/>
                  </a:lnTo>
                  <a:lnTo>
                    <a:pt x="1752" y="501662"/>
                  </a:lnTo>
                  <a:lnTo>
                    <a:pt x="2298" y="510362"/>
                  </a:lnTo>
                  <a:lnTo>
                    <a:pt x="1092" y="513029"/>
                  </a:lnTo>
                  <a:lnTo>
                    <a:pt x="2527" y="516077"/>
                  </a:lnTo>
                  <a:lnTo>
                    <a:pt x="1841" y="517880"/>
                  </a:lnTo>
                  <a:lnTo>
                    <a:pt x="1993" y="518756"/>
                  </a:lnTo>
                  <a:lnTo>
                    <a:pt x="368" y="521360"/>
                  </a:lnTo>
                  <a:lnTo>
                    <a:pt x="1701" y="523227"/>
                  </a:lnTo>
                  <a:lnTo>
                    <a:pt x="1333" y="528421"/>
                  </a:lnTo>
                  <a:lnTo>
                    <a:pt x="3301" y="529793"/>
                  </a:lnTo>
                  <a:lnTo>
                    <a:pt x="3149" y="531063"/>
                  </a:lnTo>
                  <a:lnTo>
                    <a:pt x="3594" y="532041"/>
                  </a:lnTo>
                  <a:lnTo>
                    <a:pt x="5600" y="532257"/>
                  </a:lnTo>
                  <a:lnTo>
                    <a:pt x="5791" y="533628"/>
                  </a:lnTo>
                  <a:lnTo>
                    <a:pt x="9740" y="534949"/>
                  </a:lnTo>
                  <a:lnTo>
                    <a:pt x="14185" y="536841"/>
                  </a:lnTo>
                  <a:lnTo>
                    <a:pt x="16535" y="535228"/>
                  </a:lnTo>
                  <a:lnTo>
                    <a:pt x="15900" y="537629"/>
                  </a:lnTo>
                  <a:lnTo>
                    <a:pt x="18529" y="537387"/>
                  </a:lnTo>
                  <a:lnTo>
                    <a:pt x="19710" y="536397"/>
                  </a:lnTo>
                  <a:lnTo>
                    <a:pt x="19672" y="536905"/>
                  </a:lnTo>
                  <a:lnTo>
                    <a:pt x="20307" y="537616"/>
                  </a:lnTo>
                  <a:lnTo>
                    <a:pt x="25730" y="538949"/>
                  </a:lnTo>
                  <a:lnTo>
                    <a:pt x="26530" y="538937"/>
                  </a:lnTo>
                  <a:lnTo>
                    <a:pt x="26479" y="538683"/>
                  </a:lnTo>
                  <a:lnTo>
                    <a:pt x="30264" y="539013"/>
                  </a:lnTo>
                  <a:lnTo>
                    <a:pt x="33413" y="539991"/>
                  </a:lnTo>
                  <a:lnTo>
                    <a:pt x="37934" y="541870"/>
                  </a:lnTo>
                  <a:lnTo>
                    <a:pt x="39611" y="541210"/>
                  </a:lnTo>
                  <a:lnTo>
                    <a:pt x="41452" y="542645"/>
                  </a:lnTo>
                  <a:lnTo>
                    <a:pt x="46862" y="543623"/>
                  </a:lnTo>
                  <a:lnTo>
                    <a:pt x="51193" y="545160"/>
                  </a:lnTo>
                  <a:lnTo>
                    <a:pt x="53898" y="545211"/>
                  </a:lnTo>
                  <a:lnTo>
                    <a:pt x="54533" y="546265"/>
                  </a:lnTo>
                  <a:lnTo>
                    <a:pt x="57238" y="545680"/>
                  </a:lnTo>
                  <a:lnTo>
                    <a:pt x="61201" y="546722"/>
                  </a:lnTo>
                  <a:lnTo>
                    <a:pt x="62534" y="546747"/>
                  </a:lnTo>
                  <a:lnTo>
                    <a:pt x="65951" y="547776"/>
                  </a:lnTo>
                  <a:lnTo>
                    <a:pt x="68338" y="548894"/>
                  </a:lnTo>
                  <a:lnTo>
                    <a:pt x="71043" y="547878"/>
                  </a:lnTo>
                  <a:lnTo>
                    <a:pt x="72440" y="548652"/>
                  </a:lnTo>
                  <a:lnTo>
                    <a:pt x="73939" y="549033"/>
                  </a:lnTo>
                  <a:lnTo>
                    <a:pt x="76606" y="548627"/>
                  </a:lnTo>
                  <a:lnTo>
                    <a:pt x="78041" y="549605"/>
                  </a:lnTo>
                  <a:lnTo>
                    <a:pt x="82003" y="549630"/>
                  </a:lnTo>
                  <a:lnTo>
                    <a:pt x="82892" y="549986"/>
                  </a:lnTo>
                  <a:lnTo>
                    <a:pt x="82549" y="551662"/>
                  </a:lnTo>
                  <a:lnTo>
                    <a:pt x="84251" y="551434"/>
                  </a:lnTo>
                  <a:lnTo>
                    <a:pt x="84874" y="551116"/>
                  </a:lnTo>
                  <a:lnTo>
                    <a:pt x="86512" y="551256"/>
                  </a:lnTo>
                  <a:lnTo>
                    <a:pt x="87439" y="551802"/>
                  </a:lnTo>
                  <a:lnTo>
                    <a:pt x="89839" y="551357"/>
                  </a:lnTo>
                  <a:lnTo>
                    <a:pt x="93103" y="552627"/>
                  </a:lnTo>
                  <a:lnTo>
                    <a:pt x="93903" y="553542"/>
                  </a:lnTo>
                  <a:lnTo>
                    <a:pt x="95097" y="553123"/>
                  </a:lnTo>
                  <a:lnTo>
                    <a:pt x="97510" y="553542"/>
                  </a:lnTo>
                  <a:lnTo>
                    <a:pt x="97904" y="554101"/>
                  </a:lnTo>
                  <a:lnTo>
                    <a:pt x="100876" y="554609"/>
                  </a:lnTo>
                  <a:lnTo>
                    <a:pt x="103289" y="554393"/>
                  </a:lnTo>
                  <a:lnTo>
                    <a:pt x="106298" y="556387"/>
                  </a:lnTo>
                  <a:lnTo>
                    <a:pt x="108292" y="555967"/>
                  </a:lnTo>
                  <a:lnTo>
                    <a:pt x="113245" y="556526"/>
                  </a:lnTo>
                  <a:lnTo>
                    <a:pt x="116090" y="557136"/>
                  </a:lnTo>
                  <a:lnTo>
                    <a:pt x="116585" y="558292"/>
                  </a:lnTo>
                  <a:lnTo>
                    <a:pt x="119481" y="557542"/>
                  </a:lnTo>
                  <a:lnTo>
                    <a:pt x="121018" y="558253"/>
                  </a:lnTo>
                  <a:lnTo>
                    <a:pt x="124193" y="558698"/>
                  </a:lnTo>
                  <a:lnTo>
                    <a:pt x="126187" y="558634"/>
                  </a:lnTo>
                  <a:lnTo>
                    <a:pt x="130314" y="560133"/>
                  </a:lnTo>
                  <a:lnTo>
                    <a:pt x="133184" y="560489"/>
                  </a:lnTo>
                  <a:lnTo>
                    <a:pt x="134581" y="561543"/>
                  </a:lnTo>
                  <a:lnTo>
                    <a:pt x="137617" y="560603"/>
                  </a:lnTo>
                  <a:lnTo>
                    <a:pt x="137972" y="562203"/>
                  </a:lnTo>
                  <a:lnTo>
                    <a:pt x="139674" y="561962"/>
                  </a:lnTo>
                  <a:lnTo>
                    <a:pt x="140373" y="562165"/>
                  </a:lnTo>
                  <a:lnTo>
                    <a:pt x="141439" y="561721"/>
                  </a:lnTo>
                  <a:lnTo>
                    <a:pt x="142100" y="562076"/>
                  </a:lnTo>
                  <a:lnTo>
                    <a:pt x="142773" y="563854"/>
                  </a:lnTo>
                  <a:lnTo>
                    <a:pt x="144056" y="563613"/>
                  </a:lnTo>
                  <a:lnTo>
                    <a:pt x="146367" y="563740"/>
                  </a:lnTo>
                  <a:lnTo>
                    <a:pt x="147904" y="563283"/>
                  </a:lnTo>
                  <a:lnTo>
                    <a:pt x="150875" y="563854"/>
                  </a:lnTo>
                  <a:lnTo>
                    <a:pt x="152692" y="563283"/>
                  </a:lnTo>
                  <a:lnTo>
                    <a:pt x="155422" y="564832"/>
                  </a:lnTo>
                  <a:lnTo>
                    <a:pt x="156971" y="564959"/>
                  </a:lnTo>
                  <a:lnTo>
                    <a:pt x="159423" y="565708"/>
                  </a:lnTo>
                  <a:lnTo>
                    <a:pt x="161035" y="564959"/>
                  </a:lnTo>
                  <a:lnTo>
                    <a:pt x="161670" y="566229"/>
                  </a:lnTo>
                  <a:lnTo>
                    <a:pt x="164922" y="565289"/>
                  </a:lnTo>
                  <a:lnTo>
                    <a:pt x="167309" y="567956"/>
                  </a:lnTo>
                  <a:lnTo>
                    <a:pt x="170433" y="567410"/>
                  </a:lnTo>
                  <a:lnTo>
                    <a:pt x="173672" y="568820"/>
                  </a:lnTo>
                  <a:lnTo>
                    <a:pt x="177203" y="569163"/>
                  </a:lnTo>
                  <a:lnTo>
                    <a:pt x="182524" y="569264"/>
                  </a:lnTo>
                  <a:lnTo>
                    <a:pt x="186143" y="571080"/>
                  </a:lnTo>
                  <a:lnTo>
                    <a:pt x="192938" y="571792"/>
                  </a:lnTo>
                  <a:lnTo>
                    <a:pt x="193243" y="572223"/>
                  </a:lnTo>
                  <a:lnTo>
                    <a:pt x="193484" y="572223"/>
                  </a:lnTo>
                  <a:lnTo>
                    <a:pt x="193687" y="571754"/>
                  </a:lnTo>
                  <a:lnTo>
                    <a:pt x="195135" y="571652"/>
                  </a:lnTo>
                  <a:lnTo>
                    <a:pt x="196214" y="573443"/>
                  </a:lnTo>
                  <a:lnTo>
                    <a:pt x="197865" y="572236"/>
                  </a:lnTo>
                  <a:lnTo>
                    <a:pt x="199250" y="573430"/>
                  </a:lnTo>
                  <a:lnTo>
                    <a:pt x="201307" y="572211"/>
                  </a:lnTo>
                  <a:lnTo>
                    <a:pt x="204152" y="573709"/>
                  </a:lnTo>
                  <a:lnTo>
                    <a:pt x="206197" y="573938"/>
                  </a:lnTo>
                  <a:lnTo>
                    <a:pt x="210502" y="573151"/>
                  </a:lnTo>
                  <a:lnTo>
                    <a:pt x="212712" y="573925"/>
                  </a:lnTo>
                  <a:lnTo>
                    <a:pt x="215988" y="576021"/>
                  </a:lnTo>
                  <a:lnTo>
                    <a:pt x="219494" y="576262"/>
                  </a:lnTo>
                  <a:lnTo>
                    <a:pt x="220129" y="576072"/>
                  </a:lnTo>
                  <a:lnTo>
                    <a:pt x="226428" y="577215"/>
                  </a:lnTo>
                  <a:lnTo>
                    <a:pt x="230644" y="577189"/>
                  </a:lnTo>
                  <a:lnTo>
                    <a:pt x="232371" y="576846"/>
                  </a:lnTo>
                  <a:lnTo>
                    <a:pt x="233311" y="578281"/>
                  </a:lnTo>
                  <a:lnTo>
                    <a:pt x="234200" y="578408"/>
                  </a:lnTo>
                  <a:lnTo>
                    <a:pt x="236473" y="578192"/>
                  </a:lnTo>
                  <a:lnTo>
                    <a:pt x="244944" y="580034"/>
                  </a:lnTo>
                  <a:lnTo>
                    <a:pt x="249415" y="579793"/>
                  </a:lnTo>
                  <a:lnTo>
                    <a:pt x="254241" y="581215"/>
                  </a:lnTo>
                  <a:lnTo>
                    <a:pt x="256819" y="580097"/>
                  </a:lnTo>
                  <a:lnTo>
                    <a:pt x="259156" y="582117"/>
                  </a:lnTo>
                  <a:lnTo>
                    <a:pt x="261581" y="581050"/>
                  </a:lnTo>
                  <a:lnTo>
                    <a:pt x="263728" y="582510"/>
                  </a:lnTo>
                  <a:lnTo>
                    <a:pt x="265912" y="582345"/>
                  </a:lnTo>
                  <a:lnTo>
                    <a:pt x="271043" y="582764"/>
                  </a:lnTo>
                  <a:lnTo>
                    <a:pt x="273253" y="584542"/>
                  </a:lnTo>
                  <a:lnTo>
                    <a:pt x="273405" y="583082"/>
                  </a:lnTo>
                  <a:lnTo>
                    <a:pt x="275729" y="583412"/>
                  </a:lnTo>
                  <a:lnTo>
                    <a:pt x="277901" y="584060"/>
                  </a:lnTo>
                  <a:lnTo>
                    <a:pt x="283857" y="583946"/>
                  </a:lnTo>
                  <a:lnTo>
                    <a:pt x="287515" y="584606"/>
                  </a:lnTo>
                  <a:lnTo>
                    <a:pt x="291223" y="584949"/>
                  </a:lnTo>
                  <a:lnTo>
                    <a:pt x="292011" y="585520"/>
                  </a:lnTo>
                  <a:lnTo>
                    <a:pt x="292455" y="586752"/>
                  </a:lnTo>
                  <a:lnTo>
                    <a:pt x="294919" y="585419"/>
                  </a:lnTo>
                  <a:lnTo>
                    <a:pt x="296202" y="585978"/>
                  </a:lnTo>
                  <a:lnTo>
                    <a:pt x="297802" y="584657"/>
                  </a:lnTo>
                  <a:lnTo>
                    <a:pt x="298856" y="585673"/>
                  </a:lnTo>
                  <a:lnTo>
                    <a:pt x="301066" y="586663"/>
                  </a:lnTo>
                  <a:lnTo>
                    <a:pt x="304190" y="587032"/>
                  </a:lnTo>
                  <a:lnTo>
                    <a:pt x="303860" y="587857"/>
                  </a:lnTo>
                  <a:lnTo>
                    <a:pt x="306222" y="587514"/>
                  </a:lnTo>
                  <a:lnTo>
                    <a:pt x="307733" y="587794"/>
                  </a:lnTo>
                  <a:lnTo>
                    <a:pt x="310603" y="586549"/>
                  </a:lnTo>
                  <a:lnTo>
                    <a:pt x="311238" y="588086"/>
                  </a:lnTo>
                  <a:lnTo>
                    <a:pt x="313613" y="588162"/>
                  </a:lnTo>
                  <a:lnTo>
                    <a:pt x="315010" y="587514"/>
                  </a:lnTo>
                  <a:lnTo>
                    <a:pt x="317042" y="587908"/>
                  </a:lnTo>
                  <a:lnTo>
                    <a:pt x="320128" y="588175"/>
                  </a:lnTo>
                  <a:lnTo>
                    <a:pt x="322834" y="589699"/>
                  </a:lnTo>
                  <a:lnTo>
                    <a:pt x="326567" y="589267"/>
                  </a:lnTo>
                  <a:lnTo>
                    <a:pt x="327723" y="590232"/>
                  </a:lnTo>
                  <a:lnTo>
                    <a:pt x="329196" y="590169"/>
                  </a:lnTo>
                  <a:lnTo>
                    <a:pt x="329666" y="589178"/>
                  </a:lnTo>
                  <a:lnTo>
                    <a:pt x="333921" y="589051"/>
                  </a:lnTo>
                  <a:lnTo>
                    <a:pt x="334302" y="589927"/>
                  </a:lnTo>
                  <a:lnTo>
                    <a:pt x="335546" y="589686"/>
                  </a:lnTo>
                  <a:lnTo>
                    <a:pt x="336003" y="589318"/>
                  </a:lnTo>
                  <a:lnTo>
                    <a:pt x="338797" y="589140"/>
                  </a:lnTo>
                  <a:lnTo>
                    <a:pt x="340728" y="588772"/>
                  </a:lnTo>
                  <a:lnTo>
                    <a:pt x="344627" y="586867"/>
                  </a:lnTo>
                  <a:lnTo>
                    <a:pt x="345356" y="574837"/>
                  </a:lnTo>
                  <a:lnTo>
                    <a:pt x="347756" y="562960"/>
                  </a:lnTo>
                  <a:lnTo>
                    <a:pt x="350429" y="551096"/>
                  </a:lnTo>
                  <a:lnTo>
                    <a:pt x="351980" y="539102"/>
                  </a:lnTo>
                  <a:lnTo>
                    <a:pt x="352628" y="525221"/>
                  </a:lnTo>
                  <a:lnTo>
                    <a:pt x="351485" y="518223"/>
                  </a:lnTo>
                  <a:lnTo>
                    <a:pt x="351574" y="513473"/>
                  </a:lnTo>
                  <a:lnTo>
                    <a:pt x="350126" y="511492"/>
                  </a:lnTo>
                  <a:lnTo>
                    <a:pt x="350062" y="510463"/>
                  </a:lnTo>
                  <a:lnTo>
                    <a:pt x="351586" y="508127"/>
                  </a:lnTo>
                  <a:lnTo>
                    <a:pt x="351574" y="507060"/>
                  </a:lnTo>
                  <a:lnTo>
                    <a:pt x="348881" y="503224"/>
                  </a:lnTo>
                  <a:lnTo>
                    <a:pt x="349973" y="501281"/>
                  </a:lnTo>
                  <a:lnTo>
                    <a:pt x="349758" y="500570"/>
                  </a:lnTo>
                  <a:lnTo>
                    <a:pt x="348221" y="498983"/>
                  </a:lnTo>
                  <a:lnTo>
                    <a:pt x="348805" y="494258"/>
                  </a:lnTo>
                  <a:lnTo>
                    <a:pt x="349377" y="491871"/>
                  </a:lnTo>
                  <a:lnTo>
                    <a:pt x="347624" y="487730"/>
                  </a:lnTo>
                  <a:lnTo>
                    <a:pt x="348475" y="486041"/>
                  </a:lnTo>
                  <a:lnTo>
                    <a:pt x="348970" y="481736"/>
                  </a:lnTo>
                  <a:lnTo>
                    <a:pt x="350215" y="479298"/>
                  </a:lnTo>
                  <a:lnTo>
                    <a:pt x="348119" y="475627"/>
                  </a:lnTo>
                  <a:lnTo>
                    <a:pt x="349237" y="474091"/>
                  </a:lnTo>
                  <a:lnTo>
                    <a:pt x="348767" y="471246"/>
                  </a:lnTo>
                  <a:lnTo>
                    <a:pt x="349326" y="469823"/>
                  </a:lnTo>
                  <a:lnTo>
                    <a:pt x="349592" y="467487"/>
                  </a:lnTo>
                  <a:lnTo>
                    <a:pt x="348246" y="465493"/>
                  </a:lnTo>
                  <a:lnTo>
                    <a:pt x="349097" y="463931"/>
                  </a:lnTo>
                  <a:lnTo>
                    <a:pt x="349834" y="461670"/>
                  </a:lnTo>
                  <a:lnTo>
                    <a:pt x="349415" y="461213"/>
                  </a:lnTo>
                  <a:lnTo>
                    <a:pt x="349072" y="459066"/>
                  </a:lnTo>
                  <a:lnTo>
                    <a:pt x="349186" y="457441"/>
                  </a:lnTo>
                  <a:lnTo>
                    <a:pt x="350164" y="453644"/>
                  </a:lnTo>
                  <a:lnTo>
                    <a:pt x="349605" y="449999"/>
                  </a:lnTo>
                  <a:lnTo>
                    <a:pt x="350215" y="447586"/>
                  </a:lnTo>
                  <a:lnTo>
                    <a:pt x="350710" y="439572"/>
                  </a:lnTo>
                  <a:lnTo>
                    <a:pt x="351218" y="438505"/>
                  </a:lnTo>
                  <a:lnTo>
                    <a:pt x="350443" y="436803"/>
                  </a:lnTo>
                  <a:lnTo>
                    <a:pt x="351802" y="435546"/>
                  </a:lnTo>
                  <a:lnTo>
                    <a:pt x="349326" y="434886"/>
                  </a:lnTo>
                  <a:lnTo>
                    <a:pt x="349123" y="433451"/>
                  </a:lnTo>
                  <a:lnTo>
                    <a:pt x="350837" y="431685"/>
                  </a:lnTo>
                  <a:lnTo>
                    <a:pt x="348703" y="425348"/>
                  </a:lnTo>
                  <a:lnTo>
                    <a:pt x="350900" y="418274"/>
                  </a:lnTo>
                  <a:lnTo>
                    <a:pt x="351281" y="417918"/>
                  </a:lnTo>
                  <a:lnTo>
                    <a:pt x="349237" y="415683"/>
                  </a:lnTo>
                  <a:lnTo>
                    <a:pt x="351866" y="413486"/>
                  </a:lnTo>
                  <a:lnTo>
                    <a:pt x="350608" y="411073"/>
                  </a:lnTo>
                  <a:lnTo>
                    <a:pt x="350545" y="410578"/>
                  </a:lnTo>
                  <a:lnTo>
                    <a:pt x="352374" y="408660"/>
                  </a:lnTo>
                  <a:lnTo>
                    <a:pt x="351307" y="406984"/>
                  </a:lnTo>
                  <a:lnTo>
                    <a:pt x="350164" y="400634"/>
                  </a:lnTo>
                  <a:lnTo>
                    <a:pt x="352412" y="398195"/>
                  </a:lnTo>
                  <a:lnTo>
                    <a:pt x="351078" y="391617"/>
                  </a:lnTo>
                  <a:lnTo>
                    <a:pt x="350812" y="391058"/>
                  </a:lnTo>
                  <a:lnTo>
                    <a:pt x="352933" y="387959"/>
                  </a:lnTo>
                  <a:lnTo>
                    <a:pt x="351370" y="385076"/>
                  </a:lnTo>
                  <a:lnTo>
                    <a:pt x="351663" y="379717"/>
                  </a:lnTo>
                  <a:lnTo>
                    <a:pt x="352183" y="377418"/>
                  </a:lnTo>
                  <a:lnTo>
                    <a:pt x="354469" y="374459"/>
                  </a:lnTo>
                  <a:lnTo>
                    <a:pt x="353783" y="371373"/>
                  </a:lnTo>
                  <a:lnTo>
                    <a:pt x="352945" y="369747"/>
                  </a:lnTo>
                  <a:lnTo>
                    <a:pt x="354710" y="367804"/>
                  </a:lnTo>
                  <a:lnTo>
                    <a:pt x="354088" y="367080"/>
                  </a:lnTo>
                  <a:lnTo>
                    <a:pt x="354888" y="363829"/>
                  </a:lnTo>
                  <a:lnTo>
                    <a:pt x="354063" y="360934"/>
                  </a:lnTo>
                  <a:lnTo>
                    <a:pt x="355523" y="357924"/>
                  </a:lnTo>
                  <a:lnTo>
                    <a:pt x="354774" y="356031"/>
                  </a:lnTo>
                  <a:lnTo>
                    <a:pt x="356806" y="352755"/>
                  </a:lnTo>
                  <a:lnTo>
                    <a:pt x="355422" y="349592"/>
                  </a:lnTo>
                  <a:lnTo>
                    <a:pt x="357136" y="345274"/>
                  </a:lnTo>
                  <a:lnTo>
                    <a:pt x="356565" y="343611"/>
                  </a:lnTo>
                  <a:lnTo>
                    <a:pt x="356527" y="339763"/>
                  </a:lnTo>
                  <a:lnTo>
                    <a:pt x="354863" y="337159"/>
                  </a:lnTo>
                  <a:lnTo>
                    <a:pt x="358660" y="334518"/>
                  </a:lnTo>
                  <a:lnTo>
                    <a:pt x="357962" y="331165"/>
                  </a:lnTo>
                  <a:lnTo>
                    <a:pt x="357809" y="326999"/>
                  </a:lnTo>
                  <a:lnTo>
                    <a:pt x="358152" y="326148"/>
                  </a:lnTo>
                  <a:lnTo>
                    <a:pt x="356882" y="322567"/>
                  </a:lnTo>
                  <a:lnTo>
                    <a:pt x="357631" y="320065"/>
                  </a:lnTo>
                  <a:lnTo>
                    <a:pt x="361188" y="315290"/>
                  </a:lnTo>
                  <a:lnTo>
                    <a:pt x="359181" y="313931"/>
                  </a:lnTo>
                  <a:lnTo>
                    <a:pt x="359498" y="312077"/>
                  </a:lnTo>
                  <a:lnTo>
                    <a:pt x="360006" y="311264"/>
                  </a:lnTo>
                  <a:lnTo>
                    <a:pt x="360311" y="309092"/>
                  </a:lnTo>
                  <a:lnTo>
                    <a:pt x="361823" y="307987"/>
                  </a:lnTo>
                  <a:lnTo>
                    <a:pt x="359841" y="305333"/>
                  </a:lnTo>
                  <a:lnTo>
                    <a:pt x="361226" y="303974"/>
                  </a:lnTo>
                  <a:lnTo>
                    <a:pt x="361060" y="300697"/>
                  </a:lnTo>
                  <a:lnTo>
                    <a:pt x="362267" y="298843"/>
                  </a:lnTo>
                  <a:lnTo>
                    <a:pt x="362991" y="296519"/>
                  </a:lnTo>
                  <a:lnTo>
                    <a:pt x="362051" y="286270"/>
                  </a:lnTo>
                  <a:lnTo>
                    <a:pt x="362661" y="285775"/>
                  </a:lnTo>
                  <a:lnTo>
                    <a:pt x="363143" y="283705"/>
                  </a:lnTo>
                  <a:lnTo>
                    <a:pt x="362762" y="280936"/>
                  </a:lnTo>
                  <a:lnTo>
                    <a:pt x="362712" y="278955"/>
                  </a:lnTo>
                  <a:lnTo>
                    <a:pt x="365366" y="275678"/>
                  </a:lnTo>
                  <a:lnTo>
                    <a:pt x="364998" y="274066"/>
                  </a:lnTo>
                  <a:lnTo>
                    <a:pt x="363829" y="271297"/>
                  </a:lnTo>
                  <a:lnTo>
                    <a:pt x="363804" y="270243"/>
                  </a:lnTo>
                  <a:lnTo>
                    <a:pt x="365124" y="267284"/>
                  </a:lnTo>
                  <a:lnTo>
                    <a:pt x="365633" y="265430"/>
                  </a:lnTo>
                  <a:lnTo>
                    <a:pt x="363804" y="263029"/>
                  </a:lnTo>
                  <a:lnTo>
                    <a:pt x="366318" y="261886"/>
                  </a:lnTo>
                  <a:lnTo>
                    <a:pt x="366839" y="261175"/>
                  </a:lnTo>
                  <a:lnTo>
                    <a:pt x="363905" y="259702"/>
                  </a:lnTo>
                  <a:lnTo>
                    <a:pt x="364464" y="258622"/>
                  </a:lnTo>
                  <a:lnTo>
                    <a:pt x="364248" y="256489"/>
                  </a:lnTo>
                  <a:lnTo>
                    <a:pt x="365137" y="255155"/>
                  </a:lnTo>
                  <a:lnTo>
                    <a:pt x="363867" y="253784"/>
                  </a:lnTo>
                  <a:lnTo>
                    <a:pt x="363981" y="253390"/>
                  </a:lnTo>
                  <a:lnTo>
                    <a:pt x="366267" y="251637"/>
                  </a:lnTo>
                  <a:lnTo>
                    <a:pt x="364477" y="249313"/>
                  </a:lnTo>
                  <a:lnTo>
                    <a:pt x="366712" y="245389"/>
                  </a:lnTo>
                  <a:lnTo>
                    <a:pt x="367550" y="238836"/>
                  </a:lnTo>
                  <a:lnTo>
                    <a:pt x="367207" y="236550"/>
                  </a:lnTo>
                  <a:lnTo>
                    <a:pt x="367106" y="233527"/>
                  </a:lnTo>
                  <a:lnTo>
                    <a:pt x="366636" y="232702"/>
                  </a:lnTo>
                  <a:lnTo>
                    <a:pt x="368261" y="231990"/>
                  </a:lnTo>
                  <a:lnTo>
                    <a:pt x="367461" y="228511"/>
                  </a:lnTo>
                  <a:lnTo>
                    <a:pt x="368757" y="227088"/>
                  </a:lnTo>
                  <a:lnTo>
                    <a:pt x="368985" y="226466"/>
                  </a:lnTo>
                  <a:lnTo>
                    <a:pt x="367220" y="224345"/>
                  </a:lnTo>
                  <a:lnTo>
                    <a:pt x="368490" y="222478"/>
                  </a:lnTo>
                  <a:lnTo>
                    <a:pt x="368922" y="211150"/>
                  </a:lnTo>
                  <a:lnTo>
                    <a:pt x="368198" y="208368"/>
                  </a:lnTo>
                  <a:lnTo>
                    <a:pt x="369989" y="204482"/>
                  </a:lnTo>
                  <a:lnTo>
                    <a:pt x="368795" y="200418"/>
                  </a:lnTo>
                  <a:lnTo>
                    <a:pt x="369023" y="199224"/>
                  </a:lnTo>
                  <a:lnTo>
                    <a:pt x="370878" y="196672"/>
                  </a:lnTo>
                  <a:lnTo>
                    <a:pt x="370585" y="195148"/>
                  </a:lnTo>
                  <a:lnTo>
                    <a:pt x="368261" y="189369"/>
                  </a:lnTo>
                  <a:lnTo>
                    <a:pt x="369354" y="187096"/>
                  </a:lnTo>
                  <a:lnTo>
                    <a:pt x="368084" y="185242"/>
                  </a:lnTo>
                  <a:lnTo>
                    <a:pt x="371081" y="183375"/>
                  </a:lnTo>
                  <a:lnTo>
                    <a:pt x="369049" y="181140"/>
                  </a:lnTo>
                  <a:lnTo>
                    <a:pt x="371081" y="177711"/>
                  </a:lnTo>
                  <a:lnTo>
                    <a:pt x="369595" y="172504"/>
                  </a:lnTo>
                  <a:lnTo>
                    <a:pt x="369785" y="170548"/>
                  </a:lnTo>
                  <a:lnTo>
                    <a:pt x="369989" y="170103"/>
                  </a:lnTo>
                  <a:lnTo>
                    <a:pt x="368211" y="168097"/>
                  </a:lnTo>
                  <a:lnTo>
                    <a:pt x="369989" y="164325"/>
                  </a:lnTo>
                  <a:lnTo>
                    <a:pt x="369442" y="160172"/>
                  </a:lnTo>
                  <a:lnTo>
                    <a:pt x="369696" y="156933"/>
                  </a:lnTo>
                  <a:lnTo>
                    <a:pt x="371335" y="152920"/>
                  </a:lnTo>
                  <a:lnTo>
                    <a:pt x="369442" y="151053"/>
                  </a:lnTo>
                  <a:lnTo>
                    <a:pt x="370725" y="149110"/>
                  </a:lnTo>
                  <a:lnTo>
                    <a:pt x="370039" y="146545"/>
                  </a:lnTo>
                  <a:lnTo>
                    <a:pt x="371576" y="143802"/>
                  </a:lnTo>
                  <a:lnTo>
                    <a:pt x="371716" y="142938"/>
                  </a:lnTo>
                  <a:lnTo>
                    <a:pt x="371068" y="140360"/>
                  </a:lnTo>
                  <a:lnTo>
                    <a:pt x="371703" y="138849"/>
                  </a:lnTo>
                  <a:lnTo>
                    <a:pt x="372084" y="136880"/>
                  </a:lnTo>
                  <a:lnTo>
                    <a:pt x="372745" y="136398"/>
                  </a:lnTo>
                  <a:lnTo>
                    <a:pt x="372249" y="132930"/>
                  </a:lnTo>
                  <a:lnTo>
                    <a:pt x="373710" y="130175"/>
                  </a:lnTo>
                  <a:lnTo>
                    <a:pt x="375475" y="123456"/>
                  </a:lnTo>
                  <a:lnTo>
                    <a:pt x="376859" y="119646"/>
                  </a:lnTo>
                  <a:lnTo>
                    <a:pt x="376402" y="113639"/>
                  </a:lnTo>
                  <a:lnTo>
                    <a:pt x="377736" y="111633"/>
                  </a:lnTo>
                  <a:lnTo>
                    <a:pt x="379971" y="105587"/>
                  </a:lnTo>
                  <a:lnTo>
                    <a:pt x="378548" y="103454"/>
                  </a:lnTo>
                  <a:lnTo>
                    <a:pt x="380339" y="101676"/>
                  </a:lnTo>
                  <a:lnTo>
                    <a:pt x="381469" y="98526"/>
                  </a:lnTo>
                  <a:lnTo>
                    <a:pt x="381292" y="93967"/>
                  </a:lnTo>
                  <a:lnTo>
                    <a:pt x="381685" y="92176"/>
                  </a:lnTo>
                  <a:lnTo>
                    <a:pt x="384060" y="90474"/>
                  </a:lnTo>
                  <a:lnTo>
                    <a:pt x="386892" y="78828"/>
                  </a:lnTo>
                  <a:lnTo>
                    <a:pt x="386892" y="76339"/>
                  </a:lnTo>
                  <a:lnTo>
                    <a:pt x="386714" y="75476"/>
                  </a:lnTo>
                  <a:lnTo>
                    <a:pt x="388442" y="74587"/>
                  </a:lnTo>
                  <a:lnTo>
                    <a:pt x="388696" y="73418"/>
                  </a:lnTo>
                  <a:lnTo>
                    <a:pt x="388683" y="71678"/>
                  </a:lnTo>
                  <a:lnTo>
                    <a:pt x="388289" y="69913"/>
                  </a:lnTo>
                  <a:lnTo>
                    <a:pt x="388632" y="66611"/>
                  </a:lnTo>
                  <a:lnTo>
                    <a:pt x="390131" y="62826"/>
                  </a:lnTo>
                  <a:lnTo>
                    <a:pt x="389064" y="57746"/>
                  </a:lnTo>
                  <a:lnTo>
                    <a:pt x="390728" y="54521"/>
                  </a:lnTo>
                  <a:lnTo>
                    <a:pt x="390740" y="53035"/>
                  </a:lnTo>
                  <a:lnTo>
                    <a:pt x="391667" y="50215"/>
                  </a:lnTo>
                  <a:lnTo>
                    <a:pt x="391198" y="45389"/>
                  </a:lnTo>
                  <a:lnTo>
                    <a:pt x="388835" y="44577"/>
                  </a:lnTo>
                  <a:lnTo>
                    <a:pt x="388759" y="42214"/>
                  </a:lnTo>
                  <a:lnTo>
                    <a:pt x="387578" y="41579"/>
                  </a:lnTo>
                  <a:lnTo>
                    <a:pt x="382727" y="40640"/>
                  </a:lnTo>
                  <a:lnTo>
                    <a:pt x="378904" y="40335"/>
                  </a:lnTo>
                  <a:lnTo>
                    <a:pt x="376859" y="40462"/>
                  </a:lnTo>
                  <a:lnTo>
                    <a:pt x="372541" y="40043"/>
                  </a:lnTo>
                  <a:lnTo>
                    <a:pt x="370560" y="38582"/>
                  </a:lnTo>
                  <a:lnTo>
                    <a:pt x="369239" y="38684"/>
                  </a:lnTo>
                  <a:lnTo>
                    <a:pt x="366598" y="39814"/>
                  </a:lnTo>
                  <a:lnTo>
                    <a:pt x="362115" y="38811"/>
                  </a:lnTo>
                  <a:lnTo>
                    <a:pt x="358495" y="39306"/>
                  </a:lnTo>
                  <a:lnTo>
                    <a:pt x="354330" y="39192"/>
                  </a:lnTo>
                  <a:lnTo>
                    <a:pt x="353517" y="39509"/>
                  </a:lnTo>
                  <a:lnTo>
                    <a:pt x="351167" y="38227"/>
                  </a:lnTo>
                  <a:lnTo>
                    <a:pt x="344893" y="38811"/>
                  </a:lnTo>
                  <a:lnTo>
                    <a:pt x="343128" y="38506"/>
                  </a:lnTo>
                  <a:lnTo>
                    <a:pt x="340575" y="37528"/>
                  </a:lnTo>
                  <a:lnTo>
                    <a:pt x="336765" y="37757"/>
                  </a:lnTo>
                  <a:lnTo>
                    <a:pt x="333971" y="36385"/>
                  </a:lnTo>
                  <a:lnTo>
                    <a:pt x="329615" y="35648"/>
                  </a:lnTo>
                  <a:lnTo>
                    <a:pt x="327799" y="36055"/>
                  </a:lnTo>
                  <a:lnTo>
                    <a:pt x="326758" y="35928"/>
                  </a:lnTo>
                  <a:lnTo>
                    <a:pt x="325056" y="35140"/>
                  </a:lnTo>
                  <a:lnTo>
                    <a:pt x="323062" y="35064"/>
                  </a:lnTo>
                  <a:lnTo>
                    <a:pt x="322313" y="35255"/>
                  </a:lnTo>
                  <a:lnTo>
                    <a:pt x="320548" y="33705"/>
                  </a:lnTo>
                  <a:lnTo>
                    <a:pt x="318185" y="33934"/>
                  </a:lnTo>
                  <a:lnTo>
                    <a:pt x="314464" y="32766"/>
                  </a:lnTo>
                  <a:lnTo>
                    <a:pt x="305790" y="32766"/>
                  </a:lnTo>
                  <a:lnTo>
                    <a:pt x="299732" y="32207"/>
                  </a:lnTo>
                  <a:lnTo>
                    <a:pt x="296176" y="31445"/>
                  </a:lnTo>
                  <a:lnTo>
                    <a:pt x="290512" y="31102"/>
                  </a:lnTo>
                  <a:lnTo>
                    <a:pt x="288696" y="29857"/>
                  </a:lnTo>
                  <a:lnTo>
                    <a:pt x="286486" y="30556"/>
                  </a:lnTo>
                  <a:lnTo>
                    <a:pt x="283781" y="29616"/>
                  </a:lnTo>
                  <a:lnTo>
                    <a:pt x="282422" y="29387"/>
                  </a:lnTo>
                  <a:lnTo>
                    <a:pt x="277863" y="29845"/>
                  </a:lnTo>
                  <a:lnTo>
                    <a:pt x="275793" y="29718"/>
                  </a:lnTo>
                  <a:lnTo>
                    <a:pt x="272034" y="27838"/>
                  </a:lnTo>
                  <a:lnTo>
                    <a:pt x="267868" y="28346"/>
                  </a:lnTo>
                  <a:lnTo>
                    <a:pt x="265023" y="27216"/>
                  </a:lnTo>
                  <a:lnTo>
                    <a:pt x="261035" y="26543"/>
                  </a:lnTo>
                  <a:lnTo>
                    <a:pt x="255879" y="24104"/>
                  </a:lnTo>
                  <a:lnTo>
                    <a:pt x="253580" y="25323"/>
                  </a:lnTo>
                  <a:lnTo>
                    <a:pt x="252793" y="25234"/>
                  </a:lnTo>
                  <a:lnTo>
                    <a:pt x="250266" y="23660"/>
                  </a:lnTo>
                  <a:lnTo>
                    <a:pt x="246710" y="24599"/>
                  </a:lnTo>
                  <a:lnTo>
                    <a:pt x="241553" y="21818"/>
                  </a:lnTo>
                  <a:lnTo>
                    <a:pt x="238785" y="21259"/>
                  </a:lnTo>
                  <a:lnTo>
                    <a:pt x="237286" y="21666"/>
                  </a:lnTo>
                  <a:lnTo>
                    <a:pt x="234276" y="21501"/>
                  </a:lnTo>
                  <a:lnTo>
                    <a:pt x="232257" y="19951"/>
                  </a:lnTo>
                  <a:lnTo>
                    <a:pt x="226822" y="20091"/>
                  </a:lnTo>
                  <a:lnTo>
                    <a:pt x="225386" y="19913"/>
                  </a:lnTo>
                  <a:lnTo>
                    <a:pt x="222389" y="18656"/>
                  </a:lnTo>
                  <a:lnTo>
                    <a:pt x="220751" y="18237"/>
                  </a:lnTo>
                  <a:lnTo>
                    <a:pt x="217741" y="19240"/>
                  </a:lnTo>
                  <a:lnTo>
                    <a:pt x="213233" y="18262"/>
                  </a:lnTo>
                  <a:lnTo>
                    <a:pt x="211658" y="17360"/>
                  </a:lnTo>
                  <a:lnTo>
                    <a:pt x="209600" y="18656"/>
                  </a:lnTo>
                  <a:lnTo>
                    <a:pt x="205778" y="17399"/>
                  </a:lnTo>
                  <a:lnTo>
                    <a:pt x="201269" y="18389"/>
                  </a:lnTo>
                  <a:lnTo>
                    <a:pt x="195427" y="15659"/>
                  </a:lnTo>
                  <a:lnTo>
                    <a:pt x="187680" y="15633"/>
                  </a:lnTo>
                  <a:lnTo>
                    <a:pt x="179450" y="13855"/>
                  </a:lnTo>
                  <a:lnTo>
                    <a:pt x="176542" y="13576"/>
                  </a:lnTo>
                  <a:lnTo>
                    <a:pt x="161378" y="13474"/>
                  </a:lnTo>
                  <a:lnTo>
                    <a:pt x="153822" y="11239"/>
                  </a:lnTo>
                  <a:lnTo>
                    <a:pt x="147637" y="11341"/>
                  </a:lnTo>
                  <a:lnTo>
                    <a:pt x="145237" y="10668"/>
                  </a:lnTo>
                  <a:lnTo>
                    <a:pt x="135064" y="9652"/>
                  </a:lnTo>
                  <a:lnTo>
                    <a:pt x="132562" y="9626"/>
                  </a:lnTo>
                  <a:lnTo>
                    <a:pt x="126288" y="7861"/>
                  </a:lnTo>
                  <a:lnTo>
                    <a:pt x="121970" y="8115"/>
                  </a:lnTo>
                  <a:lnTo>
                    <a:pt x="115392" y="6629"/>
                  </a:lnTo>
                  <a:lnTo>
                    <a:pt x="106032" y="5346"/>
                  </a:lnTo>
                  <a:lnTo>
                    <a:pt x="105054" y="5448"/>
                  </a:lnTo>
                  <a:lnTo>
                    <a:pt x="103809" y="4381"/>
                  </a:lnTo>
                  <a:lnTo>
                    <a:pt x="93014" y="3949"/>
                  </a:lnTo>
                  <a:lnTo>
                    <a:pt x="87782" y="4076"/>
                  </a:lnTo>
                  <a:lnTo>
                    <a:pt x="81635" y="2171"/>
                  </a:lnTo>
                  <a:lnTo>
                    <a:pt x="80403" y="1524"/>
                  </a:lnTo>
                  <a:lnTo>
                    <a:pt x="79120" y="2705"/>
                  </a:lnTo>
                  <a:lnTo>
                    <a:pt x="78562" y="2679"/>
                  </a:lnTo>
                  <a:lnTo>
                    <a:pt x="75006" y="1206"/>
                  </a:lnTo>
                  <a:lnTo>
                    <a:pt x="71310" y="2501"/>
                  </a:lnTo>
                  <a:lnTo>
                    <a:pt x="65887" y="2298"/>
                  </a:lnTo>
                  <a:lnTo>
                    <a:pt x="63830" y="1333"/>
                  </a:lnTo>
                  <a:lnTo>
                    <a:pt x="62382" y="1206"/>
                  </a:lnTo>
                  <a:lnTo>
                    <a:pt x="59385" y="1765"/>
                  </a:lnTo>
                  <a:lnTo>
                    <a:pt x="54368" y="215"/>
                  </a:lnTo>
                  <a:lnTo>
                    <a:pt x="53060" y="0"/>
                  </a:lnTo>
                  <a:close/>
                </a:path>
              </a:pathLst>
            </a:custGeom>
            <a:solidFill>
              <a:srgbClr val="F2A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706601" y="2748698"/>
              <a:ext cx="519430" cy="688975"/>
            </a:xfrm>
            <a:custGeom>
              <a:avLst/>
              <a:gdLst/>
              <a:ahLst/>
              <a:cxnLst/>
              <a:rect l="l" t="t" r="r" b="b"/>
              <a:pathLst>
                <a:path w="519429" h="688975">
                  <a:moveTo>
                    <a:pt x="21615" y="94157"/>
                  </a:moveTo>
                  <a:lnTo>
                    <a:pt x="21361" y="93992"/>
                  </a:lnTo>
                  <a:lnTo>
                    <a:pt x="21132" y="94018"/>
                  </a:lnTo>
                  <a:lnTo>
                    <a:pt x="20929" y="94056"/>
                  </a:lnTo>
                  <a:lnTo>
                    <a:pt x="20726" y="94119"/>
                  </a:lnTo>
                  <a:lnTo>
                    <a:pt x="20751" y="94310"/>
                  </a:lnTo>
                  <a:lnTo>
                    <a:pt x="20802" y="94640"/>
                  </a:lnTo>
                  <a:lnTo>
                    <a:pt x="21132" y="94640"/>
                  </a:lnTo>
                  <a:lnTo>
                    <a:pt x="21463" y="94576"/>
                  </a:lnTo>
                  <a:lnTo>
                    <a:pt x="21551" y="94437"/>
                  </a:lnTo>
                  <a:lnTo>
                    <a:pt x="21602" y="94310"/>
                  </a:lnTo>
                  <a:lnTo>
                    <a:pt x="21615" y="94157"/>
                  </a:lnTo>
                  <a:close/>
                </a:path>
                <a:path w="519429" h="688975">
                  <a:moveTo>
                    <a:pt x="113576" y="495312"/>
                  </a:moveTo>
                  <a:lnTo>
                    <a:pt x="113474" y="495071"/>
                  </a:lnTo>
                  <a:lnTo>
                    <a:pt x="113169" y="494982"/>
                  </a:lnTo>
                  <a:lnTo>
                    <a:pt x="113042" y="494931"/>
                  </a:lnTo>
                  <a:lnTo>
                    <a:pt x="112826" y="494931"/>
                  </a:lnTo>
                  <a:lnTo>
                    <a:pt x="112598" y="495007"/>
                  </a:lnTo>
                  <a:lnTo>
                    <a:pt x="112420" y="495096"/>
                  </a:lnTo>
                  <a:lnTo>
                    <a:pt x="112331" y="495223"/>
                  </a:lnTo>
                  <a:lnTo>
                    <a:pt x="112356" y="495388"/>
                  </a:lnTo>
                  <a:lnTo>
                    <a:pt x="112598" y="495642"/>
                  </a:lnTo>
                  <a:lnTo>
                    <a:pt x="112826" y="495744"/>
                  </a:lnTo>
                  <a:lnTo>
                    <a:pt x="113042" y="495744"/>
                  </a:lnTo>
                  <a:lnTo>
                    <a:pt x="113169" y="495681"/>
                  </a:lnTo>
                  <a:lnTo>
                    <a:pt x="113487" y="495515"/>
                  </a:lnTo>
                  <a:lnTo>
                    <a:pt x="113576" y="495312"/>
                  </a:lnTo>
                  <a:close/>
                </a:path>
                <a:path w="519429" h="688975">
                  <a:moveTo>
                    <a:pt x="114350" y="484187"/>
                  </a:moveTo>
                  <a:lnTo>
                    <a:pt x="114300" y="483654"/>
                  </a:lnTo>
                  <a:lnTo>
                    <a:pt x="113792" y="483235"/>
                  </a:lnTo>
                  <a:lnTo>
                    <a:pt x="114325" y="482231"/>
                  </a:lnTo>
                  <a:lnTo>
                    <a:pt x="114325" y="481215"/>
                  </a:lnTo>
                  <a:lnTo>
                    <a:pt x="113792" y="480148"/>
                  </a:lnTo>
                  <a:lnTo>
                    <a:pt x="113817" y="479005"/>
                  </a:lnTo>
                  <a:lnTo>
                    <a:pt x="113525" y="478345"/>
                  </a:lnTo>
                  <a:lnTo>
                    <a:pt x="112763" y="478002"/>
                  </a:lnTo>
                  <a:lnTo>
                    <a:pt x="113398" y="476923"/>
                  </a:lnTo>
                  <a:lnTo>
                    <a:pt x="113525" y="476478"/>
                  </a:lnTo>
                  <a:lnTo>
                    <a:pt x="111671" y="472973"/>
                  </a:lnTo>
                  <a:lnTo>
                    <a:pt x="111671" y="471246"/>
                  </a:lnTo>
                  <a:lnTo>
                    <a:pt x="110096" y="468109"/>
                  </a:lnTo>
                  <a:lnTo>
                    <a:pt x="109842" y="466382"/>
                  </a:lnTo>
                  <a:lnTo>
                    <a:pt x="109918" y="461949"/>
                  </a:lnTo>
                  <a:lnTo>
                    <a:pt x="106641" y="456679"/>
                  </a:lnTo>
                  <a:lnTo>
                    <a:pt x="106375" y="455218"/>
                  </a:lnTo>
                  <a:lnTo>
                    <a:pt x="106616" y="454190"/>
                  </a:lnTo>
                  <a:lnTo>
                    <a:pt x="105346" y="453809"/>
                  </a:lnTo>
                  <a:lnTo>
                    <a:pt x="105143" y="453453"/>
                  </a:lnTo>
                  <a:lnTo>
                    <a:pt x="105219" y="453123"/>
                  </a:lnTo>
                  <a:lnTo>
                    <a:pt x="105752" y="452234"/>
                  </a:lnTo>
                  <a:lnTo>
                    <a:pt x="105117" y="450735"/>
                  </a:lnTo>
                  <a:lnTo>
                    <a:pt x="105930" y="450710"/>
                  </a:lnTo>
                  <a:lnTo>
                    <a:pt x="106299" y="450545"/>
                  </a:lnTo>
                  <a:lnTo>
                    <a:pt x="106578" y="449719"/>
                  </a:lnTo>
                  <a:lnTo>
                    <a:pt x="106222" y="449262"/>
                  </a:lnTo>
                  <a:lnTo>
                    <a:pt x="104698" y="449275"/>
                  </a:lnTo>
                  <a:lnTo>
                    <a:pt x="104559" y="449414"/>
                  </a:lnTo>
                  <a:lnTo>
                    <a:pt x="103733" y="447255"/>
                  </a:lnTo>
                  <a:lnTo>
                    <a:pt x="103124" y="442709"/>
                  </a:lnTo>
                  <a:lnTo>
                    <a:pt x="102235" y="441998"/>
                  </a:lnTo>
                  <a:lnTo>
                    <a:pt x="102616" y="441236"/>
                  </a:lnTo>
                  <a:lnTo>
                    <a:pt x="101079" y="439496"/>
                  </a:lnTo>
                  <a:lnTo>
                    <a:pt x="101346" y="438950"/>
                  </a:lnTo>
                  <a:lnTo>
                    <a:pt x="100164" y="437870"/>
                  </a:lnTo>
                  <a:lnTo>
                    <a:pt x="98831" y="437997"/>
                  </a:lnTo>
                  <a:lnTo>
                    <a:pt x="97739" y="436626"/>
                  </a:lnTo>
                  <a:lnTo>
                    <a:pt x="94068" y="436524"/>
                  </a:lnTo>
                  <a:lnTo>
                    <a:pt x="92875" y="436803"/>
                  </a:lnTo>
                  <a:lnTo>
                    <a:pt x="91719" y="436549"/>
                  </a:lnTo>
                  <a:lnTo>
                    <a:pt x="89662" y="436664"/>
                  </a:lnTo>
                  <a:lnTo>
                    <a:pt x="85902" y="441007"/>
                  </a:lnTo>
                  <a:lnTo>
                    <a:pt x="85051" y="442226"/>
                  </a:lnTo>
                  <a:lnTo>
                    <a:pt x="84848" y="443547"/>
                  </a:lnTo>
                  <a:lnTo>
                    <a:pt x="82969" y="445109"/>
                  </a:lnTo>
                  <a:lnTo>
                    <a:pt x="81559" y="450342"/>
                  </a:lnTo>
                  <a:lnTo>
                    <a:pt x="80238" y="453097"/>
                  </a:lnTo>
                  <a:lnTo>
                    <a:pt x="79489" y="454164"/>
                  </a:lnTo>
                  <a:lnTo>
                    <a:pt x="79286" y="456946"/>
                  </a:lnTo>
                  <a:lnTo>
                    <a:pt x="78206" y="457708"/>
                  </a:lnTo>
                  <a:lnTo>
                    <a:pt x="78155" y="458457"/>
                  </a:lnTo>
                  <a:lnTo>
                    <a:pt x="76060" y="463804"/>
                  </a:lnTo>
                  <a:lnTo>
                    <a:pt x="75793" y="466902"/>
                  </a:lnTo>
                  <a:lnTo>
                    <a:pt x="75831" y="469671"/>
                  </a:lnTo>
                  <a:lnTo>
                    <a:pt x="74358" y="470941"/>
                  </a:lnTo>
                  <a:lnTo>
                    <a:pt x="74320" y="471170"/>
                  </a:lnTo>
                  <a:lnTo>
                    <a:pt x="74587" y="471551"/>
                  </a:lnTo>
                  <a:lnTo>
                    <a:pt x="73406" y="474218"/>
                  </a:lnTo>
                  <a:lnTo>
                    <a:pt x="75488" y="474929"/>
                  </a:lnTo>
                  <a:lnTo>
                    <a:pt x="75120" y="475576"/>
                  </a:lnTo>
                  <a:lnTo>
                    <a:pt x="75184" y="477634"/>
                  </a:lnTo>
                  <a:lnTo>
                    <a:pt x="74358" y="478917"/>
                  </a:lnTo>
                  <a:lnTo>
                    <a:pt x="75412" y="483603"/>
                  </a:lnTo>
                  <a:lnTo>
                    <a:pt x="74256" y="485419"/>
                  </a:lnTo>
                  <a:lnTo>
                    <a:pt x="74904" y="488086"/>
                  </a:lnTo>
                  <a:lnTo>
                    <a:pt x="74587" y="488632"/>
                  </a:lnTo>
                  <a:lnTo>
                    <a:pt x="74015" y="489026"/>
                  </a:lnTo>
                  <a:lnTo>
                    <a:pt x="74079" y="489534"/>
                  </a:lnTo>
                  <a:lnTo>
                    <a:pt x="74587" y="489851"/>
                  </a:lnTo>
                  <a:lnTo>
                    <a:pt x="76238" y="494842"/>
                  </a:lnTo>
                  <a:lnTo>
                    <a:pt x="77876" y="496938"/>
                  </a:lnTo>
                  <a:lnTo>
                    <a:pt x="81915" y="500583"/>
                  </a:lnTo>
                  <a:lnTo>
                    <a:pt x="83108" y="502208"/>
                  </a:lnTo>
                  <a:lnTo>
                    <a:pt x="85255" y="502843"/>
                  </a:lnTo>
                  <a:lnTo>
                    <a:pt x="85534" y="504253"/>
                  </a:lnTo>
                  <a:lnTo>
                    <a:pt x="86906" y="504812"/>
                  </a:lnTo>
                  <a:lnTo>
                    <a:pt x="89458" y="504545"/>
                  </a:lnTo>
                  <a:lnTo>
                    <a:pt x="91147" y="504875"/>
                  </a:lnTo>
                  <a:lnTo>
                    <a:pt x="92392" y="504812"/>
                  </a:lnTo>
                  <a:lnTo>
                    <a:pt x="92976" y="504558"/>
                  </a:lnTo>
                  <a:lnTo>
                    <a:pt x="93395" y="504075"/>
                  </a:lnTo>
                  <a:lnTo>
                    <a:pt x="98615" y="504253"/>
                  </a:lnTo>
                  <a:lnTo>
                    <a:pt x="101003" y="504164"/>
                  </a:lnTo>
                  <a:lnTo>
                    <a:pt x="102133" y="503923"/>
                  </a:lnTo>
                  <a:lnTo>
                    <a:pt x="103670" y="502666"/>
                  </a:lnTo>
                  <a:lnTo>
                    <a:pt x="108534" y="499592"/>
                  </a:lnTo>
                  <a:lnTo>
                    <a:pt x="110109" y="497992"/>
                  </a:lnTo>
                  <a:lnTo>
                    <a:pt x="110947" y="496100"/>
                  </a:lnTo>
                  <a:lnTo>
                    <a:pt x="111709" y="495681"/>
                  </a:lnTo>
                  <a:lnTo>
                    <a:pt x="112522" y="494804"/>
                  </a:lnTo>
                  <a:lnTo>
                    <a:pt x="113030" y="491185"/>
                  </a:lnTo>
                  <a:lnTo>
                    <a:pt x="114173" y="490131"/>
                  </a:lnTo>
                  <a:lnTo>
                    <a:pt x="112826" y="487781"/>
                  </a:lnTo>
                  <a:lnTo>
                    <a:pt x="112636" y="486956"/>
                  </a:lnTo>
                  <a:lnTo>
                    <a:pt x="113880" y="485736"/>
                  </a:lnTo>
                  <a:lnTo>
                    <a:pt x="113779" y="484720"/>
                  </a:lnTo>
                  <a:lnTo>
                    <a:pt x="114350" y="484187"/>
                  </a:lnTo>
                  <a:close/>
                </a:path>
                <a:path w="519429" h="688975">
                  <a:moveTo>
                    <a:pt x="125056" y="341007"/>
                  </a:moveTo>
                  <a:lnTo>
                    <a:pt x="123431" y="341007"/>
                  </a:lnTo>
                  <a:lnTo>
                    <a:pt x="123418" y="342277"/>
                  </a:lnTo>
                  <a:lnTo>
                    <a:pt x="124841" y="342277"/>
                  </a:lnTo>
                  <a:lnTo>
                    <a:pt x="125056" y="341007"/>
                  </a:lnTo>
                  <a:close/>
                </a:path>
                <a:path w="519429" h="688975">
                  <a:moveTo>
                    <a:pt x="184937" y="565759"/>
                  </a:moveTo>
                  <a:lnTo>
                    <a:pt x="181749" y="565759"/>
                  </a:lnTo>
                  <a:lnTo>
                    <a:pt x="181889" y="566127"/>
                  </a:lnTo>
                  <a:lnTo>
                    <a:pt x="184556" y="566051"/>
                  </a:lnTo>
                  <a:lnTo>
                    <a:pt x="184937" y="565759"/>
                  </a:lnTo>
                  <a:close/>
                </a:path>
                <a:path w="519429" h="688975">
                  <a:moveTo>
                    <a:pt x="206641" y="528980"/>
                  </a:moveTo>
                  <a:lnTo>
                    <a:pt x="206616" y="528637"/>
                  </a:lnTo>
                  <a:lnTo>
                    <a:pt x="206298" y="528447"/>
                  </a:lnTo>
                  <a:lnTo>
                    <a:pt x="205282" y="528447"/>
                  </a:lnTo>
                  <a:lnTo>
                    <a:pt x="205752" y="528040"/>
                  </a:lnTo>
                  <a:lnTo>
                    <a:pt x="205828" y="526872"/>
                  </a:lnTo>
                  <a:lnTo>
                    <a:pt x="204762" y="526186"/>
                  </a:lnTo>
                  <a:lnTo>
                    <a:pt x="204774" y="525868"/>
                  </a:lnTo>
                  <a:lnTo>
                    <a:pt x="204851" y="525424"/>
                  </a:lnTo>
                  <a:lnTo>
                    <a:pt x="204952" y="524764"/>
                  </a:lnTo>
                  <a:lnTo>
                    <a:pt x="204990" y="524002"/>
                  </a:lnTo>
                  <a:lnTo>
                    <a:pt x="204825" y="523151"/>
                  </a:lnTo>
                  <a:lnTo>
                    <a:pt x="204711" y="522605"/>
                  </a:lnTo>
                  <a:lnTo>
                    <a:pt x="204622" y="522173"/>
                  </a:lnTo>
                  <a:lnTo>
                    <a:pt x="204520" y="521360"/>
                  </a:lnTo>
                  <a:lnTo>
                    <a:pt x="204457" y="520865"/>
                  </a:lnTo>
                  <a:lnTo>
                    <a:pt x="204355" y="519633"/>
                  </a:lnTo>
                  <a:lnTo>
                    <a:pt x="204241" y="518680"/>
                  </a:lnTo>
                  <a:lnTo>
                    <a:pt x="204152" y="517753"/>
                  </a:lnTo>
                  <a:lnTo>
                    <a:pt x="204012" y="516826"/>
                  </a:lnTo>
                  <a:lnTo>
                    <a:pt x="203885" y="512368"/>
                  </a:lnTo>
                  <a:lnTo>
                    <a:pt x="201726" y="510806"/>
                  </a:lnTo>
                  <a:lnTo>
                    <a:pt x="202196" y="510374"/>
                  </a:lnTo>
                  <a:lnTo>
                    <a:pt x="202603" y="509968"/>
                  </a:lnTo>
                  <a:lnTo>
                    <a:pt x="202514" y="507530"/>
                  </a:lnTo>
                  <a:lnTo>
                    <a:pt x="201930" y="506120"/>
                  </a:lnTo>
                  <a:lnTo>
                    <a:pt x="200228" y="504177"/>
                  </a:lnTo>
                  <a:lnTo>
                    <a:pt x="200050" y="503872"/>
                  </a:lnTo>
                  <a:lnTo>
                    <a:pt x="199745" y="503161"/>
                  </a:lnTo>
                  <a:lnTo>
                    <a:pt x="199402" y="502170"/>
                  </a:lnTo>
                  <a:lnTo>
                    <a:pt x="199288" y="501891"/>
                  </a:lnTo>
                  <a:lnTo>
                    <a:pt x="199186" y="501611"/>
                  </a:lnTo>
                  <a:lnTo>
                    <a:pt x="199047" y="501332"/>
                  </a:lnTo>
                  <a:lnTo>
                    <a:pt x="198932" y="501015"/>
                  </a:lnTo>
                  <a:lnTo>
                    <a:pt x="198577" y="500824"/>
                  </a:lnTo>
                  <a:lnTo>
                    <a:pt x="198437" y="500824"/>
                  </a:lnTo>
                  <a:lnTo>
                    <a:pt x="196227" y="499122"/>
                  </a:lnTo>
                  <a:lnTo>
                    <a:pt x="195135" y="498322"/>
                  </a:lnTo>
                  <a:lnTo>
                    <a:pt x="194246" y="497535"/>
                  </a:lnTo>
                  <a:lnTo>
                    <a:pt x="194119" y="497535"/>
                  </a:lnTo>
                  <a:lnTo>
                    <a:pt x="193979" y="497141"/>
                  </a:lnTo>
                  <a:lnTo>
                    <a:pt x="193916" y="496938"/>
                  </a:lnTo>
                  <a:lnTo>
                    <a:pt x="193802" y="496531"/>
                  </a:lnTo>
                  <a:lnTo>
                    <a:pt x="193725" y="496366"/>
                  </a:lnTo>
                  <a:lnTo>
                    <a:pt x="193662" y="496214"/>
                  </a:lnTo>
                  <a:lnTo>
                    <a:pt x="191884" y="496214"/>
                  </a:lnTo>
                  <a:lnTo>
                    <a:pt x="190106" y="495693"/>
                  </a:lnTo>
                  <a:lnTo>
                    <a:pt x="188366" y="495693"/>
                  </a:lnTo>
                  <a:lnTo>
                    <a:pt x="186385" y="496531"/>
                  </a:lnTo>
                  <a:lnTo>
                    <a:pt x="185483" y="496938"/>
                  </a:lnTo>
                  <a:lnTo>
                    <a:pt x="181775" y="499122"/>
                  </a:lnTo>
                  <a:lnTo>
                    <a:pt x="180365" y="501611"/>
                  </a:lnTo>
                  <a:lnTo>
                    <a:pt x="179133" y="503872"/>
                  </a:lnTo>
                  <a:lnTo>
                    <a:pt x="178943" y="504177"/>
                  </a:lnTo>
                  <a:lnTo>
                    <a:pt x="177647" y="504926"/>
                  </a:lnTo>
                  <a:lnTo>
                    <a:pt x="177558" y="505218"/>
                  </a:lnTo>
                  <a:lnTo>
                    <a:pt x="177914" y="505777"/>
                  </a:lnTo>
                  <a:lnTo>
                    <a:pt x="178447" y="505777"/>
                  </a:lnTo>
                  <a:lnTo>
                    <a:pt x="177304" y="506539"/>
                  </a:lnTo>
                  <a:lnTo>
                    <a:pt x="175895" y="509968"/>
                  </a:lnTo>
                  <a:lnTo>
                    <a:pt x="175818" y="510146"/>
                  </a:lnTo>
                  <a:lnTo>
                    <a:pt x="174586" y="511098"/>
                  </a:lnTo>
                  <a:lnTo>
                    <a:pt x="174802" y="511784"/>
                  </a:lnTo>
                  <a:lnTo>
                    <a:pt x="175272" y="512914"/>
                  </a:lnTo>
                  <a:lnTo>
                    <a:pt x="173977" y="514794"/>
                  </a:lnTo>
                  <a:lnTo>
                    <a:pt x="172631" y="516826"/>
                  </a:lnTo>
                  <a:lnTo>
                    <a:pt x="171284" y="519010"/>
                  </a:lnTo>
                  <a:lnTo>
                    <a:pt x="171310" y="519633"/>
                  </a:lnTo>
                  <a:lnTo>
                    <a:pt x="171411" y="522605"/>
                  </a:lnTo>
                  <a:lnTo>
                    <a:pt x="170865" y="523151"/>
                  </a:lnTo>
                  <a:lnTo>
                    <a:pt x="169468" y="524002"/>
                  </a:lnTo>
                  <a:lnTo>
                    <a:pt x="168808" y="524764"/>
                  </a:lnTo>
                  <a:lnTo>
                    <a:pt x="168541" y="525043"/>
                  </a:lnTo>
                  <a:lnTo>
                    <a:pt x="168579" y="525424"/>
                  </a:lnTo>
                  <a:lnTo>
                    <a:pt x="168694" y="525589"/>
                  </a:lnTo>
                  <a:lnTo>
                    <a:pt x="167881" y="525589"/>
                  </a:lnTo>
                  <a:lnTo>
                    <a:pt x="168897" y="525729"/>
                  </a:lnTo>
                  <a:lnTo>
                    <a:pt x="169913" y="525868"/>
                  </a:lnTo>
                  <a:lnTo>
                    <a:pt x="169773" y="526186"/>
                  </a:lnTo>
                  <a:lnTo>
                    <a:pt x="168414" y="528447"/>
                  </a:lnTo>
                  <a:lnTo>
                    <a:pt x="167728" y="530682"/>
                  </a:lnTo>
                  <a:lnTo>
                    <a:pt x="167347" y="532917"/>
                  </a:lnTo>
                  <a:lnTo>
                    <a:pt x="167220" y="533476"/>
                  </a:lnTo>
                  <a:lnTo>
                    <a:pt x="167182" y="533844"/>
                  </a:lnTo>
                  <a:lnTo>
                    <a:pt x="167055" y="534568"/>
                  </a:lnTo>
                  <a:lnTo>
                    <a:pt x="166941" y="535203"/>
                  </a:lnTo>
                  <a:lnTo>
                    <a:pt x="166878" y="535622"/>
                  </a:lnTo>
                  <a:lnTo>
                    <a:pt x="165201" y="536079"/>
                  </a:lnTo>
                  <a:lnTo>
                    <a:pt x="165265" y="538111"/>
                  </a:lnTo>
                  <a:lnTo>
                    <a:pt x="165100" y="538645"/>
                  </a:lnTo>
                  <a:lnTo>
                    <a:pt x="165011" y="540435"/>
                  </a:lnTo>
                  <a:lnTo>
                    <a:pt x="164896" y="541070"/>
                  </a:lnTo>
                  <a:lnTo>
                    <a:pt x="164769" y="541413"/>
                  </a:lnTo>
                  <a:lnTo>
                    <a:pt x="164693" y="541629"/>
                  </a:lnTo>
                  <a:lnTo>
                    <a:pt x="164388" y="542683"/>
                  </a:lnTo>
                  <a:lnTo>
                    <a:pt x="164490" y="543750"/>
                  </a:lnTo>
                  <a:lnTo>
                    <a:pt x="164630" y="544398"/>
                  </a:lnTo>
                  <a:lnTo>
                    <a:pt x="163957" y="544804"/>
                  </a:lnTo>
                  <a:lnTo>
                    <a:pt x="163741" y="544804"/>
                  </a:lnTo>
                  <a:lnTo>
                    <a:pt x="163677" y="545261"/>
                  </a:lnTo>
                  <a:lnTo>
                    <a:pt x="164325" y="546481"/>
                  </a:lnTo>
                  <a:lnTo>
                    <a:pt x="164858" y="547560"/>
                  </a:lnTo>
                  <a:lnTo>
                    <a:pt x="164325" y="548132"/>
                  </a:lnTo>
                  <a:lnTo>
                    <a:pt x="164274" y="549211"/>
                  </a:lnTo>
                  <a:lnTo>
                    <a:pt x="164439" y="549389"/>
                  </a:lnTo>
                  <a:lnTo>
                    <a:pt x="164934" y="549744"/>
                  </a:lnTo>
                  <a:lnTo>
                    <a:pt x="163944" y="549744"/>
                  </a:lnTo>
                  <a:lnTo>
                    <a:pt x="163385" y="550506"/>
                  </a:lnTo>
                  <a:lnTo>
                    <a:pt x="164147" y="551535"/>
                  </a:lnTo>
                  <a:lnTo>
                    <a:pt x="164274" y="551751"/>
                  </a:lnTo>
                  <a:lnTo>
                    <a:pt x="164769" y="552056"/>
                  </a:lnTo>
                  <a:lnTo>
                    <a:pt x="165125" y="552323"/>
                  </a:lnTo>
                  <a:lnTo>
                    <a:pt x="165074" y="552462"/>
                  </a:lnTo>
                  <a:lnTo>
                    <a:pt x="164617" y="552704"/>
                  </a:lnTo>
                  <a:lnTo>
                    <a:pt x="164680" y="556945"/>
                  </a:lnTo>
                  <a:lnTo>
                    <a:pt x="166535" y="558368"/>
                  </a:lnTo>
                  <a:lnTo>
                    <a:pt x="170713" y="562076"/>
                  </a:lnTo>
                  <a:lnTo>
                    <a:pt x="173850" y="562889"/>
                  </a:lnTo>
                  <a:lnTo>
                    <a:pt x="174459" y="563321"/>
                  </a:lnTo>
                  <a:lnTo>
                    <a:pt x="174586" y="563600"/>
                  </a:lnTo>
                  <a:lnTo>
                    <a:pt x="174980" y="564616"/>
                  </a:lnTo>
                  <a:lnTo>
                    <a:pt x="177266" y="564616"/>
                  </a:lnTo>
                  <a:lnTo>
                    <a:pt x="177368" y="565035"/>
                  </a:lnTo>
                  <a:lnTo>
                    <a:pt x="170738" y="565035"/>
                  </a:lnTo>
                  <a:lnTo>
                    <a:pt x="185483" y="565759"/>
                  </a:lnTo>
                  <a:lnTo>
                    <a:pt x="185635" y="566026"/>
                  </a:lnTo>
                  <a:lnTo>
                    <a:pt x="194195" y="565759"/>
                  </a:lnTo>
                  <a:lnTo>
                    <a:pt x="188341" y="565759"/>
                  </a:lnTo>
                  <a:lnTo>
                    <a:pt x="188328" y="565035"/>
                  </a:lnTo>
                  <a:lnTo>
                    <a:pt x="188175" y="565035"/>
                  </a:lnTo>
                  <a:lnTo>
                    <a:pt x="187985" y="564832"/>
                  </a:lnTo>
                  <a:lnTo>
                    <a:pt x="187972" y="564616"/>
                  </a:lnTo>
                  <a:lnTo>
                    <a:pt x="190830" y="564616"/>
                  </a:lnTo>
                  <a:lnTo>
                    <a:pt x="191706" y="564248"/>
                  </a:lnTo>
                  <a:lnTo>
                    <a:pt x="192354" y="563600"/>
                  </a:lnTo>
                  <a:lnTo>
                    <a:pt x="193167" y="562889"/>
                  </a:lnTo>
                  <a:lnTo>
                    <a:pt x="193598" y="562571"/>
                  </a:lnTo>
                  <a:lnTo>
                    <a:pt x="194551" y="561809"/>
                  </a:lnTo>
                  <a:lnTo>
                    <a:pt x="195567" y="561047"/>
                  </a:lnTo>
                  <a:lnTo>
                    <a:pt x="196049" y="560057"/>
                  </a:lnTo>
                  <a:lnTo>
                    <a:pt x="196392" y="559422"/>
                  </a:lnTo>
                  <a:lnTo>
                    <a:pt x="199364" y="557720"/>
                  </a:lnTo>
                  <a:lnTo>
                    <a:pt x="199859" y="556945"/>
                  </a:lnTo>
                  <a:lnTo>
                    <a:pt x="200571" y="555917"/>
                  </a:lnTo>
                  <a:lnTo>
                    <a:pt x="199682" y="555485"/>
                  </a:lnTo>
                  <a:lnTo>
                    <a:pt x="199872" y="555244"/>
                  </a:lnTo>
                  <a:lnTo>
                    <a:pt x="200329" y="554888"/>
                  </a:lnTo>
                  <a:lnTo>
                    <a:pt x="200444" y="554723"/>
                  </a:lnTo>
                  <a:lnTo>
                    <a:pt x="200952" y="554139"/>
                  </a:lnTo>
                  <a:lnTo>
                    <a:pt x="202247" y="552462"/>
                  </a:lnTo>
                  <a:lnTo>
                    <a:pt x="202349" y="552323"/>
                  </a:lnTo>
                  <a:lnTo>
                    <a:pt x="202819" y="552056"/>
                  </a:lnTo>
                  <a:lnTo>
                    <a:pt x="202920" y="551535"/>
                  </a:lnTo>
                  <a:lnTo>
                    <a:pt x="202780" y="551281"/>
                  </a:lnTo>
                  <a:lnTo>
                    <a:pt x="202438" y="551154"/>
                  </a:lnTo>
                  <a:lnTo>
                    <a:pt x="203149" y="550722"/>
                  </a:lnTo>
                  <a:lnTo>
                    <a:pt x="203708" y="550164"/>
                  </a:lnTo>
                  <a:lnTo>
                    <a:pt x="203339" y="549389"/>
                  </a:lnTo>
                  <a:lnTo>
                    <a:pt x="203250" y="549211"/>
                  </a:lnTo>
                  <a:lnTo>
                    <a:pt x="203123" y="548944"/>
                  </a:lnTo>
                  <a:lnTo>
                    <a:pt x="203263" y="548576"/>
                  </a:lnTo>
                  <a:lnTo>
                    <a:pt x="203365" y="548284"/>
                  </a:lnTo>
                  <a:lnTo>
                    <a:pt x="203441" y="548132"/>
                  </a:lnTo>
                  <a:lnTo>
                    <a:pt x="203695" y="548132"/>
                  </a:lnTo>
                  <a:lnTo>
                    <a:pt x="204457" y="547687"/>
                  </a:lnTo>
                  <a:lnTo>
                    <a:pt x="205041" y="546735"/>
                  </a:lnTo>
                  <a:lnTo>
                    <a:pt x="204038" y="545693"/>
                  </a:lnTo>
                  <a:lnTo>
                    <a:pt x="204177" y="545528"/>
                  </a:lnTo>
                  <a:lnTo>
                    <a:pt x="205384" y="545261"/>
                  </a:lnTo>
                  <a:lnTo>
                    <a:pt x="205282" y="543090"/>
                  </a:lnTo>
                  <a:lnTo>
                    <a:pt x="205168" y="541629"/>
                  </a:lnTo>
                  <a:lnTo>
                    <a:pt x="205041" y="539711"/>
                  </a:lnTo>
                  <a:lnTo>
                    <a:pt x="204978" y="539051"/>
                  </a:lnTo>
                  <a:lnTo>
                    <a:pt x="206171" y="537667"/>
                  </a:lnTo>
                  <a:lnTo>
                    <a:pt x="206438" y="536079"/>
                  </a:lnTo>
                  <a:lnTo>
                    <a:pt x="205943" y="534568"/>
                  </a:lnTo>
                  <a:lnTo>
                    <a:pt x="205816" y="534212"/>
                  </a:lnTo>
                  <a:lnTo>
                    <a:pt x="205689" y="533844"/>
                  </a:lnTo>
                  <a:lnTo>
                    <a:pt x="205587" y="532917"/>
                  </a:lnTo>
                  <a:lnTo>
                    <a:pt x="205460" y="530682"/>
                  </a:lnTo>
                  <a:lnTo>
                    <a:pt x="205130" y="530085"/>
                  </a:lnTo>
                  <a:lnTo>
                    <a:pt x="205079" y="529945"/>
                  </a:lnTo>
                  <a:lnTo>
                    <a:pt x="205549" y="529945"/>
                  </a:lnTo>
                  <a:lnTo>
                    <a:pt x="206641" y="528980"/>
                  </a:lnTo>
                  <a:close/>
                </a:path>
                <a:path w="519429" h="688975">
                  <a:moveTo>
                    <a:pt x="277253" y="453961"/>
                  </a:moveTo>
                  <a:lnTo>
                    <a:pt x="275767" y="452539"/>
                  </a:lnTo>
                  <a:lnTo>
                    <a:pt x="275831" y="451954"/>
                  </a:lnTo>
                  <a:lnTo>
                    <a:pt x="276885" y="450176"/>
                  </a:lnTo>
                  <a:lnTo>
                    <a:pt x="276644" y="448500"/>
                  </a:lnTo>
                  <a:lnTo>
                    <a:pt x="276352" y="447319"/>
                  </a:lnTo>
                  <a:lnTo>
                    <a:pt x="276263" y="446989"/>
                  </a:lnTo>
                  <a:lnTo>
                    <a:pt x="276453" y="446824"/>
                  </a:lnTo>
                  <a:lnTo>
                    <a:pt x="276504" y="446633"/>
                  </a:lnTo>
                  <a:lnTo>
                    <a:pt x="276580" y="446316"/>
                  </a:lnTo>
                  <a:lnTo>
                    <a:pt x="276402" y="446062"/>
                  </a:lnTo>
                  <a:lnTo>
                    <a:pt x="276110" y="445935"/>
                  </a:lnTo>
                  <a:lnTo>
                    <a:pt x="275932" y="445935"/>
                  </a:lnTo>
                  <a:lnTo>
                    <a:pt x="275513" y="445376"/>
                  </a:lnTo>
                  <a:lnTo>
                    <a:pt x="275107" y="444601"/>
                  </a:lnTo>
                  <a:lnTo>
                    <a:pt x="275005" y="444423"/>
                  </a:lnTo>
                  <a:lnTo>
                    <a:pt x="275907" y="444423"/>
                  </a:lnTo>
                  <a:lnTo>
                    <a:pt x="276339" y="443776"/>
                  </a:lnTo>
                  <a:lnTo>
                    <a:pt x="276263" y="443509"/>
                  </a:lnTo>
                  <a:lnTo>
                    <a:pt x="275767" y="443191"/>
                  </a:lnTo>
                  <a:lnTo>
                    <a:pt x="275704" y="442937"/>
                  </a:lnTo>
                  <a:lnTo>
                    <a:pt x="275221" y="441921"/>
                  </a:lnTo>
                  <a:lnTo>
                    <a:pt x="275082" y="441528"/>
                  </a:lnTo>
                  <a:lnTo>
                    <a:pt x="275323" y="441185"/>
                  </a:lnTo>
                  <a:lnTo>
                    <a:pt x="275628" y="440677"/>
                  </a:lnTo>
                  <a:lnTo>
                    <a:pt x="274332" y="438480"/>
                  </a:lnTo>
                  <a:lnTo>
                    <a:pt x="274662" y="438480"/>
                  </a:lnTo>
                  <a:lnTo>
                    <a:pt x="275043" y="437908"/>
                  </a:lnTo>
                  <a:lnTo>
                    <a:pt x="274967" y="437629"/>
                  </a:lnTo>
                  <a:lnTo>
                    <a:pt x="274675" y="437476"/>
                  </a:lnTo>
                  <a:lnTo>
                    <a:pt x="274929" y="437235"/>
                  </a:lnTo>
                  <a:lnTo>
                    <a:pt x="275615" y="436803"/>
                  </a:lnTo>
                  <a:lnTo>
                    <a:pt x="275539" y="436397"/>
                  </a:lnTo>
                  <a:lnTo>
                    <a:pt x="275463" y="436067"/>
                  </a:lnTo>
                  <a:lnTo>
                    <a:pt x="275310" y="435851"/>
                  </a:lnTo>
                  <a:lnTo>
                    <a:pt x="275551" y="435851"/>
                  </a:lnTo>
                  <a:lnTo>
                    <a:pt x="274535" y="435584"/>
                  </a:lnTo>
                  <a:lnTo>
                    <a:pt x="274802" y="435419"/>
                  </a:lnTo>
                  <a:lnTo>
                    <a:pt x="274802" y="434555"/>
                  </a:lnTo>
                  <a:lnTo>
                    <a:pt x="274650" y="434416"/>
                  </a:lnTo>
                  <a:lnTo>
                    <a:pt x="273456" y="434416"/>
                  </a:lnTo>
                  <a:lnTo>
                    <a:pt x="272300" y="431342"/>
                  </a:lnTo>
                  <a:lnTo>
                    <a:pt x="273265" y="431342"/>
                  </a:lnTo>
                  <a:lnTo>
                    <a:pt x="273900" y="430669"/>
                  </a:lnTo>
                  <a:lnTo>
                    <a:pt x="273608" y="430060"/>
                  </a:lnTo>
                  <a:lnTo>
                    <a:pt x="272986" y="429374"/>
                  </a:lnTo>
                  <a:lnTo>
                    <a:pt x="272719" y="428942"/>
                  </a:lnTo>
                  <a:lnTo>
                    <a:pt x="272618" y="428739"/>
                  </a:lnTo>
                  <a:lnTo>
                    <a:pt x="271894" y="427558"/>
                  </a:lnTo>
                  <a:lnTo>
                    <a:pt x="271487" y="426770"/>
                  </a:lnTo>
                  <a:lnTo>
                    <a:pt x="272275" y="425805"/>
                  </a:lnTo>
                  <a:lnTo>
                    <a:pt x="272643" y="425386"/>
                  </a:lnTo>
                  <a:lnTo>
                    <a:pt x="272313" y="424891"/>
                  </a:lnTo>
                  <a:lnTo>
                    <a:pt x="272008" y="424484"/>
                  </a:lnTo>
                  <a:lnTo>
                    <a:pt x="272173" y="424345"/>
                  </a:lnTo>
                  <a:lnTo>
                    <a:pt x="272199" y="423773"/>
                  </a:lnTo>
                  <a:lnTo>
                    <a:pt x="272008" y="423608"/>
                  </a:lnTo>
                  <a:lnTo>
                    <a:pt x="271729" y="423468"/>
                  </a:lnTo>
                  <a:lnTo>
                    <a:pt x="271665" y="421462"/>
                  </a:lnTo>
                  <a:lnTo>
                    <a:pt x="270052" y="421195"/>
                  </a:lnTo>
                  <a:lnTo>
                    <a:pt x="269951" y="420624"/>
                  </a:lnTo>
                  <a:lnTo>
                    <a:pt x="269824" y="419963"/>
                  </a:lnTo>
                  <a:lnTo>
                    <a:pt x="269786" y="419798"/>
                  </a:lnTo>
                  <a:lnTo>
                    <a:pt x="268935" y="418846"/>
                  </a:lnTo>
                  <a:lnTo>
                    <a:pt x="267639" y="418299"/>
                  </a:lnTo>
                  <a:lnTo>
                    <a:pt x="267512" y="418299"/>
                  </a:lnTo>
                  <a:lnTo>
                    <a:pt x="267385" y="417995"/>
                  </a:lnTo>
                  <a:lnTo>
                    <a:pt x="267271" y="417741"/>
                  </a:lnTo>
                  <a:lnTo>
                    <a:pt x="267157" y="417499"/>
                  </a:lnTo>
                  <a:lnTo>
                    <a:pt x="265950" y="417499"/>
                  </a:lnTo>
                  <a:lnTo>
                    <a:pt x="265823" y="417690"/>
                  </a:lnTo>
                  <a:lnTo>
                    <a:pt x="264833" y="417233"/>
                  </a:lnTo>
                  <a:lnTo>
                    <a:pt x="264312" y="417029"/>
                  </a:lnTo>
                  <a:lnTo>
                    <a:pt x="262432" y="417029"/>
                  </a:lnTo>
                  <a:lnTo>
                    <a:pt x="261543" y="417499"/>
                  </a:lnTo>
                  <a:lnTo>
                    <a:pt x="260146" y="418299"/>
                  </a:lnTo>
                  <a:lnTo>
                    <a:pt x="259791" y="418299"/>
                  </a:lnTo>
                  <a:lnTo>
                    <a:pt x="259181" y="417995"/>
                  </a:lnTo>
                  <a:lnTo>
                    <a:pt x="258165" y="417995"/>
                  </a:lnTo>
                  <a:lnTo>
                    <a:pt x="257683" y="418299"/>
                  </a:lnTo>
                  <a:lnTo>
                    <a:pt x="257314" y="418846"/>
                  </a:lnTo>
                  <a:lnTo>
                    <a:pt x="256755" y="419798"/>
                  </a:lnTo>
                  <a:lnTo>
                    <a:pt x="256463" y="419963"/>
                  </a:lnTo>
                  <a:lnTo>
                    <a:pt x="256260" y="420179"/>
                  </a:lnTo>
                  <a:lnTo>
                    <a:pt x="256298" y="420624"/>
                  </a:lnTo>
                  <a:lnTo>
                    <a:pt x="256514" y="420916"/>
                  </a:lnTo>
                  <a:lnTo>
                    <a:pt x="256489" y="421995"/>
                  </a:lnTo>
                  <a:lnTo>
                    <a:pt x="256209" y="423011"/>
                  </a:lnTo>
                  <a:lnTo>
                    <a:pt x="254812" y="424345"/>
                  </a:lnTo>
                  <a:lnTo>
                    <a:pt x="254762" y="424484"/>
                  </a:lnTo>
                  <a:lnTo>
                    <a:pt x="254647" y="424891"/>
                  </a:lnTo>
                  <a:lnTo>
                    <a:pt x="254520" y="425386"/>
                  </a:lnTo>
                  <a:lnTo>
                    <a:pt x="254355" y="425805"/>
                  </a:lnTo>
                  <a:lnTo>
                    <a:pt x="252831" y="426466"/>
                  </a:lnTo>
                  <a:lnTo>
                    <a:pt x="251040" y="427355"/>
                  </a:lnTo>
                  <a:lnTo>
                    <a:pt x="251307" y="428739"/>
                  </a:lnTo>
                  <a:lnTo>
                    <a:pt x="251396" y="429539"/>
                  </a:lnTo>
                  <a:lnTo>
                    <a:pt x="250786" y="430060"/>
                  </a:lnTo>
                  <a:lnTo>
                    <a:pt x="250126" y="430669"/>
                  </a:lnTo>
                  <a:lnTo>
                    <a:pt x="249288" y="431342"/>
                  </a:lnTo>
                  <a:lnTo>
                    <a:pt x="248691" y="431850"/>
                  </a:lnTo>
                  <a:lnTo>
                    <a:pt x="247802" y="432549"/>
                  </a:lnTo>
                  <a:lnTo>
                    <a:pt x="247434" y="432739"/>
                  </a:lnTo>
                  <a:lnTo>
                    <a:pt x="247205" y="432981"/>
                  </a:lnTo>
                  <a:lnTo>
                    <a:pt x="247243" y="433463"/>
                  </a:lnTo>
                  <a:lnTo>
                    <a:pt x="247434" y="433641"/>
                  </a:lnTo>
                  <a:lnTo>
                    <a:pt x="247713" y="433781"/>
                  </a:lnTo>
                  <a:lnTo>
                    <a:pt x="247840" y="434771"/>
                  </a:lnTo>
                  <a:lnTo>
                    <a:pt x="247446" y="435419"/>
                  </a:lnTo>
                  <a:lnTo>
                    <a:pt x="246646" y="435851"/>
                  </a:lnTo>
                  <a:lnTo>
                    <a:pt x="245973" y="436397"/>
                  </a:lnTo>
                  <a:lnTo>
                    <a:pt x="245935" y="437235"/>
                  </a:lnTo>
                  <a:lnTo>
                    <a:pt x="244373" y="438950"/>
                  </a:lnTo>
                  <a:lnTo>
                    <a:pt x="244246" y="440677"/>
                  </a:lnTo>
                  <a:lnTo>
                    <a:pt x="243916" y="441185"/>
                  </a:lnTo>
                  <a:lnTo>
                    <a:pt x="243027" y="442645"/>
                  </a:lnTo>
                  <a:lnTo>
                    <a:pt x="242912" y="442937"/>
                  </a:lnTo>
                  <a:lnTo>
                    <a:pt x="242798" y="443191"/>
                  </a:lnTo>
                  <a:lnTo>
                    <a:pt x="242671" y="443191"/>
                  </a:lnTo>
                  <a:lnTo>
                    <a:pt x="242404" y="443357"/>
                  </a:lnTo>
                  <a:lnTo>
                    <a:pt x="242277" y="443509"/>
                  </a:lnTo>
                  <a:lnTo>
                    <a:pt x="242214" y="444423"/>
                  </a:lnTo>
                  <a:lnTo>
                    <a:pt x="242379" y="444423"/>
                  </a:lnTo>
                  <a:lnTo>
                    <a:pt x="242646" y="444601"/>
                  </a:lnTo>
                  <a:lnTo>
                    <a:pt x="240830" y="447319"/>
                  </a:lnTo>
                  <a:lnTo>
                    <a:pt x="241528" y="449948"/>
                  </a:lnTo>
                  <a:lnTo>
                    <a:pt x="241020" y="451954"/>
                  </a:lnTo>
                  <a:lnTo>
                    <a:pt x="240982" y="452120"/>
                  </a:lnTo>
                  <a:lnTo>
                    <a:pt x="240880" y="452539"/>
                  </a:lnTo>
                  <a:lnTo>
                    <a:pt x="240792" y="452869"/>
                  </a:lnTo>
                  <a:lnTo>
                    <a:pt x="240118" y="452869"/>
                  </a:lnTo>
                  <a:lnTo>
                    <a:pt x="239941" y="453009"/>
                  </a:lnTo>
                  <a:lnTo>
                    <a:pt x="239852" y="453174"/>
                  </a:lnTo>
                  <a:lnTo>
                    <a:pt x="239801" y="453656"/>
                  </a:lnTo>
                  <a:lnTo>
                    <a:pt x="239953" y="453656"/>
                  </a:lnTo>
                  <a:lnTo>
                    <a:pt x="240411" y="454177"/>
                  </a:lnTo>
                  <a:lnTo>
                    <a:pt x="240779" y="454177"/>
                  </a:lnTo>
                  <a:lnTo>
                    <a:pt x="240868" y="454304"/>
                  </a:lnTo>
                  <a:lnTo>
                    <a:pt x="240715" y="454469"/>
                  </a:lnTo>
                  <a:lnTo>
                    <a:pt x="240626" y="454685"/>
                  </a:lnTo>
                  <a:lnTo>
                    <a:pt x="240499" y="454888"/>
                  </a:lnTo>
                  <a:lnTo>
                    <a:pt x="240055" y="455371"/>
                  </a:lnTo>
                  <a:lnTo>
                    <a:pt x="239674" y="455942"/>
                  </a:lnTo>
                  <a:lnTo>
                    <a:pt x="239903" y="456222"/>
                  </a:lnTo>
                  <a:lnTo>
                    <a:pt x="240004" y="456349"/>
                  </a:lnTo>
                  <a:lnTo>
                    <a:pt x="239725" y="456349"/>
                  </a:lnTo>
                  <a:lnTo>
                    <a:pt x="240753" y="456831"/>
                  </a:lnTo>
                  <a:lnTo>
                    <a:pt x="240233" y="456831"/>
                  </a:lnTo>
                  <a:lnTo>
                    <a:pt x="240118" y="456971"/>
                  </a:lnTo>
                  <a:lnTo>
                    <a:pt x="240055" y="457479"/>
                  </a:lnTo>
                  <a:lnTo>
                    <a:pt x="240499" y="457771"/>
                  </a:lnTo>
                  <a:lnTo>
                    <a:pt x="240626" y="458508"/>
                  </a:lnTo>
                  <a:lnTo>
                    <a:pt x="240855" y="459447"/>
                  </a:lnTo>
                  <a:lnTo>
                    <a:pt x="240957" y="459879"/>
                  </a:lnTo>
                  <a:lnTo>
                    <a:pt x="241020" y="462876"/>
                  </a:lnTo>
                  <a:lnTo>
                    <a:pt x="241846" y="466090"/>
                  </a:lnTo>
                  <a:lnTo>
                    <a:pt x="240957" y="467487"/>
                  </a:lnTo>
                  <a:lnTo>
                    <a:pt x="241604" y="468299"/>
                  </a:lnTo>
                  <a:lnTo>
                    <a:pt x="242100" y="468299"/>
                  </a:lnTo>
                  <a:lnTo>
                    <a:pt x="242163" y="467995"/>
                  </a:lnTo>
                  <a:lnTo>
                    <a:pt x="242290" y="468299"/>
                  </a:lnTo>
                  <a:lnTo>
                    <a:pt x="242709" y="468299"/>
                  </a:lnTo>
                  <a:lnTo>
                    <a:pt x="243001" y="468922"/>
                  </a:lnTo>
                  <a:lnTo>
                    <a:pt x="243395" y="469836"/>
                  </a:lnTo>
                  <a:lnTo>
                    <a:pt x="243979" y="470103"/>
                  </a:lnTo>
                  <a:lnTo>
                    <a:pt x="244741" y="471487"/>
                  </a:lnTo>
                  <a:lnTo>
                    <a:pt x="245110" y="471754"/>
                  </a:lnTo>
                  <a:lnTo>
                    <a:pt x="246951" y="472490"/>
                  </a:lnTo>
                  <a:lnTo>
                    <a:pt x="248551" y="473633"/>
                  </a:lnTo>
                  <a:lnTo>
                    <a:pt x="249961" y="475145"/>
                  </a:lnTo>
                  <a:lnTo>
                    <a:pt x="250405" y="475653"/>
                  </a:lnTo>
                  <a:lnTo>
                    <a:pt x="250926" y="476097"/>
                  </a:lnTo>
                  <a:lnTo>
                    <a:pt x="253441" y="476097"/>
                  </a:lnTo>
                  <a:lnTo>
                    <a:pt x="256730" y="476478"/>
                  </a:lnTo>
                  <a:lnTo>
                    <a:pt x="257009" y="476478"/>
                  </a:lnTo>
                  <a:lnTo>
                    <a:pt x="257517" y="477062"/>
                  </a:lnTo>
                  <a:lnTo>
                    <a:pt x="261607" y="477062"/>
                  </a:lnTo>
                  <a:lnTo>
                    <a:pt x="261797" y="477367"/>
                  </a:lnTo>
                  <a:lnTo>
                    <a:pt x="263601" y="477367"/>
                  </a:lnTo>
                  <a:lnTo>
                    <a:pt x="264147" y="477062"/>
                  </a:lnTo>
                  <a:lnTo>
                    <a:pt x="264668" y="476694"/>
                  </a:lnTo>
                  <a:lnTo>
                    <a:pt x="264807" y="476846"/>
                  </a:lnTo>
                  <a:lnTo>
                    <a:pt x="265099" y="477062"/>
                  </a:lnTo>
                  <a:lnTo>
                    <a:pt x="265518" y="477062"/>
                  </a:lnTo>
                  <a:lnTo>
                    <a:pt x="265887" y="476846"/>
                  </a:lnTo>
                  <a:lnTo>
                    <a:pt x="265976" y="476694"/>
                  </a:lnTo>
                  <a:lnTo>
                    <a:pt x="266331" y="476097"/>
                  </a:lnTo>
                  <a:lnTo>
                    <a:pt x="266433" y="475932"/>
                  </a:lnTo>
                  <a:lnTo>
                    <a:pt x="267677" y="475653"/>
                  </a:lnTo>
                  <a:lnTo>
                    <a:pt x="267906" y="475653"/>
                  </a:lnTo>
                  <a:lnTo>
                    <a:pt x="268287" y="474687"/>
                  </a:lnTo>
                  <a:lnTo>
                    <a:pt x="268033" y="474306"/>
                  </a:lnTo>
                  <a:lnTo>
                    <a:pt x="267728" y="474002"/>
                  </a:lnTo>
                  <a:lnTo>
                    <a:pt x="269176" y="473633"/>
                  </a:lnTo>
                  <a:lnTo>
                    <a:pt x="270700" y="471246"/>
                  </a:lnTo>
                  <a:lnTo>
                    <a:pt x="271106" y="470839"/>
                  </a:lnTo>
                  <a:lnTo>
                    <a:pt x="271348" y="470103"/>
                  </a:lnTo>
                  <a:lnTo>
                    <a:pt x="271424" y="469836"/>
                  </a:lnTo>
                  <a:lnTo>
                    <a:pt x="272351" y="467995"/>
                  </a:lnTo>
                  <a:lnTo>
                    <a:pt x="273748" y="465099"/>
                  </a:lnTo>
                  <a:lnTo>
                    <a:pt x="273888" y="463359"/>
                  </a:lnTo>
                  <a:lnTo>
                    <a:pt x="274091" y="463219"/>
                  </a:lnTo>
                  <a:lnTo>
                    <a:pt x="274193" y="463054"/>
                  </a:lnTo>
                  <a:lnTo>
                    <a:pt x="274256" y="462876"/>
                  </a:lnTo>
                  <a:lnTo>
                    <a:pt x="274370" y="462470"/>
                  </a:lnTo>
                  <a:lnTo>
                    <a:pt x="273685" y="461721"/>
                  </a:lnTo>
                  <a:lnTo>
                    <a:pt x="274256" y="461200"/>
                  </a:lnTo>
                  <a:lnTo>
                    <a:pt x="274624" y="459879"/>
                  </a:lnTo>
                  <a:lnTo>
                    <a:pt x="274739" y="459447"/>
                  </a:lnTo>
                  <a:lnTo>
                    <a:pt x="275094" y="458508"/>
                  </a:lnTo>
                  <a:lnTo>
                    <a:pt x="275221" y="456831"/>
                  </a:lnTo>
                  <a:lnTo>
                    <a:pt x="275234" y="456349"/>
                  </a:lnTo>
                  <a:lnTo>
                    <a:pt x="274561" y="456349"/>
                  </a:lnTo>
                  <a:lnTo>
                    <a:pt x="274624" y="456222"/>
                  </a:lnTo>
                  <a:lnTo>
                    <a:pt x="277012" y="453961"/>
                  </a:lnTo>
                  <a:lnTo>
                    <a:pt x="277253" y="453961"/>
                  </a:lnTo>
                  <a:close/>
                </a:path>
                <a:path w="519429" h="688975">
                  <a:moveTo>
                    <a:pt x="319125" y="670255"/>
                  </a:moveTo>
                  <a:lnTo>
                    <a:pt x="318947" y="670306"/>
                  </a:lnTo>
                  <a:lnTo>
                    <a:pt x="319112" y="670382"/>
                  </a:lnTo>
                  <a:lnTo>
                    <a:pt x="319125" y="670255"/>
                  </a:lnTo>
                  <a:close/>
                </a:path>
                <a:path w="519429" h="688975">
                  <a:moveTo>
                    <a:pt x="319659" y="614781"/>
                  </a:moveTo>
                  <a:lnTo>
                    <a:pt x="319493" y="614832"/>
                  </a:lnTo>
                  <a:lnTo>
                    <a:pt x="319659" y="614895"/>
                  </a:lnTo>
                  <a:close/>
                </a:path>
                <a:path w="519429" h="688975">
                  <a:moveTo>
                    <a:pt x="321310" y="593217"/>
                  </a:moveTo>
                  <a:lnTo>
                    <a:pt x="321106" y="593191"/>
                  </a:lnTo>
                  <a:lnTo>
                    <a:pt x="321195" y="593344"/>
                  </a:lnTo>
                  <a:lnTo>
                    <a:pt x="321310" y="593217"/>
                  </a:lnTo>
                  <a:close/>
                </a:path>
                <a:path w="519429" h="688975">
                  <a:moveTo>
                    <a:pt x="321513" y="599478"/>
                  </a:moveTo>
                  <a:lnTo>
                    <a:pt x="321360" y="599401"/>
                  </a:lnTo>
                  <a:lnTo>
                    <a:pt x="321183" y="599617"/>
                  </a:lnTo>
                  <a:lnTo>
                    <a:pt x="321348" y="599567"/>
                  </a:lnTo>
                  <a:lnTo>
                    <a:pt x="321513" y="599478"/>
                  </a:lnTo>
                  <a:close/>
                </a:path>
                <a:path w="519429" h="688975">
                  <a:moveTo>
                    <a:pt x="322326" y="584923"/>
                  </a:moveTo>
                  <a:lnTo>
                    <a:pt x="322122" y="584796"/>
                  </a:lnTo>
                  <a:lnTo>
                    <a:pt x="322046" y="584923"/>
                  </a:lnTo>
                  <a:lnTo>
                    <a:pt x="321945" y="585050"/>
                  </a:lnTo>
                  <a:lnTo>
                    <a:pt x="321856" y="585177"/>
                  </a:lnTo>
                  <a:lnTo>
                    <a:pt x="322021" y="585089"/>
                  </a:lnTo>
                  <a:lnTo>
                    <a:pt x="322160" y="585000"/>
                  </a:lnTo>
                  <a:lnTo>
                    <a:pt x="322326" y="584923"/>
                  </a:lnTo>
                  <a:close/>
                </a:path>
                <a:path w="519429" h="688975">
                  <a:moveTo>
                    <a:pt x="325640" y="520623"/>
                  </a:moveTo>
                  <a:lnTo>
                    <a:pt x="325539" y="520369"/>
                  </a:lnTo>
                  <a:lnTo>
                    <a:pt x="325412" y="520103"/>
                  </a:lnTo>
                  <a:lnTo>
                    <a:pt x="325310" y="519874"/>
                  </a:lnTo>
                  <a:lnTo>
                    <a:pt x="325183" y="519963"/>
                  </a:lnTo>
                  <a:lnTo>
                    <a:pt x="324904" y="520103"/>
                  </a:lnTo>
                  <a:lnTo>
                    <a:pt x="325132" y="520280"/>
                  </a:lnTo>
                  <a:lnTo>
                    <a:pt x="325589" y="520661"/>
                  </a:lnTo>
                  <a:close/>
                </a:path>
                <a:path w="519429" h="688975">
                  <a:moveTo>
                    <a:pt x="327075" y="688340"/>
                  </a:moveTo>
                  <a:lnTo>
                    <a:pt x="327050" y="688149"/>
                  </a:lnTo>
                  <a:lnTo>
                    <a:pt x="327012" y="687984"/>
                  </a:lnTo>
                  <a:lnTo>
                    <a:pt x="326796" y="688162"/>
                  </a:lnTo>
                  <a:lnTo>
                    <a:pt x="326555" y="688365"/>
                  </a:lnTo>
                  <a:lnTo>
                    <a:pt x="326339" y="688543"/>
                  </a:lnTo>
                  <a:lnTo>
                    <a:pt x="326580" y="688543"/>
                  </a:lnTo>
                  <a:lnTo>
                    <a:pt x="326834" y="688517"/>
                  </a:lnTo>
                  <a:lnTo>
                    <a:pt x="327063" y="688505"/>
                  </a:lnTo>
                  <a:lnTo>
                    <a:pt x="327075" y="688340"/>
                  </a:lnTo>
                  <a:close/>
                </a:path>
                <a:path w="519429" h="688975">
                  <a:moveTo>
                    <a:pt x="327380" y="507974"/>
                  </a:moveTo>
                  <a:lnTo>
                    <a:pt x="327329" y="507809"/>
                  </a:lnTo>
                  <a:lnTo>
                    <a:pt x="327266" y="507631"/>
                  </a:lnTo>
                  <a:lnTo>
                    <a:pt x="326644" y="507834"/>
                  </a:lnTo>
                  <a:lnTo>
                    <a:pt x="326669" y="508012"/>
                  </a:lnTo>
                  <a:lnTo>
                    <a:pt x="327279" y="508215"/>
                  </a:lnTo>
                  <a:lnTo>
                    <a:pt x="327380" y="507974"/>
                  </a:lnTo>
                  <a:close/>
                </a:path>
                <a:path w="519429" h="688975">
                  <a:moveTo>
                    <a:pt x="327939" y="490956"/>
                  </a:moveTo>
                  <a:lnTo>
                    <a:pt x="327748" y="491020"/>
                  </a:lnTo>
                  <a:lnTo>
                    <a:pt x="327685" y="491185"/>
                  </a:lnTo>
                  <a:lnTo>
                    <a:pt x="327609" y="491324"/>
                  </a:lnTo>
                  <a:lnTo>
                    <a:pt x="327723" y="491185"/>
                  </a:lnTo>
                  <a:lnTo>
                    <a:pt x="327939" y="490956"/>
                  </a:lnTo>
                  <a:close/>
                </a:path>
                <a:path w="519429" h="688975">
                  <a:moveTo>
                    <a:pt x="330530" y="429742"/>
                  </a:moveTo>
                  <a:lnTo>
                    <a:pt x="330454" y="429590"/>
                  </a:lnTo>
                  <a:lnTo>
                    <a:pt x="330352" y="429742"/>
                  </a:lnTo>
                  <a:lnTo>
                    <a:pt x="330530" y="429742"/>
                  </a:lnTo>
                  <a:close/>
                </a:path>
                <a:path w="519429" h="688975">
                  <a:moveTo>
                    <a:pt x="331165" y="432193"/>
                  </a:moveTo>
                  <a:lnTo>
                    <a:pt x="330923" y="432028"/>
                  </a:lnTo>
                  <a:lnTo>
                    <a:pt x="330784" y="432155"/>
                  </a:lnTo>
                  <a:lnTo>
                    <a:pt x="330657" y="432244"/>
                  </a:lnTo>
                  <a:lnTo>
                    <a:pt x="330517" y="432371"/>
                  </a:lnTo>
                  <a:lnTo>
                    <a:pt x="330733" y="432295"/>
                  </a:lnTo>
                  <a:lnTo>
                    <a:pt x="330949" y="432231"/>
                  </a:lnTo>
                  <a:lnTo>
                    <a:pt x="331165" y="432193"/>
                  </a:lnTo>
                  <a:close/>
                </a:path>
                <a:path w="519429" h="688975">
                  <a:moveTo>
                    <a:pt x="332066" y="413105"/>
                  </a:moveTo>
                  <a:lnTo>
                    <a:pt x="331825" y="413029"/>
                  </a:lnTo>
                  <a:lnTo>
                    <a:pt x="331685" y="412953"/>
                  </a:lnTo>
                  <a:lnTo>
                    <a:pt x="331635" y="413131"/>
                  </a:lnTo>
                  <a:lnTo>
                    <a:pt x="331584" y="413258"/>
                  </a:lnTo>
                  <a:lnTo>
                    <a:pt x="331584" y="413461"/>
                  </a:lnTo>
                  <a:lnTo>
                    <a:pt x="331724" y="413499"/>
                  </a:lnTo>
                  <a:lnTo>
                    <a:pt x="331901" y="413410"/>
                  </a:lnTo>
                  <a:lnTo>
                    <a:pt x="332054" y="413308"/>
                  </a:lnTo>
                  <a:lnTo>
                    <a:pt x="332066" y="413156"/>
                  </a:lnTo>
                  <a:close/>
                </a:path>
                <a:path w="519429" h="688975">
                  <a:moveTo>
                    <a:pt x="332384" y="415340"/>
                  </a:moveTo>
                  <a:lnTo>
                    <a:pt x="332308" y="415175"/>
                  </a:lnTo>
                  <a:lnTo>
                    <a:pt x="332168" y="415074"/>
                  </a:lnTo>
                  <a:lnTo>
                    <a:pt x="331965" y="415086"/>
                  </a:lnTo>
                  <a:lnTo>
                    <a:pt x="332105" y="415175"/>
                  </a:lnTo>
                  <a:lnTo>
                    <a:pt x="332232" y="415264"/>
                  </a:lnTo>
                  <a:lnTo>
                    <a:pt x="332359" y="415366"/>
                  </a:lnTo>
                  <a:close/>
                </a:path>
                <a:path w="519429" h="688975">
                  <a:moveTo>
                    <a:pt x="332384" y="399262"/>
                  </a:moveTo>
                  <a:lnTo>
                    <a:pt x="332193" y="399161"/>
                  </a:lnTo>
                  <a:lnTo>
                    <a:pt x="332003" y="399402"/>
                  </a:lnTo>
                  <a:lnTo>
                    <a:pt x="332232" y="399351"/>
                  </a:lnTo>
                  <a:lnTo>
                    <a:pt x="332384" y="399262"/>
                  </a:lnTo>
                  <a:close/>
                </a:path>
                <a:path w="519429" h="688975">
                  <a:moveTo>
                    <a:pt x="332867" y="404520"/>
                  </a:moveTo>
                  <a:lnTo>
                    <a:pt x="332651" y="404456"/>
                  </a:lnTo>
                  <a:lnTo>
                    <a:pt x="332460" y="404406"/>
                  </a:lnTo>
                  <a:lnTo>
                    <a:pt x="332244" y="404355"/>
                  </a:lnTo>
                  <a:lnTo>
                    <a:pt x="332409" y="404444"/>
                  </a:lnTo>
                  <a:lnTo>
                    <a:pt x="332714" y="404622"/>
                  </a:lnTo>
                  <a:lnTo>
                    <a:pt x="332867" y="404520"/>
                  </a:lnTo>
                  <a:close/>
                </a:path>
                <a:path w="519429" h="688975">
                  <a:moveTo>
                    <a:pt x="347281" y="373126"/>
                  </a:moveTo>
                  <a:lnTo>
                    <a:pt x="347027" y="373126"/>
                  </a:lnTo>
                  <a:lnTo>
                    <a:pt x="346684" y="373049"/>
                  </a:lnTo>
                  <a:lnTo>
                    <a:pt x="346519" y="373126"/>
                  </a:lnTo>
                  <a:lnTo>
                    <a:pt x="346240" y="373265"/>
                  </a:lnTo>
                  <a:lnTo>
                    <a:pt x="346113" y="373532"/>
                  </a:lnTo>
                  <a:lnTo>
                    <a:pt x="345922" y="373735"/>
                  </a:lnTo>
                  <a:lnTo>
                    <a:pt x="346113" y="373875"/>
                  </a:lnTo>
                  <a:lnTo>
                    <a:pt x="346430" y="373773"/>
                  </a:lnTo>
                  <a:lnTo>
                    <a:pt x="346773" y="373710"/>
                  </a:lnTo>
                  <a:lnTo>
                    <a:pt x="347040" y="373557"/>
                  </a:lnTo>
                  <a:lnTo>
                    <a:pt x="347179" y="373494"/>
                  </a:lnTo>
                  <a:lnTo>
                    <a:pt x="347218" y="373291"/>
                  </a:lnTo>
                  <a:lnTo>
                    <a:pt x="347281" y="373126"/>
                  </a:lnTo>
                  <a:close/>
                </a:path>
                <a:path w="519429" h="688975">
                  <a:moveTo>
                    <a:pt x="446074" y="27533"/>
                  </a:moveTo>
                  <a:lnTo>
                    <a:pt x="445922" y="27622"/>
                  </a:lnTo>
                  <a:lnTo>
                    <a:pt x="445770" y="27698"/>
                  </a:lnTo>
                  <a:lnTo>
                    <a:pt x="445617" y="27787"/>
                  </a:lnTo>
                  <a:lnTo>
                    <a:pt x="445795" y="27889"/>
                  </a:lnTo>
                  <a:lnTo>
                    <a:pt x="445973" y="27647"/>
                  </a:lnTo>
                  <a:close/>
                </a:path>
                <a:path w="519429" h="688975">
                  <a:moveTo>
                    <a:pt x="454037" y="0"/>
                  </a:moveTo>
                  <a:lnTo>
                    <a:pt x="453796" y="12"/>
                  </a:lnTo>
                  <a:lnTo>
                    <a:pt x="453555" y="38"/>
                  </a:lnTo>
                  <a:lnTo>
                    <a:pt x="453313" y="38"/>
                  </a:lnTo>
                  <a:lnTo>
                    <a:pt x="453288" y="215"/>
                  </a:lnTo>
                  <a:lnTo>
                    <a:pt x="453313" y="368"/>
                  </a:lnTo>
                  <a:lnTo>
                    <a:pt x="453402" y="520"/>
                  </a:lnTo>
                  <a:lnTo>
                    <a:pt x="453618" y="355"/>
                  </a:lnTo>
                  <a:lnTo>
                    <a:pt x="453847" y="177"/>
                  </a:lnTo>
                  <a:lnTo>
                    <a:pt x="454037" y="0"/>
                  </a:lnTo>
                  <a:close/>
                </a:path>
                <a:path w="519429" h="688975">
                  <a:moveTo>
                    <a:pt x="519150" y="111404"/>
                  </a:moveTo>
                  <a:lnTo>
                    <a:pt x="518490" y="110134"/>
                  </a:lnTo>
                  <a:lnTo>
                    <a:pt x="518782" y="108864"/>
                  </a:lnTo>
                  <a:lnTo>
                    <a:pt x="517753" y="107594"/>
                  </a:lnTo>
                  <a:lnTo>
                    <a:pt x="517690" y="106324"/>
                  </a:lnTo>
                  <a:lnTo>
                    <a:pt x="516051" y="107594"/>
                  </a:lnTo>
                  <a:lnTo>
                    <a:pt x="515835" y="106324"/>
                  </a:lnTo>
                  <a:lnTo>
                    <a:pt x="515632" y="106324"/>
                  </a:lnTo>
                  <a:lnTo>
                    <a:pt x="512838" y="107594"/>
                  </a:lnTo>
                  <a:lnTo>
                    <a:pt x="512889" y="106324"/>
                  </a:lnTo>
                  <a:lnTo>
                    <a:pt x="510590" y="106324"/>
                  </a:lnTo>
                  <a:lnTo>
                    <a:pt x="507644" y="107594"/>
                  </a:lnTo>
                  <a:lnTo>
                    <a:pt x="505650" y="107594"/>
                  </a:lnTo>
                  <a:lnTo>
                    <a:pt x="500329" y="108864"/>
                  </a:lnTo>
                  <a:lnTo>
                    <a:pt x="496976" y="110134"/>
                  </a:lnTo>
                  <a:lnTo>
                    <a:pt x="492582" y="111404"/>
                  </a:lnTo>
                  <a:lnTo>
                    <a:pt x="487984" y="111404"/>
                  </a:lnTo>
                  <a:lnTo>
                    <a:pt x="486816" y="112674"/>
                  </a:lnTo>
                  <a:lnTo>
                    <a:pt x="481698" y="112674"/>
                  </a:lnTo>
                  <a:lnTo>
                    <a:pt x="478320" y="113944"/>
                  </a:lnTo>
                  <a:lnTo>
                    <a:pt x="474319" y="113944"/>
                  </a:lnTo>
                  <a:lnTo>
                    <a:pt x="472351" y="115214"/>
                  </a:lnTo>
                  <a:lnTo>
                    <a:pt x="466750" y="116547"/>
                  </a:lnTo>
                  <a:lnTo>
                    <a:pt x="462978" y="116547"/>
                  </a:lnTo>
                  <a:lnTo>
                    <a:pt x="461886" y="117754"/>
                  </a:lnTo>
                  <a:lnTo>
                    <a:pt x="459333" y="119024"/>
                  </a:lnTo>
                  <a:lnTo>
                    <a:pt x="452564" y="119024"/>
                  </a:lnTo>
                  <a:lnTo>
                    <a:pt x="450189" y="120294"/>
                  </a:lnTo>
                  <a:lnTo>
                    <a:pt x="445770" y="120294"/>
                  </a:lnTo>
                  <a:lnTo>
                    <a:pt x="443903" y="121564"/>
                  </a:lnTo>
                  <a:lnTo>
                    <a:pt x="441401" y="121564"/>
                  </a:lnTo>
                  <a:lnTo>
                    <a:pt x="438073" y="122834"/>
                  </a:lnTo>
                  <a:lnTo>
                    <a:pt x="434632" y="122834"/>
                  </a:lnTo>
                  <a:lnTo>
                    <a:pt x="433971" y="124104"/>
                  </a:lnTo>
                  <a:lnTo>
                    <a:pt x="432625" y="122834"/>
                  </a:lnTo>
                  <a:lnTo>
                    <a:pt x="432536" y="124104"/>
                  </a:lnTo>
                  <a:lnTo>
                    <a:pt x="431838" y="122834"/>
                  </a:lnTo>
                  <a:lnTo>
                    <a:pt x="431317" y="124104"/>
                  </a:lnTo>
                  <a:lnTo>
                    <a:pt x="430009" y="124104"/>
                  </a:lnTo>
                  <a:lnTo>
                    <a:pt x="429056" y="122834"/>
                  </a:lnTo>
                  <a:lnTo>
                    <a:pt x="427634" y="122834"/>
                  </a:lnTo>
                  <a:lnTo>
                    <a:pt x="428244" y="124104"/>
                  </a:lnTo>
                  <a:lnTo>
                    <a:pt x="426567" y="124104"/>
                  </a:lnTo>
                  <a:lnTo>
                    <a:pt x="422744" y="125374"/>
                  </a:lnTo>
                  <a:lnTo>
                    <a:pt x="418985" y="125374"/>
                  </a:lnTo>
                  <a:lnTo>
                    <a:pt x="414337" y="126644"/>
                  </a:lnTo>
                  <a:lnTo>
                    <a:pt x="414020" y="126644"/>
                  </a:lnTo>
                  <a:lnTo>
                    <a:pt x="414223" y="127914"/>
                  </a:lnTo>
                  <a:lnTo>
                    <a:pt x="414032" y="127914"/>
                  </a:lnTo>
                  <a:lnTo>
                    <a:pt x="413080" y="126644"/>
                  </a:lnTo>
                  <a:lnTo>
                    <a:pt x="412203" y="126644"/>
                  </a:lnTo>
                  <a:lnTo>
                    <a:pt x="409778" y="127914"/>
                  </a:lnTo>
                  <a:lnTo>
                    <a:pt x="408266" y="127914"/>
                  </a:lnTo>
                  <a:lnTo>
                    <a:pt x="406869" y="129184"/>
                  </a:lnTo>
                  <a:lnTo>
                    <a:pt x="406361" y="129184"/>
                  </a:lnTo>
                  <a:lnTo>
                    <a:pt x="405765" y="127914"/>
                  </a:lnTo>
                  <a:lnTo>
                    <a:pt x="405396" y="127914"/>
                  </a:lnTo>
                  <a:lnTo>
                    <a:pt x="403745" y="129184"/>
                  </a:lnTo>
                  <a:lnTo>
                    <a:pt x="402107" y="129184"/>
                  </a:lnTo>
                  <a:lnTo>
                    <a:pt x="400024" y="130454"/>
                  </a:lnTo>
                  <a:lnTo>
                    <a:pt x="399643" y="130454"/>
                  </a:lnTo>
                  <a:lnTo>
                    <a:pt x="399516" y="129184"/>
                  </a:lnTo>
                  <a:lnTo>
                    <a:pt x="398322" y="129184"/>
                  </a:lnTo>
                  <a:lnTo>
                    <a:pt x="398526" y="130454"/>
                  </a:lnTo>
                  <a:lnTo>
                    <a:pt x="398259" y="130454"/>
                  </a:lnTo>
                  <a:lnTo>
                    <a:pt x="398119" y="129184"/>
                  </a:lnTo>
                  <a:lnTo>
                    <a:pt x="397421" y="130454"/>
                  </a:lnTo>
                  <a:lnTo>
                    <a:pt x="393014" y="130454"/>
                  </a:lnTo>
                  <a:lnTo>
                    <a:pt x="390385" y="131724"/>
                  </a:lnTo>
                  <a:lnTo>
                    <a:pt x="387654" y="132994"/>
                  </a:lnTo>
                  <a:lnTo>
                    <a:pt x="385025" y="132994"/>
                  </a:lnTo>
                  <a:lnTo>
                    <a:pt x="382384" y="134264"/>
                  </a:lnTo>
                  <a:lnTo>
                    <a:pt x="372973" y="134264"/>
                  </a:lnTo>
                  <a:lnTo>
                    <a:pt x="374523" y="131724"/>
                  </a:lnTo>
                  <a:lnTo>
                    <a:pt x="375310" y="130454"/>
                  </a:lnTo>
                  <a:lnTo>
                    <a:pt x="375513" y="129184"/>
                  </a:lnTo>
                  <a:lnTo>
                    <a:pt x="376580" y="129184"/>
                  </a:lnTo>
                  <a:lnTo>
                    <a:pt x="376351" y="127914"/>
                  </a:lnTo>
                  <a:lnTo>
                    <a:pt x="376478" y="127914"/>
                  </a:lnTo>
                  <a:lnTo>
                    <a:pt x="376745" y="129184"/>
                  </a:lnTo>
                  <a:lnTo>
                    <a:pt x="378358" y="127914"/>
                  </a:lnTo>
                  <a:lnTo>
                    <a:pt x="378688" y="125374"/>
                  </a:lnTo>
                  <a:lnTo>
                    <a:pt x="380885" y="125374"/>
                  </a:lnTo>
                  <a:lnTo>
                    <a:pt x="381025" y="124104"/>
                  </a:lnTo>
                  <a:lnTo>
                    <a:pt x="380657" y="122834"/>
                  </a:lnTo>
                  <a:lnTo>
                    <a:pt x="382587" y="122834"/>
                  </a:lnTo>
                  <a:lnTo>
                    <a:pt x="382054" y="121564"/>
                  </a:lnTo>
                  <a:lnTo>
                    <a:pt x="383286" y="120294"/>
                  </a:lnTo>
                  <a:lnTo>
                    <a:pt x="383882" y="120294"/>
                  </a:lnTo>
                  <a:lnTo>
                    <a:pt x="384073" y="119024"/>
                  </a:lnTo>
                  <a:lnTo>
                    <a:pt x="386080" y="119024"/>
                  </a:lnTo>
                  <a:lnTo>
                    <a:pt x="386651" y="117754"/>
                  </a:lnTo>
                  <a:lnTo>
                    <a:pt x="386702" y="117170"/>
                  </a:lnTo>
                  <a:lnTo>
                    <a:pt x="386765" y="117335"/>
                  </a:lnTo>
                  <a:lnTo>
                    <a:pt x="386727" y="117132"/>
                  </a:lnTo>
                  <a:lnTo>
                    <a:pt x="386715" y="116954"/>
                  </a:lnTo>
                  <a:lnTo>
                    <a:pt x="386765" y="116547"/>
                  </a:lnTo>
                  <a:lnTo>
                    <a:pt x="386867" y="115214"/>
                  </a:lnTo>
                  <a:lnTo>
                    <a:pt x="389483" y="113944"/>
                  </a:lnTo>
                  <a:lnTo>
                    <a:pt x="391718" y="110134"/>
                  </a:lnTo>
                  <a:lnTo>
                    <a:pt x="393814" y="110134"/>
                  </a:lnTo>
                  <a:lnTo>
                    <a:pt x="394550" y="107594"/>
                  </a:lnTo>
                  <a:lnTo>
                    <a:pt x="394716" y="107213"/>
                  </a:lnTo>
                  <a:lnTo>
                    <a:pt x="395185" y="107048"/>
                  </a:lnTo>
                  <a:lnTo>
                    <a:pt x="395173" y="106845"/>
                  </a:lnTo>
                  <a:lnTo>
                    <a:pt x="394919" y="106768"/>
                  </a:lnTo>
                  <a:lnTo>
                    <a:pt x="395122" y="106324"/>
                  </a:lnTo>
                  <a:lnTo>
                    <a:pt x="395960" y="106324"/>
                  </a:lnTo>
                  <a:lnTo>
                    <a:pt x="395211" y="105054"/>
                  </a:lnTo>
                  <a:lnTo>
                    <a:pt x="395782" y="105054"/>
                  </a:lnTo>
                  <a:lnTo>
                    <a:pt x="395757" y="104013"/>
                  </a:lnTo>
                  <a:lnTo>
                    <a:pt x="395973" y="104140"/>
                  </a:lnTo>
                  <a:lnTo>
                    <a:pt x="396125" y="104203"/>
                  </a:lnTo>
                  <a:lnTo>
                    <a:pt x="395998" y="104114"/>
                  </a:lnTo>
                  <a:lnTo>
                    <a:pt x="395871" y="104013"/>
                  </a:lnTo>
                  <a:lnTo>
                    <a:pt x="395757" y="103784"/>
                  </a:lnTo>
                  <a:lnTo>
                    <a:pt x="396951" y="102514"/>
                  </a:lnTo>
                  <a:lnTo>
                    <a:pt x="398195" y="101244"/>
                  </a:lnTo>
                  <a:lnTo>
                    <a:pt x="398373" y="101244"/>
                  </a:lnTo>
                  <a:lnTo>
                    <a:pt x="398500" y="100317"/>
                  </a:lnTo>
                  <a:lnTo>
                    <a:pt x="398627" y="100418"/>
                  </a:lnTo>
                  <a:lnTo>
                    <a:pt x="398564" y="100253"/>
                  </a:lnTo>
                  <a:lnTo>
                    <a:pt x="398564" y="99974"/>
                  </a:lnTo>
                  <a:lnTo>
                    <a:pt x="398957" y="99974"/>
                  </a:lnTo>
                  <a:lnTo>
                    <a:pt x="401091" y="98704"/>
                  </a:lnTo>
                  <a:lnTo>
                    <a:pt x="402818" y="97434"/>
                  </a:lnTo>
                  <a:lnTo>
                    <a:pt x="402310" y="94894"/>
                  </a:lnTo>
                  <a:lnTo>
                    <a:pt x="404736" y="92354"/>
                  </a:lnTo>
                  <a:lnTo>
                    <a:pt x="404825" y="91084"/>
                  </a:lnTo>
                  <a:lnTo>
                    <a:pt x="404914" y="89814"/>
                  </a:lnTo>
                  <a:lnTo>
                    <a:pt x="407771" y="87274"/>
                  </a:lnTo>
                  <a:lnTo>
                    <a:pt x="408089" y="86004"/>
                  </a:lnTo>
                  <a:lnTo>
                    <a:pt x="409854" y="83464"/>
                  </a:lnTo>
                  <a:lnTo>
                    <a:pt x="411429" y="82194"/>
                  </a:lnTo>
                  <a:lnTo>
                    <a:pt x="413004" y="79654"/>
                  </a:lnTo>
                  <a:lnTo>
                    <a:pt x="412127" y="79654"/>
                  </a:lnTo>
                  <a:lnTo>
                    <a:pt x="412318" y="78384"/>
                  </a:lnTo>
                  <a:lnTo>
                    <a:pt x="413105" y="78384"/>
                  </a:lnTo>
                  <a:lnTo>
                    <a:pt x="413689" y="77114"/>
                  </a:lnTo>
                  <a:lnTo>
                    <a:pt x="414108" y="75844"/>
                  </a:lnTo>
                  <a:lnTo>
                    <a:pt x="414909" y="75844"/>
                  </a:lnTo>
                  <a:lnTo>
                    <a:pt x="416356" y="74574"/>
                  </a:lnTo>
                  <a:lnTo>
                    <a:pt x="416572" y="74574"/>
                  </a:lnTo>
                  <a:lnTo>
                    <a:pt x="417461" y="72034"/>
                  </a:lnTo>
                  <a:lnTo>
                    <a:pt x="418109" y="70764"/>
                  </a:lnTo>
                  <a:lnTo>
                    <a:pt x="420446" y="68224"/>
                  </a:lnTo>
                  <a:lnTo>
                    <a:pt x="421030" y="66954"/>
                  </a:lnTo>
                  <a:lnTo>
                    <a:pt x="421386" y="65684"/>
                  </a:lnTo>
                  <a:lnTo>
                    <a:pt x="422084" y="65684"/>
                  </a:lnTo>
                  <a:lnTo>
                    <a:pt x="421843" y="64414"/>
                  </a:lnTo>
                  <a:lnTo>
                    <a:pt x="422554" y="64414"/>
                  </a:lnTo>
                  <a:lnTo>
                    <a:pt x="423862" y="61874"/>
                  </a:lnTo>
                  <a:lnTo>
                    <a:pt x="424561" y="60604"/>
                  </a:lnTo>
                  <a:lnTo>
                    <a:pt x="427139" y="58064"/>
                  </a:lnTo>
                  <a:lnTo>
                    <a:pt x="425894" y="56794"/>
                  </a:lnTo>
                  <a:lnTo>
                    <a:pt x="427189" y="55524"/>
                  </a:lnTo>
                  <a:lnTo>
                    <a:pt x="429158" y="54254"/>
                  </a:lnTo>
                  <a:lnTo>
                    <a:pt x="429298" y="52984"/>
                  </a:lnTo>
                  <a:lnTo>
                    <a:pt x="430911" y="51714"/>
                  </a:lnTo>
                  <a:lnTo>
                    <a:pt x="430149" y="50444"/>
                  </a:lnTo>
                  <a:lnTo>
                    <a:pt x="431558" y="49174"/>
                  </a:lnTo>
                  <a:lnTo>
                    <a:pt x="433565" y="47904"/>
                  </a:lnTo>
                  <a:lnTo>
                    <a:pt x="433819" y="47904"/>
                  </a:lnTo>
                  <a:lnTo>
                    <a:pt x="434530" y="46634"/>
                  </a:lnTo>
                  <a:lnTo>
                    <a:pt x="434975" y="45364"/>
                  </a:lnTo>
                  <a:lnTo>
                    <a:pt x="435457" y="44094"/>
                  </a:lnTo>
                  <a:lnTo>
                    <a:pt x="438226" y="42824"/>
                  </a:lnTo>
                  <a:lnTo>
                    <a:pt x="435762" y="41554"/>
                  </a:lnTo>
                  <a:lnTo>
                    <a:pt x="438073" y="40284"/>
                  </a:lnTo>
                  <a:lnTo>
                    <a:pt x="437134" y="39014"/>
                  </a:lnTo>
                  <a:lnTo>
                    <a:pt x="439381" y="39014"/>
                  </a:lnTo>
                  <a:lnTo>
                    <a:pt x="439902" y="37744"/>
                  </a:lnTo>
                  <a:lnTo>
                    <a:pt x="441667" y="37744"/>
                  </a:lnTo>
                  <a:lnTo>
                    <a:pt x="439928" y="36474"/>
                  </a:lnTo>
                  <a:lnTo>
                    <a:pt x="439572" y="37744"/>
                  </a:lnTo>
                  <a:lnTo>
                    <a:pt x="439674" y="36474"/>
                  </a:lnTo>
                  <a:lnTo>
                    <a:pt x="439928" y="36474"/>
                  </a:lnTo>
                  <a:lnTo>
                    <a:pt x="440537" y="36474"/>
                  </a:lnTo>
                  <a:lnTo>
                    <a:pt x="441121" y="35293"/>
                  </a:lnTo>
                  <a:lnTo>
                    <a:pt x="442595" y="33934"/>
                  </a:lnTo>
                  <a:lnTo>
                    <a:pt x="443445" y="32664"/>
                  </a:lnTo>
                  <a:lnTo>
                    <a:pt x="444347" y="32664"/>
                  </a:lnTo>
                  <a:lnTo>
                    <a:pt x="444360" y="31394"/>
                  </a:lnTo>
                  <a:lnTo>
                    <a:pt x="443242" y="31394"/>
                  </a:lnTo>
                  <a:lnTo>
                    <a:pt x="443585" y="30124"/>
                  </a:lnTo>
                  <a:lnTo>
                    <a:pt x="444817" y="30124"/>
                  </a:lnTo>
                  <a:lnTo>
                    <a:pt x="445795" y="28854"/>
                  </a:lnTo>
                  <a:lnTo>
                    <a:pt x="445617" y="28854"/>
                  </a:lnTo>
                  <a:lnTo>
                    <a:pt x="445528" y="27584"/>
                  </a:lnTo>
                  <a:lnTo>
                    <a:pt x="445350" y="27584"/>
                  </a:lnTo>
                  <a:lnTo>
                    <a:pt x="447306" y="26314"/>
                  </a:lnTo>
                  <a:lnTo>
                    <a:pt x="448132" y="25044"/>
                  </a:lnTo>
                  <a:lnTo>
                    <a:pt x="449935" y="23774"/>
                  </a:lnTo>
                  <a:lnTo>
                    <a:pt x="449986" y="22504"/>
                  </a:lnTo>
                  <a:lnTo>
                    <a:pt x="449567" y="22504"/>
                  </a:lnTo>
                  <a:lnTo>
                    <a:pt x="449872" y="21234"/>
                  </a:lnTo>
                  <a:lnTo>
                    <a:pt x="452018" y="21234"/>
                  </a:lnTo>
                  <a:lnTo>
                    <a:pt x="451688" y="19964"/>
                  </a:lnTo>
                  <a:lnTo>
                    <a:pt x="451916" y="19964"/>
                  </a:lnTo>
                  <a:lnTo>
                    <a:pt x="452970" y="18694"/>
                  </a:lnTo>
                  <a:lnTo>
                    <a:pt x="453440" y="18694"/>
                  </a:lnTo>
                  <a:lnTo>
                    <a:pt x="453758" y="17424"/>
                  </a:lnTo>
                  <a:lnTo>
                    <a:pt x="455206" y="14884"/>
                  </a:lnTo>
                  <a:lnTo>
                    <a:pt x="454837" y="14884"/>
                  </a:lnTo>
                  <a:lnTo>
                    <a:pt x="455879" y="13614"/>
                  </a:lnTo>
                  <a:lnTo>
                    <a:pt x="456704" y="12344"/>
                  </a:lnTo>
                  <a:lnTo>
                    <a:pt x="456260" y="11074"/>
                  </a:lnTo>
                  <a:lnTo>
                    <a:pt x="458787" y="11074"/>
                  </a:lnTo>
                  <a:lnTo>
                    <a:pt x="460006" y="9804"/>
                  </a:lnTo>
                  <a:lnTo>
                    <a:pt x="460159" y="7264"/>
                  </a:lnTo>
                  <a:lnTo>
                    <a:pt x="461860" y="6146"/>
                  </a:lnTo>
                  <a:lnTo>
                    <a:pt x="461683" y="4724"/>
                  </a:lnTo>
                  <a:lnTo>
                    <a:pt x="462546" y="4724"/>
                  </a:lnTo>
                  <a:lnTo>
                    <a:pt x="460667" y="3454"/>
                  </a:lnTo>
                  <a:lnTo>
                    <a:pt x="460552" y="2184"/>
                  </a:lnTo>
                  <a:lnTo>
                    <a:pt x="458825" y="2184"/>
                  </a:lnTo>
                  <a:lnTo>
                    <a:pt x="459054" y="914"/>
                  </a:lnTo>
                  <a:lnTo>
                    <a:pt x="454787" y="914"/>
                  </a:lnTo>
                  <a:lnTo>
                    <a:pt x="454672" y="2184"/>
                  </a:lnTo>
                  <a:lnTo>
                    <a:pt x="453351" y="914"/>
                  </a:lnTo>
                  <a:lnTo>
                    <a:pt x="450481" y="3454"/>
                  </a:lnTo>
                  <a:lnTo>
                    <a:pt x="449821" y="3454"/>
                  </a:lnTo>
                  <a:lnTo>
                    <a:pt x="448475" y="4724"/>
                  </a:lnTo>
                  <a:lnTo>
                    <a:pt x="446925" y="7264"/>
                  </a:lnTo>
                  <a:lnTo>
                    <a:pt x="445211" y="9804"/>
                  </a:lnTo>
                  <a:lnTo>
                    <a:pt x="443026" y="11074"/>
                  </a:lnTo>
                  <a:lnTo>
                    <a:pt x="444347" y="12344"/>
                  </a:lnTo>
                  <a:lnTo>
                    <a:pt x="444665" y="12344"/>
                  </a:lnTo>
                  <a:lnTo>
                    <a:pt x="443725" y="13614"/>
                  </a:lnTo>
                  <a:lnTo>
                    <a:pt x="440766" y="14884"/>
                  </a:lnTo>
                  <a:lnTo>
                    <a:pt x="440994" y="16154"/>
                  </a:lnTo>
                  <a:lnTo>
                    <a:pt x="440309" y="18694"/>
                  </a:lnTo>
                  <a:lnTo>
                    <a:pt x="440067" y="18694"/>
                  </a:lnTo>
                  <a:lnTo>
                    <a:pt x="438277" y="19964"/>
                  </a:lnTo>
                  <a:lnTo>
                    <a:pt x="438111" y="21234"/>
                  </a:lnTo>
                  <a:lnTo>
                    <a:pt x="437667" y="21234"/>
                  </a:lnTo>
                  <a:lnTo>
                    <a:pt x="436270" y="22504"/>
                  </a:lnTo>
                  <a:lnTo>
                    <a:pt x="435546" y="23774"/>
                  </a:lnTo>
                  <a:lnTo>
                    <a:pt x="434898" y="25044"/>
                  </a:lnTo>
                  <a:lnTo>
                    <a:pt x="432892" y="26314"/>
                  </a:lnTo>
                  <a:lnTo>
                    <a:pt x="432625" y="27584"/>
                  </a:lnTo>
                  <a:lnTo>
                    <a:pt x="433908" y="27584"/>
                  </a:lnTo>
                  <a:lnTo>
                    <a:pt x="431723" y="30124"/>
                  </a:lnTo>
                  <a:lnTo>
                    <a:pt x="429501" y="32664"/>
                  </a:lnTo>
                  <a:lnTo>
                    <a:pt x="427278" y="35293"/>
                  </a:lnTo>
                  <a:lnTo>
                    <a:pt x="427443" y="36474"/>
                  </a:lnTo>
                  <a:lnTo>
                    <a:pt x="425348" y="37744"/>
                  </a:lnTo>
                  <a:lnTo>
                    <a:pt x="424319" y="39014"/>
                  </a:lnTo>
                  <a:lnTo>
                    <a:pt x="425284" y="40284"/>
                  </a:lnTo>
                  <a:lnTo>
                    <a:pt x="423570" y="41554"/>
                  </a:lnTo>
                  <a:lnTo>
                    <a:pt x="421551" y="42824"/>
                  </a:lnTo>
                  <a:lnTo>
                    <a:pt x="420585" y="42824"/>
                  </a:lnTo>
                  <a:lnTo>
                    <a:pt x="422224" y="44094"/>
                  </a:lnTo>
                  <a:lnTo>
                    <a:pt x="422363" y="42824"/>
                  </a:lnTo>
                  <a:lnTo>
                    <a:pt x="422605" y="44094"/>
                  </a:lnTo>
                  <a:lnTo>
                    <a:pt x="422744" y="44094"/>
                  </a:lnTo>
                  <a:lnTo>
                    <a:pt x="421716" y="45364"/>
                  </a:lnTo>
                  <a:lnTo>
                    <a:pt x="420192" y="46634"/>
                  </a:lnTo>
                  <a:lnTo>
                    <a:pt x="417029" y="47904"/>
                  </a:lnTo>
                  <a:lnTo>
                    <a:pt x="417957" y="50444"/>
                  </a:lnTo>
                  <a:lnTo>
                    <a:pt x="417410" y="50444"/>
                  </a:lnTo>
                  <a:lnTo>
                    <a:pt x="416864" y="51714"/>
                  </a:lnTo>
                  <a:lnTo>
                    <a:pt x="416572" y="51714"/>
                  </a:lnTo>
                  <a:lnTo>
                    <a:pt x="415378" y="52984"/>
                  </a:lnTo>
                  <a:lnTo>
                    <a:pt x="416394" y="55524"/>
                  </a:lnTo>
                  <a:lnTo>
                    <a:pt x="412991" y="55524"/>
                  </a:lnTo>
                  <a:lnTo>
                    <a:pt x="412597" y="56794"/>
                  </a:lnTo>
                  <a:lnTo>
                    <a:pt x="412318" y="58064"/>
                  </a:lnTo>
                  <a:lnTo>
                    <a:pt x="410857" y="60604"/>
                  </a:lnTo>
                  <a:lnTo>
                    <a:pt x="410794" y="63144"/>
                  </a:lnTo>
                  <a:lnTo>
                    <a:pt x="408330" y="63144"/>
                  </a:lnTo>
                  <a:lnTo>
                    <a:pt x="408660" y="64414"/>
                  </a:lnTo>
                  <a:lnTo>
                    <a:pt x="407911" y="64414"/>
                  </a:lnTo>
                  <a:lnTo>
                    <a:pt x="406184" y="68224"/>
                  </a:lnTo>
                  <a:lnTo>
                    <a:pt x="404126" y="68224"/>
                  </a:lnTo>
                  <a:lnTo>
                    <a:pt x="403694" y="70764"/>
                  </a:lnTo>
                  <a:lnTo>
                    <a:pt x="401599" y="73304"/>
                  </a:lnTo>
                  <a:lnTo>
                    <a:pt x="400456" y="75425"/>
                  </a:lnTo>
                  <a:lnTo>
                    <a:pt x="400456" y="97434"/>
                  </a:lnTo>
                  <a:lnTo>
                    <a:pt x="399935" y="98196"/>
                  </a:lnTo>
                  <a:lnTo>
                    <a:pt x="400291" y="97434"/>
                  </a:lnTo>
                  <a:lnTo>
                    <a:pt x="400456" y="97434"/>
                  </a:lnTo>
                  <a:lnTo>
                    <a:pt x="400456" y="75425"/>
                  </a:lnTo>
                  <a:lnTo>
                    <a:pt x="400227" y="75844"/>
                  </a:lnTo>
                  <a:lnTo>
                    <a:pt x="398830" y="77114"/>
                  </a:lnTo>
                  <a:lnTo>
                    <a:pt x="399059" y="78384"/>
                  </a:lnTo>
                  <a:lnTo>
                    <a:pt x="396303" y="78384"/>
                  </a:lnTo>
                  <a:lnTo>
                    <a:pt x="397878" y="80924"/>
                  </a:lnTo>
                  <a:lnTo>
                    <a:pt x="395109" y="82194"/>
                  </a:lnTo>
                  <a:lnTo>
                    <a:pt x="394347" y="84734"/>
                  </a:lnTo>
                  <a:lnTo>
                    <a:pt x="394119" y="86004"/>
                  </a:lnTo>
                  <a:lnTo>
                    <a:pt x="394347" y="86004"/>
                  </a:lnTo>
                  <a:lnTo>
                    <a:pt x="393115" y="87274"/>
                  </a:lnTo>
                  <a:lnTo>
                    <a:pt x="392430" y="87274"/>
                  </a:lnTo>
                  <a:lnTo>
                    <a:pt x="391223" y="88544"/>
                  </a:lnTo>
                  <a:lnTo>
                    <a:pt x="391312" y="89814"/>
                  </a:lnTo>
                  <a:lnTo>
                    <a:pt x="391414" y="91084"/>
                  </a:lnTo>
                  <a:lnTo>
                    <a:pt x="389445" y="92354"/>
                  </a:lnTo>
                  <a:lnTo>
                    <a:pt x="388137" y="93624"/>
                  </a:lnTo>
                  <a:lnTo>
                    <a:pt x="386689" y="94894"/>
                  </a:lnTo>
                  <a:lnTo>
                    <a:pt x="385800" y="97434"/>
                  </a:lnTo>
                  <a:lnTo>
                    <a:pt x="385318" y="97434"/>
                  </a:lnTo>
                  <a:lnTo>
                    <a:pt x="383984" y="98704"/>
                  </a:lnTo>
                  <a:lnTo>
                    <a:pt x="383959" y="101244"/>
                  </a:lnTo>
                  <a:lnTo>
                    <a:pt x="382435" y="101244"/>
                  </a:lnTo>
                  <a:lnTo>
                    <a:pt x="381685" y="102514"/>
                  </a:lnTo>
                  <a:lnTo>
                    <a:pt x="381304" y="102514"/>
                  </a:lnTo>
                  <a:lnTo>
                    <a:pt x="373278" y="115214"/>
                  </a:lnTo>
                  <a:lnTo>
                    <a:pt x="372884" y="115214"/>
                  </a:lnTo>
                  <a:lnTo>
                    <a:pt x="370878" y="116547"/>
                  </a:lnTo>
                  <a:lnTo>
                    <a:pt x="369684" y="116547"/>
                  </a:lnTo>
                  <a:lnTo>
                    <a:pt x="369658" y="119024"/>
                  </a:lnTo>
                  <a:lnTo>
                    <a:pt x="366369" y="121564"/>
                  </a:lnTo>
                  <a:lnTo>
                    <a:pt x="365239" y="121564"/>
                  </a:lnTo>
                  <a:lnTo>
                    <a:pt x="365658" y="122834"/>
                  </a:lnTo>
                  <a:lnTo>
                    <a:pt x="365594" y="124104"/>
                  </a:lnTo>
                  <a:lnTo>
                    <a:pt x="365429" y="124104"/>
                  </a:lnTo>
                  <a:lnTo>
                    <a:pt x="363867" y="126644"/>
                  </a:lnTo>
                  <a:lnTo>
                    <a:pt x="362242" y="127914"/>
                  </a:lnTo>
                  <a:lnTo>
                    <a:pt x="360667" y="130454"/>
                  </a:lnTo>
                  <a:lnTo>
                    <a:pt x="360743" y="131724"/>
                  </a:lnTo>
                  <a:lnTo>
                    <a:pt x="358381" y="131724"/>
                  </a:lnTo>
                  <a:lnTo>
                    <a:pt x="357695" y="130454"/>
                  </a:lnTo>
                  <a:lnTo>
                    <a:pt x="352171" y="130454"/>
                  </a:lnTo>
                  <a:lnTo>
                    <a:pt x="350456" y="129184"/>
                  </a:lnTo>
                  <a:lnTo>
                    <a:pt x="346684" y="130454"/>
                  </a:lnTo>
                  <a:lnTo>
                    <a:pt x="343662" y="129184"/>
                  </a:lnTo>
                  <a:lnTo>
                    <a:pt x="334073" y="129184"/>
                  </a:lnTo>
                  <a:lnTo>
                    <a:pt x="333832" y="127914"/>
                  </a:lnTo>
                  <a:lnTo>
                    <a:pt x="329844" y="127914"/>
                  </a:lnTo>
                  <a:lnTo>
                    <a:pt x="328460" y="129184"/>
                  </a:lnTo>
                  <a:lnTo>
                    <a:pt x="328383" y="127914"/>
                  </a:lnTo>
                  <a:lnTo>
                    <a:pt x="328053" y="127914"/>
                  </a:lnTo>
                  <a:lnTo>
                    <a:pt x="325882" y="126644"/>
                  </a:lnTo>
                  <a:lnTo>
                    <a:pt x="323761" y="127914"/>
                  </a:lnTo>
                  <a:lnTo>
                    <a:pt x="320954" y="127914"/>
                  </a:lnTo>
                  <a:lnTo>
                    <a:pt x="320598" y="126644"/>
                  </a:lnTo>
                  <a:lnTo>
                    <a:pt x="319316" y="127914"/>
                  </a:lnTo>
                  <a:lnTo>
                    <a:pt x="314921" y="127914"/>
                  </a:lnTo>
                  <a:lnTo>
                    <a:pt x="314236" y="126644"/>
                  </a:lnTo>
                  <a:lnTo>
                    <a:pt x="307924" y="126644"/>
                  </a:lnTo>
                  <a:lnTo>
                    <a:pt x="304876" y="125374"/>
                  </a:lnTo>
                  <a:lnTo>
                    <a:pt x="297688" y="125374"/>
                  </a:lnTo>
                  <a:lnTo>
                    <a:pt x="295071" y="124104"/>
                  </a:lnTo>
                  <a:lnTo>
                    <a:pt x="293116" y="124104"/>
                  </a:lnTo>
                  <a:lnTo>
                    <a:pt x="289852" y="125374"/>
                  </a:lnTo>
                  <a:lnTo>
                    <a:pt x="288480" y="124104"/>
                  </a:lnTo>
                  <a:lnTo>
                    <a:pt x="286943" y="124104"/>
                  </a:lnTo>
                  <a:lnTo>
                    <a:pt x="285750" y="122834"/>
                  </a:lnTo>
                  <a:lnTo>
                    <a:pt x="283349" y="124104"/>
                  </a:lnTo>
                  <a:lnTo>
                    <a:pt x="282155" y="122834"/>
                  </a:lnTo>
                  <a:lnTo>
                    <a:pt x="276656" y="122834"/>
                  </a:lnTo>
                  <a:lnTo>
                    <a:pt x="274688" y="121564"/>
                  </a:lnTo>
                  <a:lnTo>
                    <a:pt x="261950" y="121564"/>
                  </a:lnTo>
                  <a:lnTo>
                    <a:pt x="258610" y="120294"/>
                  </a:lnTo>
                  <a:lnTo>
                    <a:pt x="256489" y="119024"/>
                  </a:lnTo>
                  <a:lnTo>
                    <a:pt x="246608" y="119024"/>
                  </a:lnTo>
                  <a:lnTo>
                    <a:pt x="242430" y="117754"/>
                  </a:lnTo>
                  <a:lnTo>
                    <a:pt x="241147" y="117754"/>
                  </a:lnTo>
                  <a:lnTo>
                    <a:pt x="239420" y="119024"/>
                  </a:lnTo>
                  <a:lnTo>
                    <a:pt x="237807" y="117754"/>
                  </a:lnTo>
                  <a:lnTo>
                    <a:pt x="233197" y="117754"/>
                  </a:lnTo>
                  <a:lnTo>
                    <a:pt x="232181" y="116547"/>
                  </a:lnTo>
                  <a:lnTo>
                    <a:pt x="231724" y="117754"/>
                  </a:lnTo>
                  <a:lnTo>
                    <a:pt x="227939" y="117754"/>
                  </a:lnTo>
                  <a:lnTo>
                    <a:pt x="225920" y="116547"/>
                  </a:lnTo>
                  <a:lnTo>
                    <a:pt x="219316" y="116547"/>
                  </a:lnTo>
                  <a:lnTo>
                    <a:pt x="217373" y="115214"/>
                  </a:lnTo>
                  <a:lnTo>
                    <a:pt x="215569" y="115214"/>
                  </a:lnTo>
                  <a:lnTo>
                    <a:pt x="213626" y="116547"/>
                  </a:lnTo>
                  <a:lnTo>
                    <a:pt x="213766" y="115214"/>
                  </a:lnTo>
                  <a:lnTo>
                    <a:pt x="204127" y="115214"/>
                  </a:lnTo>
                  <a:lnTo>
                    <a:pt x="199478" y="113944"/>
                  </a:lnTo>
                  <a:lnTo>
                    <a:pt x="197586" y="112674"/>
                  </a:lnTo>
                  <a:lnTo>
                    <a:pt x="195453" y="113944"/>
                  </a:lnTo>
                  <a:lnTo>
                    <a:pt x="194856" y="113944"/>
                  </a:lnTo>
                  <a:lnTo>
                    <a:pt x="193052" y="112674"/>
                  </a:lnTo>
                  <a:lnTo>
                    <a:pt x="184315" y="112674"/>
                  </a:lnTo>
                  <a:lnTo>
                    <a:pt x="183108" y="111404"/>
                  </a:lnTo>
                  <a:lnTo>
                    <a:pt x="182181" y="111404"/>
                  </a:lnTo>
                  <a:lnTo>
                    <a:pt x="181063" y="112674"/>
                  </a:lnTo>
                  <a:lnTo>
                    <a:pt x="179933" y="112674"/>
                  </a:lnTo>
                  <a:lnTo>
                    <a:pt x="177952" y="111404"/>
                  </a:lnTo>
                  <a:lnTo>
                    <a:pt x="175602" y="111404"/>
                  </a:lnTo>
                  <a:lnTo>
                    <a:pt x="172415" y="110134"/>
                  </a:lnTo>
                  <a:lnTo>
                    <a:pt x="168719" y="111404"/>
                  </a:lnTo>
                  <a:lnTo>
                    <a:pt x="165506" y="110134"/>
                  </a:lnTo>
                  <a:lnTo>
                    <a:pt x="161823" y="110134"/>
                  </a:lnTo>
                  <a:lnTo>
                    <a:pt x="159816" y="111404"/>
                  </a:lnTo>
                  <a:lnTo>
                    <a:pt x="158026" y="108864"/>
                  </a:lnTo>
                  <a:lnTo>
                    <a:pt x="147523" y="108864"/>
                  </a:lnTo>
                  <a:lnTo>
                    <a:pt x="146011" y="107594"/>
                  </a:lnTo>
                  <a:lnTo>
                    <a:pt x="144792" y="108864"/>
                  </a:lnTo>
                  <a:lnTo>
                    <a:pt x="143687" y="106324"/>
                  </a:lnTo>
                  <a:lnTo>
                    <a:pt x="143268" y="107594"/>
                  </a:lnTo>
                  <a:lnTo>
                    <a:pt x="141909" y="107594"/>
                  </a:lnTo>
                  <a:lnTo>
                    <a:pt x="141262" y="106324"/>
                  </a:lnTo>
                  <a:lnTo>
                    <a:pt x="131648" y="106324"/>
                  </a:lnTo>
                  <a:lnTo>
                    <a:pt x="127101" y="105054"/>
                  </a:lnTo>
                  <a:lnTo>
                    <a:pt x="125945" y="103784"/>
                  </a:lnTo>
                  <a:lnTo>
                    <a:pt x="123113" y="105054"/>
                  </a:lnTo>
                  <a:lnTo>
                    <a:pt x="121475" y="103784"/>
                  </a:lnTo>
                  <a:lnTo>
                    <a:pt x="113347" y="103784"/>
                  </a:lnTo>
                  <a:lnTo>
                    <a:pt x="110934" y="102514"/>
                  </a:lnTo>
                  <a:lnTo>
                    <a:pt x="106108" y="102514"/>
                  </a:lnTo>
                  <a:lnTo>
                    <a:pt x="104660" y="101244"/>
                  </a:lnTo>
                  <a:lnTo>
                    <a:pt x="102628" y="102514"/>
                  </a:lnTo>
                  <a:lnTo>
                    <a:pt x="99237" y="101244"/>
                  </a:lnTo>
                  <a:lnTo>
                    <a:pt x="94576" y="101244"/>
                  </a:lnTo>
                  <a:lnTo>
                    <a:pt x="93560" y="99974"/>
                  </a:lnTo>
                  <a:lnTo>
                    <a:pt x="88950" y="99974"/>
                  </a:lnTo>
                  <a:lnTo>
                    <a:pt x="87414" y="98704"/>
                  </a:lnTo>
                  <a:lnTo>
                    <a:pt x="84175" y="98704"/>
                  </a:lnTo>
                  <a:lnTo>
                    <a:pt x="79743" y="97434"/>
                  </a:lnTo>
                  <a:lnTo>
                    <a:pt x="76009" y="97434"/>
                  </a:lnTo>
                  <a:lnTo>
                    <a:pt x="75412" y="96164"/>
                  </a:lnTo>
                  <a:lnTo>
                    <a:pt x="74472" y="97434"/>
                  </a:lnTo>
                  <a:lnTo>
                    <a:pt x="72974" y="97434"/>
                  </a:lnTo>
                  <a:lnTo>
                    <a:pt x="72377" y="96164"/>
                  </a:lnTo>
                  <a:lnTo>
                    <a:pt x="71081" y="97434"/>
                  </a:lnTo>
                  <a:lnTo>
                    <a:pt x="69926" y="97434"/>
                  </a:lnTo>
                  <a:lnTo>
                    <a:pt x="70129" y="96164"/>
                  </a:lnTo>
                  <a:lnTo>
                    <a:pt x="69583" y="96164"/>
                  </a:lnTo>
                  <a:lnTo>
                    <a:pt x="68592" y="97434"/>
                  </a:lnTo>
                  <a:lnTo>
                    <a:pt x="68008" y="96164"/>
                  </a:lnTo>
                  <a:lnTo>
                    <a:pt x="66776" y="96164"/>
                  </a:lnTo>
                  <a:lnTo>
                    <a:pt x="65582" y="94894"/>
                  </a:lnTo>
                  <a:lnTo>
                    <a:pt x="64008" y="96164"/>
                  </a:lnTo>
                  <a:lnTo>
                    <a:pt x="62649" y="94894"/>
                  </a:lnTo>
                  <a:lnTo>
                    <a:pt x="61099" y="96164"/>
                  </a:lnTo>
                  <a:lnTo>
                    <a:pt x="58369" y="96164"/>
                  </a:lnTo>
                  <a:lnTo>
                    <a:pt x="57188" y="94894"/>
                  </a:lnTo>
                  <a:lnTo>
                    <a:pt x="46837" y="94894"/>
                  </a:lnTo>
                  <a:lnTo>
                    <a:pt x="43954" y="93624"/>
                  </a:lnTo>
                  <a:lnTo>
                    <a:pt x="39001" y="93624"/>
                  </a:lnTo>
                  <a:lnTo>
                    <a:pt x="37909" y="92354"/>
                  </a:lnTo>
                  <a:lnTo>
                    <a:pt x="36410" y="93624"/>
                  </a:lnTo>
                  <a:lnTo>
                    <a:pt x="35560" y="92354"/>
                  </a:lnTo>
                  <a:lnTo>
                    <a:pt x="23202" y="92354"/>
                  </a:lnTo>
                  <a:lnTo>
                    <a:pt x="22821" y="93624"/>
                  </a:lnTo>
                  <a:lnTo>
                    <a:pt x="24104" y="94894"/>
                  </a:lnTo>
                  <a:lnTo>
                    <a:pt x="21602" y="94894"/>
                  </a:lnTo>
                  <a:lnTo>
                    <a:pt x="21361" y="96164"/>
                  </a:lnTo>
                  <a:lnTo>
                    <a:pt x="20916" y="96164"/>
                  </a:lnTo>
                  <a:lnTo>
                    <a:pt x="21043" y="97434"/>
                  </a:lnTo>
                  <a:lnTo>
                    <a:pt x="21120" y="98704"/>
                  </a:lnTo>
                  <a:lnTo>
                    <a:pt x="21526" y="99377"/>
                  </a:lnTo>
                  <a:lnTo>
                    <a:pt x="21094" y="99707"/>
                  </a:lnTo>
                  <a:lnTo>
                    <a:pt x="18580" y="102247"/>
                  </a:lnTo>
                  <a:lnTo>
                    <a:pt x="15989" y="104787"/>
                  </a:lnTo>
                  <a:lnTo>
                    <a:pt x="15862" y="106057"/>
                  </a:lnTo>
                  <a:lnTo>
                    <a:pt x="15748" y="107327"/>
                  </a:lnTo>
                  <a:lnTo>
                    <a:pt x="16471" y="108597"/>
                  </a:lnTo>
                  <a:lnTo>
                    <a:pt x="16344" y="109867"/>
                  </a:lnTo>
                  <a:lnTo>
                    <a:pt x="16179" y="109867"/>
                  </a:lnTo>
                  <a:lnTo>
                    <a:pt x="16027" y="111137"/>
                  </a:lnTo>
                  <a:lnTo>
                    <a:pt x="14414" y="111137"/>
                  </a:lnTo>
                  <a:lnTo>
                    <a:pt x="14185" y="112407"/>
                  </a:lnTo>
                  <a:lnTo>
                    <a:pt x="14541" y="112407"/>
                  </a:lnTo>
                  <a:lnTo>
                    <a:pt x="14338" y="113677"/>
                  </a:lnTo>
                  <a:lnTo>
                    <a:pt x="14541" y="113677"/>
                  </a:lnTo>
                  <a:lnTo>
                    <a:pt x="15049" y="116217"/>
                  </a:lnTo>
                  <a:lnTo>
                    <a:pt x="13804" y="117487"/>
                  </a:lnTo>
                  <a:lnTo>
                    <a:pt x="14833" y="118757"/>
                  </a:lnTo>
                  <a:lnTo>
                    <a:pt x="13296" y="120027"/>
                  </a:lnTo>
                  <a:lnTo>
                    <a:pt x="13360" y="121297"/>
                  </a:lnTo>
                  <a:lnTo>
                    <a:pt x="12230" y="121297"/>
                  </a:lnTo>
                  <a:lnTo>
                    <a:pt x="12153" y="122567"/>
                  </a:lnTo>
                  <a:lnTo>
                    <a:pt x="11963" y="123837"/>
                  </a:lnTo>
                  <a:lnTo>
                    <a:pt x="11264" y="123837"/>
                  </a:lnTo>
                  <a:lnTo>
                    <a:pt x="12153" y="125107"/>
                  </a:lnTo>
                  <a:lnTo>
                    <a:pt x="11899" y="126377"/>
                  </a:lnTo>
                  <a:lnTo>
                    <a:pt x="11899" y="127647"/>
                  </a:lnTo>
                  <a:lnTo>
                    <a:pt x="12077" y="128917"/>
                  </a:lnTo>
                  <a:lnTo>
                    <a:pt x="11772" y="128917"/>
                  </a:lnTo>
                  <a:lnTo>
                    <a:pt x="11544" y="130187"/>
                  </a:lnTo>
                  <a:lnTo>
                    <a:pt x="9639" y="130187"/>
                  </a:lnTo>
                  <a:lnTo>
                    <a:pt x="9728" y="132727"/>
                  </a:lnTo>
                  <a:lnTo>
                    <a:pt x="8851" y="136537"/>
                  </a:lnTo>
                  <a:lnTo>
                    <a:pt x="9525" y="139077"/>
                  </a:lnTo>
                  <a:lnTo>
                    <a:pt x="8305" y="142887"/>
                  </a:lnTo>
                  <a:lnTo>
                    <a:pt x="8089" y="144157"/>
                  </a:lnTo>
                  <a:lnTo>
                    <a:pt x="7658" y="145427"/>
                  </a:lnTo>
                  <a:lnTo>
                    <a:pt x="6553" y="147967"/>
                  </a:lnTo>
                  <a:lnTo>
                    <a:pt x="7645" y="149237"/>
                  </a:lnTo>
                  <a:lnTo>
                    <a:pt x="6261" y="149237"/>
                  </a:lnTo>
                  <a:lnTo>
                    <a:pt x="6654" y="150507"/>
                  </a:lnTo>
                  <a:lnTo>
                    <a:pt x="7010" y="151777"/>
                  </a:lnTo>
                  <a:lnTo>
                    <a:pt x="6311" y="151777"/>
                  </a:lnTo>
                  <a:lnTo>
                    <a:pt x="6375" y="153047"/>
                  </a:lnTo>
                  <a:lnTo>
                    <a:pt x="6121" y="153047"/>
                  </a:lnTo>
                  <a:lnTo>
                    <a:pt x="5715" y="154317"/>
                  </a:lnTo>
                  <a:lnTo>
                    <a:pt x="7505" y="155587"/>
                  </a:lnTo>
                  <a:lnTo>
                    <a:pt x="6819" y="156857"/>
                  </a:lnTo>
                  <a:lnTo>
                    <a:pt x="5969" y="158127"/>
                  </a:lnTo>
                  <a:lnTo>
                    <a:pt x="6172" y="158127"/>
                  </a:lnTo>
                  <a:lnTo>
                    <a:pt x="6502" y="159397"/>
                  </a:lnTo>
                  <a:lnTo>
                    <a:pt x="5245" y="163207"/>
                  </a:lnTo>
                  <a:lnTo>
                    <a:pt x="5156" y="164477"/>
                  </a:lnTo>
                  <a:lnTo>
                    <a:pt x="3441" y="165747"/>
                  </a:lnTo>
                  <a:lnTo>
                    <a:pt x="4038" y="169557"/>
                  </a:lnTo>
                  <a:lnTo>
                    <a:pt x="4089" y="170827"/>
                  </a:lnTo>
                  <a:lnTo>
                    <a:pt x="4356" y="172097"/>
                  </a:lnTo>
                  <a:lnTo>
                    <a:pt x="4991" y="174637"/>
                  </a:lnTo>
                  <a:lnTo>
                    <a:pt x="5156" y="175907"/>
                  </a:lnTo>
                  <a:lnTo>
                    <a:pt x="3848" y="177177"/>
                  </a:lnTo>
                  <a:lnTo>
                    <a:pt x="3505" y="178447"/>
                  </a:lnTo>
                  <a:lnTo>
                    <a:pt x="5105" y="179717"/>
                  </a:lnTo>
                  <a:lnTo>
                    <a:pt x="4927" y="179717"/>
                  </a:lnTo>
                  <a:lnTo>
                    <a:pt x="4533" y="180987"/>
                  </a:lnTo>
                  <a:lnTo>
                    <a:pt x="4356" y="180987"/>
                  </a:lnTo>
                  <a:lnTo>
                    <a:pt x="4152" y="182257"/>
                  </a:lnTo>
                  <a:lnTo>
                    <a:pt x="4038" y="183527"/>
                  </a:lnTo>
                  <a:lnTo>
                    <a:pt x="3949" y="184797"/>
                  </a:lnTo>
                  <a:lnTo>
                    <a:pt x="3860" y="186067"/>
                  </a:lnTo>
                  <a:lnTo>
                    <a:pt x="2959" y="187337"/>
                  </a:lnTo>
                  <a:lnTo>
                    <a:pt x="4064" y="188607"/>
                  </a:lnTo>
                  <a:lnTo>
                    <a:pt x="3200" y="191147"/>
                  </a:lnTo>
                  <a:lnTo>
                    <a:pt x="3784" y="191147"/>
                  </a:lnTo>
                  <a:lnTo>
                    <a:pt x="4127" y="192417"/>
                  </a:lnTo>
                  <a:lnTo>
                    <a:pt x="3594" y="193687"/>
                  </a:lnTo>
                  <a:lnTo>
                    <a:pt x="3949" y="194957"/>
                  </a:lnTo>
                  <a:lnTo>
                    <a:pt x="3683" y="196227"/>
                  </a:lnTo>
                  <a:lnTo>
                    <a:pt x="1955" y="197497"/>
                  </a:lnTo>
                  <a:lnTo>
                    <a:pt x="2247" y="198767"/>
                  </a:lnTo>
                  <a:lnTo>
                    <a:pt x="4127" y="200037"/>
                  </a:lnTo>
                  <a:lnTo>
                    <a:pt x="4508" y="201307"/>
                  </a:lnTo>
                  <a:lnTo>
                    <a:pt x="3594" y="202577"/>
                  </a:lnTo>
                  <a:lnTo>
                    <a:pt x="4152" y="203847"/>
                  </a:lnTo>
                  <a:lnTo>
                    <a:pt x="3441" y="203847"/>
                  </a:lnTo>
                  <a:lnTo>
                    <a:pt x="3556" y="205117"/>
                  </a:lnTo>
                  <a:lnTo>
                    <a:pt x="3594" y="206387"/>
                  </a:lnTo>
                  <a:lnTo>
                    <a:pt x="2705" y="206387"/>
                  </a:lnTo>
                  <a:lnTo>
                    <a:pt x="2794" y="207657"/>
                  </a:lnTo>
                  <a:lnTo>
                    <a:pt x="3263" y="207657"/>
                  </a:lnTo>
                  <a:lnTo>
                    <a:pt x="3822" y="208927"/>
                  </a:lnTo>
                  <a:lnTo>
                    <a:pt x="4025" y="208927"/>
                  </a:lnTo>
                  <a:lnTo>
                    <a:pt x="3149" y="210197"/>
                  </a:lnTo>
                  <a:lnTo>
                    <a:pt x="3060" y="211467"/>
                  </a:lnTo>
                  <a:lnTo>
                    <a:pt x="4292" y="211467"/>
                  </a:lnTo>
                  <a:lnTo>
                    <a:pt x="3848" y="212737"/>
                  </a:lnTo>
                  <a:lnTo>
                    <a:pt x="3594" y="212737"/>
                  </a:lnTo>
                  <a:lnTo>
                    <a:pt x="3340" y="214007"/>
                  </a:lnTo>
                  <a:lnTo>
                    <a:pt x="3784" y="215277"/>
                  </a:lnTo>
                  <a:lnTo>
                    <a:pt x="3505" y="217817"/>
                  </a:lnTo>
                  <a:lnTo>
                    <a:pt x="3086" y="217817"/>
                  </a:lnTo>
                  <a:lnTo>
                    <a:pt x="3238" y="219087"/>
                  </a:lnTo>
                  <a:lnTo>
                    <a:pt x="3708" y="219087"/>
                  </a:lnTo>
                  <a:lnTo>
                    <a:pt x="3111" y="220357"/>
                  </a:lnTo>
                  <a:lnTo>
                    <a:pt x="2578" y="220357"/>
                  </a:lnTo>
                  <a:lnTo>
                    <a:pt x="2616" y="221627"/>
                  </a:lnTo>
                  <a:lnTo>
                    <a:pt x="2997" y="221627"/>
                  </a:lnTo>
                  <a:lnTo>
                    <a:pt x="2641" y="224167"/>
                  </a:lnTo>
                  <a:lnTo>
                    <a:pt x="2908" y="225437"/>
                  </a:lnTo>
                  <a:lnTo>
                    <a:pt x="2451" y="226707"/>
                  </a:lnTo>
                  <a:lnTo>
                    <a:pt x="2540" y="230517"/>
                  </a:lnTo>
                  <a:lnTo>
                    <a:pt x="2082" y="230517"/>
                  </a:lnTo>
                  <a:lnTo>
                    <a:pt x="2133" y="231787"/>
                  </a:lnTo>
                  <a:lnTo>
                    <a:pt x="2451" y="231787"/>
                  </a:lnTo>
                  <a:lnTo>
                    <a:pt x="2311" y="233057"/>
                  </a:lnTo>
                  <a:lnTo>
                    <a:pt x="1955" y="235597"/>
                  </a:lnTo>
                  <a:lnTo>
                    <a:pt x="1625" y="236867"/>
                  </a:lnTo>
                  <a:lnTo>
                    <a:pt x="2349" y="239407"/>
                  </a:lnTo>
                  <a:lnTo>
                    <a:pt x="1574" y="241947"/>
                  </a:lnTo>
                  <a:lnTo>
                    <a:pt x="977" y="243217"/>
                  </a:lnTo>
                  <a:lnTo>
                    <a:pt x="1663" y="245757"/>
                  </a:lnTo>
                  <a:lnTo>
                    <a:pt x="1816" y="245757"/>
                  </a:lnTo>
                  <a:lnTo>
                    <a:pt x="1651" y="247027"/>
                  </a:lnTo>
                  <a:lnTo>
                    <a:pt x="1358" y="247027"/>
                  </a:lnTo>
                  <a:lnTo>
                    <a:pt x="1282" y="248297"/>
                  </a:lnTo>
                  <a:lnTo>
                    <a:pt x="0" y="248297"/>
                  </a:lnTo>
                  <a:lnTo>
                    <a:pt x="736" y="250837"/>
                  </a:lnTo>
                  <a:lnTo>
                    <a:pt x="825" y="252107"/>
                  </a:lnTo>
                  <a:lnTo>
                    <a:pt x="241" y="252107"/>
                  </a:lnTo>
                  <a:lnTo>
                    <a:pt x="228" y="253377"/>
                  </a:lnTo>
                  <a:lnTo>
                    <a:pt x="1536" y="253377"/>
                  </a:lnTo>
                  <a:lnTo>
                    <a:pt x="1625" y="254647"/>
                  </a:lnTo>
                  <a:lnTo>
                    <a:pt x="1358" y="254647"/>
                  </a:lnTo>
                  <a:lnTo>
                    <a:pt x="1181" y="255917"/>
                  </a:lnTo>
                  <a:lnTo>
                    <a:pt x="2070" y="255917"/>
                  </a:lnTo>
                  <a:lnTo>
                    <a:pt x="2159" y="257187"/>
                  </a:lnTo>
                  <a:lnTo>
                    <a:pt x="1447" y="258457"/>
                  </a:lnTo>
                  <a:lnTo>
                    <a:pt x="2311" y="258457"/>
                  </a:lnTo>
                  <a:lnTo>
                    <a:pt x="1574" y="259727"/>
                  </a:lnTo>
                  <a:lnTo>
                    <a:pt x="1511" y="260997"/>
                  </a:lnTo>
                  <a:lnTo>
                    <a:pt x="863" y="260997"/>
                  </a:lnTo>
                  <a:lnTo>
                    <a:pt x="673" y="262267"/>
                  </a:lnTo>
                  <a:lnTo>
                    <a:pt x="1955" y="262267"/>
                  </a:lnTo>
                  <a:lnTo>
                    <a:pt x="1282" y="263537"/>
                  </a:lnTo>
                  <a:lnTo>
                    <a:pt x="1714" y="264807"/>
                  </a:lnTo>
                  <a:lnTo>
                    <a:pt x="1270" y="264807"/>
                  </a:lnTo>
                  <a:lnTo>
                    <a:pt x="800" y="266077"/>
                  </a:lnTo>
                  <a:lnTo>
                    <a:pt x="2197" y="267347"/>
                  </a:lnTo>
                  <a:lnTo>
                    <a:pt x="1778" y="268617"/>
                  </a:lnTo>
                  <a:lnTo>
                    <a:pt x="2451" y="269887"/>
                  </a:lnTo>
                  <a:lnTo>
                    <a:pt x="1460" y="271157"/>
                  </a:lnTo>
                  <a:lnTo>
                    <a:pt x="647" y="271157"/>
                  </a:lnTo>
                  <a:lnTo>
                    <a:pt x="622" y="272427"/>
                  </a:lnTo>
                  <a:lnTo>
                    <a:pt x="2489" y="272427"/>
                  </a:lnTo>
                  <a:lnTo>
                    <a:pt x="2006" y="273697"/>
                  </a:lnTo>
                  <a:lnTo>
                    <a:pt x="914" y="273697"/>
                  </a:lnTo>
                  <a:lnTo>
                    <a:pt x="863" y="274967"/>
                  </a:lnTo>
                  <a:lnTo>
                    <a:pt x="2197" y="274967"/>
                  </a:lnTo>
                  <a:lnTo>
                    <a:pt x="1155" y="276237"/>
                  </a:lnTo>
                  <a:lnTo>
                    <a:pt x="1117" y="277507"/>
                  </a:lnTo>
                  <a:lnTo>
                    <a:pt x="1358" y="277507"/>
                  </a:lnTo>
                  <a:lnTo>
                    <a:pt x="2641" y="278777"/>
                  </a:lnTo>
                  <a:lnTo>
                    <a:pt x="2374" y="280047"/>
                  </a:lnTo>
                  <a:lnTo>
                    <a:pt x="2476" y="281317"/>
                  </a:lnTo>
                  <a:lnTo>
                    <a:pt x="2578" y="282587"/>
                  </a:lnTo>
                  <a:lnTo>
                    <a:pt x="3200" y="283857"/>
                  </a:lnTo>
                  <a:lnTo>
                    <a:pt x="2908" y="285127"/>
                  </a:lnTo>
                  <a:lnTo>
                    <a:pt x="2019" y="285127"/>
                  </a:lnTo>
                  <a:lnTo>
                    <a:pt x="2006" y="286397"/>
                  </a:lnTo>
                  <a:lnTo>
                    <a:pt x="2997" y="286397"/>
                  </a:lnTo>
                  <a:lnTo>
                    <a:pt x="2794" y="287667"/>
                  </a:lnTo>
                  <a:lnTo>
                    <a:pt x="3822" y="287667"/>
                  </a:lnTo>
                  <a:lnTo>
                    <a:pt x="4216" y="288937"/>
                  </a:lnTo>
                  <a:lnTo>
                    <a:pt x="3911" y="290207"/>
                  </a:lnTo>
                  <a:lnTo>
                    <a:pt x="4445" y="292747"/>
                  </a:lnTo>
                  <a:lnTo>
                    <a:pt x="5905" y="295287"/>
                  </a:lnTo>
                  <a:lnTo>
                    <a:pt x="5867" y="296557"/>
                  </a:lnTo>
                  <a:lnTo>
                    <a:pt x="6642" y="296557"/>
                  </a:lnTo>
                  <a:lnTo>
                    <a:pt x="6794" y="297827"/>
                  </a:lnTo>
                  <a:lnTo>
                    <a:pt x="6858" y="300367"/>
                  </a:lnTo>
                  <a:lnTo>
                    <a:pt x="7924" y="300367"/>
                  </a:lnTo>
                  <a:lnTo>
                    <a:pt x="8572" y="301637"/>
                  </a:lnTo>
                  <a:lnTo>
                    <a:pt x="9613" y="304177"/>
                  </a:lnTo>
                  <a:lnTo>
                    <a:pt x="9944" y="305447"/>
                  </a:lnTo>
                  <a:lnTo>
                    <a:pt x="10083" y="305447"/>
                  </a:lnTo>
                  <a:lnTo>
                    <a:pt x="10121" y="306717"/>
                  </a:lnTo>
                  <a:lnTo>
                    <a:pt x="11328" y="306717"/>
                  </a:lnTo>
                  <a:lnTo>
                    <a:pt x="11214" y="307987"/>
                  </a:lnTo>
                  <a:lnTo>
                    <a:pt x="13208" y="309257"/>
                  </a:lnTo>
                  <a:lnTo>
                    <a:pt x="13436" y="309257"/>
                  </a:lnTo>
                  <a:lnTo>
                    <a:pt x="13500" y="310527"/>
                  </a:lnTo>
                  <a:lnTo>
                    <a:pt x="14528" y="310527"/>
                  </a:lnTo>
                  <a:lnTo>
                    <a:pt x="15938" y="313067"/>
                  </a:lnTo>
                  <a:lnTo>
                    <a:pt x="16852" y="313067"/>
                  </a:lnTo>
                  <a:lnTo>
                    <a:pt x="18186" y="314337"/>
                  </a:lnTo>
                  <a:lnTo>
                    <a:pt x="19164" y="315607"/>
                  </a:lnTo>
                  <a:lnTo>
                    <a:pt x="19532" y="315607"/>
                  </a:lnTo>
                  <a:lnTo>
                    <a:pt x="19634" y="316877"/>
                  </a:lnTo>
                  <a:lnTo>
                    <a:pt x="22021" y="316877"/>
                  </a:lnTo>
                  <a:lnTo>
                    <a:pt x="24003" y="318147"/>
                  </a:lnTo>
                  <a:lnTo>
                    <a:pt x="26314" y="318147"/>
                  </a:lnTo>
                  <a:lnTo>
                    <a:pt x="28752" y="319417"/>
                  </a:lnTo>
                  <a:lnTo>
                    <a:pt x="29667" y="319417"/>
                  </a:lnTo>
                  <a:lnTo>
                    <a:pt x="32372" y="320687"/>
                  </a:lnTo>
                  <a:lnTo>
                    <a:pt x="32448" y="321957"/>
                  </a:lnTo>
                  <a:lnTo>
                    <a:pt x="43853" y="321957"/>
                  </a:lnTo>
                  <a:lnTo>
                    <a:pt x="45262" y="323227"/>
                  </a:lnTo>
                  <a:lnTo>
                    <a:pt x="50584" y="323227"/>
                  </a:lnTo>
                  <a:lnTo>
                    <a:pt x="52679" y="321957"/>
                  </a:lnTo>
                  <a:lnTo>
                    <a:pt x="58458" y="321957"/>
                  </a:lnTo>
                  <a:lnTo>
                    <a:pt x="58610" y="320903"/>
                  </a:lnTo>
                  <a:lnTo>
                    <a:pt x="58648" y="320687"/>
                  </a:lnTo>
                  <a:lnTo>
                    <a:pt x="58483" y="320687"/>
                  </a:lnTo>
                  <a:lnTo>
                    <a:pt x="61137" y="319417"/>
                  </a:lnTo>
                  <a:lnTo>
                    <a:pt x="62712" y="319417"/>
                  </a:lnTo>
                  <a:lnTo>
                    <a:pt x="65074" y="316877"/>
                  </a:lnTo>
                  <a:lnTo>
                    <a:pt x="65963" y="315607"/>
                  </a:lnTo>
                  <a:lnTo>
                    <a:pt x="67767" y="315607"/>
                  </a:lnTo>
                  <a:lnTo>
                    <a:pt x="68910" y="314337"/>
                  </a:lnTo>
                  <a:lnTo>
                    <a:pt x="68872" y="311797"/>
                  </a:lnTo>
                  <a:lnTo>
                    <a:pt x="72009" y="311797"/>
                  </a:lnTo>
                  <a:lnTo>
                    <a:pt x="72529" y="310527"/>
                  </a:lnTo>
                  <a:lnTo>
                    <a:pt x="72758" y="310527"/>
                  </a:lnTo>
                  <a:lnTo>
                    <a:pt x="72821" y="309257"/>
                  </a:lnTo>
                  <a:lnTo>
                    <a:pt x="73964" y="309257"/>
                  </a:lnTo>
                  <a:lnTo>
                    <a:pt x="74853" y="307987"/>
                  </a:lnTo>
                  <a:lnTo>
                    <a:pt x="75831" y="306717"/>
                  </a:lnTo>
                  <a:lnTo>
                    <a:pt x="80619" y="301637"/>
                  </a:lnTo>
                  <a:lnTo>
                    <a:pt x="81876" y="299097"/>
                  </a:lnTo>
                  <a:lnTo>
                    <a:pt x="82169" y="299097"/>
                  </a:lnTo>
                  <a:lnTo>
                    <a:pt x="83997" y="297827"/>
                  </a:lnTo>
                  <a:lnTo>
                    <a:pt x="85331" y="295287"/>
                  </a:lnTo>
                  <a:lnTo>
                    <a:pt x="85674" y="295287"/>
                  </a:lnTo>
                  <a:lnTo>
                    <a:pt x="86055" y="294017"/>
                  </a:lnTo>
                  <a:lnTo>
                    <a:pt x="86918" y="292747"/>
                  </a:lnTo>
                  <a:lnTo>
                    <a:pt x="86969" y="290207"/>
                  </a:lnTo>
                  <a:lnTo>
                    <a:pt x="88760" y="290207"/>
                  </a:lnTo>
                  <a:lnTo>
                    <a:pt x="89712" y="288937"/>
                  </a:lnTo>
                  <a:lnTo>
                    <a:pt x="89293" y="288937"/>
                  </a:lnTo>
                  <a:lnTo>
                    <a:pt x="89331" y="287667"/>
                  </a:lnTo>
                  <a:lnTo>
                    <a:pt x="91579" y="287667"/>
                  </a:lnTo>
                  <a:lnTo>
                    <a:pt x="92240" y="286397"/>
                  </a:lnTo>
                  <a:lnTo>
                    <a:pt x="92367" y="285127"/>
                  </a:lnTo>
                  <a:lnTo>
                    <a:pt x="93738" y="283857"/>
                  </a:lnTo>
                  <a:lnTo>
                    <a:pt x="94551" y="283857"/>
                  </a:lnTo>
                  <a:lnTo>
                    <a:pt x="95148" y="282587"/>
                  </a:lnTo>
                  <a:lnTo>
                    <a:pt x="95885" y="281317"/>
                  </a:lnTo>
                  <a:lnTo>
                    <a:pt x="97243" y="281317"/>
                  </a:lnTo>
                  <a:lnTo>
                    <a:pt x="97510" y="280047"/>
                  </a:lnTo>
                  <a:lnTo>
                    <a:pt x="97129" y="280047"/>
                  </a:lnTo>
                  <a:lnTo>
                    <a:pt x="97942" y="278777"/>
                  </a:lnTo>
                  <a:lnTo>
                    <a:pt x="98818" y="277507"/>
                  </a:lnTo>
                  <a:lnTo>
                    <a:pt x="102654" y="274967"/>
                  </a:lnTo>
                  <a:lnTo>
                    <a:pt x="102616" y="273697"/>
                  </a:lnTo>
                  <a:lnTo>
                    <a:pt x="103441" y="273697"/>
                  </a:lnTo>
                  <a:lnTo>
                    <a:pt x="106184" y="269887"/>
                  </a:lnTo>
                  <a:lnTo>
                    <a:pt x="107543" y="268617"/>
                  </a:lnTo>
                  <a:lnTo>
                    <a:pt x="110451" y="268617"/>
                  </a:lnTo>
                  <a:lnTo>
                    <a:pt x="111048" y="267347"/>
                  </a:lnTo>
                  <a:lnTo>
                    <a:pt x="111696" y="267347"/>
                  </a:lnTo>
                  <a:lnTo>
                    <a:pt x="112585" y="266077"/>
                  </a:lnTo>
                  <a:lnTo>
                    <a:pt x="115557" y="266077"/>
                  </a:lnTo>
                  <a:lnTo>
                    <a:pt x="115849" y="264807"/>
                  </a:lnTo>
                  <a:lnTo>
                    <a:pt x="116357" y="264807"/>
                  </a:lnTo>
                  <a:lnTo>
                    <a:pt x="116624" y="266077"/>
                  </a:lnTo>
                  <a:lnTo>
                    <a:pt x="117779" y="266077"/>
                  </a:lnTo>
                  <a:lnTo>
                    <a:pt x="117970" y="264807"/>
                  </a:lnTo>
                  <a:lnTo>
                    <a:pt x="122364" y="264807"/>
                  </a:lnTo>
                  <a:lnTo>
                    <a:pt x="123329" y="266077"/>
                  </a:lnTo>
                  <a:lnTo>
                    <a:pt x="126123" y="269887"/>
                  </a:lnTo>
                  <a:lnTo>
                    <a:pt x="126631" y="271157"/>
                  </a:lnTo>
                  <a:lnTo>
                    <a:pt x="126784" y="272427"/>
                  </a:lnTo>
                  <a:lnTo>
                    <a:pt x="128143" y="274967"/>
                  </a:lnTo>
                  <a:lnTo>
                    <a:pt x="128003" y="276237"/>
                  </a:lnTo>
                  <a:lnTo>
                    <a:pt x="129006" y="277507"/>
                  </a:lnTo>
                  <a:lnTo>
                    <a:pt x="129501" y="278777"/>
                  </a:lnTo>
                  <a:lnTo>
                    <a:pt x="129832" y="280047"/>
                  </a:lnTo>
                  <a:lnTo>
                    <a:pt x="129324" y="281317"/>
                  </a:lnTo>
                  <a:lnTo>
                    <a:pt x="129032" y="281317"/>
                  </a:lnTo>
                  <a:lnTo>
                    <a:pt x="129717" y="283857"/>
                  </a:lnTo>
                  <a:lnTo>
                    <a:pt x="130022" y="285127"/>
                  </a:lnTo>
                  <a:lnTo>
                    <a:pt x="130124" y="286397"/>
                  </a:lnTo>
                  <a:lnTo>
                    <a:pt x="130670" y="287667"/>
                  </a:lnTo>
                  <a:lnTo>
                    <a:pt x="130771" y="288937"/>
                  </a:lnTo>
                  <a:lnTo>
                    <a:pt x="129654" y="288937"/>
                  </a:lnTo>
                  <a:lnTo>
                    <a:pt x="129501" y="290207"/>
                  </a:lnTo>
                  <a:lnTo>
                    <a:pt x="130708" y="290207"/>
                  </a:lnTo>
                  <a:lnTo>
                    <a:pt x="130746" y="291477"/>
                  </a:lnTo>
                  <a:lnTo>
                    <a:pt x="129171" y="291477"/>
                  </a:lnTo>
                  <a:lnTo>
                    <a:pt x="129717" y="292747"/>
                  </a:lnTo>
                  <a:lnTo>
                    <a:pt x="128930" y="295287"/>
                  </a:lnTo>
                  <a:lnTo>
                    <a:pt x="130060" y="296557"/>
                  </a:lnTo>
                  <a:lnTo>
                    <a:pt x="129120" y="296557"/>
                  </a:lnTo>
                  <a:lnTo>
                    <a:pt x="129095" y="297827"/>
                  </a:lnTo>
                  <a:lnTo>
                    <a:pt x="129451" y="297827"/>
                  </a:lnTo>
                  <a:lnTo>
                    <a:pt x="129260" y="299097"/>
                  </a:lnTo>
                  <a:lnTo>
                    <a:pt x="128485" y="299097"/>
                  </a:lnTo>
                  <a:lnTo>
                    <a:pt x="128651" y="300367"/>
                  </a:lnTo>
                  <a:lnTo>
                    <a:pt x="129260" y="300367"/>
                  </a:lnTo>
                  <a:lnTo>
                    <a:pt x="129120" y="301637"/>
                  </a:lnTo>
                  <a:lnTo>
                    <a:pt x="129959" y="301637"/>
                  </a:lnTo>
                  <a:lnTo>
                    <a:pt x="129438" y="304177"/>
                  </a:lnTo>
                  <a:lnTo>
                    <a:pt x="128892" y="305447"/>
                  </a:lnTo>
                  <a:lnTo>
                    <a:pt x="127673" y="305447"/>
                  </a:lnTo>
                  <a:lnTo>
                    <a:pt x="128447" y="307987"/>
                  </a:lnTo>
                  <a:lnTo>
                    <a:pt x="128790" y="309257"/>
                  </a:lnTo>
                  <a:lnTo>
                    <a:pt x="127635" y="309257"/>
                  </a:lnTo>
                  <a:lnTo>
                    <a:pt x="127762" y="310527"/>
                  </a:lnTo>
                  <a:lnTo>
                    <a:pt x="127431" y="311797"/>
                  </a:lnTo>
                  <a:lnTo>
                    <a:pt x="127812" y="311797"/>
                  </a:lnTo>
                  <a:lnTo>
                    <a:pt x="126631" y="316877"/>
                  </a:lnTo>
                  <a:lnTo>
                    <a:pt x="126441" y="316877"/>
                  </a:lnTo>
                  <a:lnTo>
                    <a:pt x="126365" y="318147"/>
                  </a:lnTo>
                  <a:lnTo>
                    <a:pt x="125476" y="320687"/>
                  </a:lnTo>
                  <a:lnTo>
                    <a:pt x="125882" y="321957"/>
                  </a:lnTo>
                  <a:lnTo>
                    <a:pt x="125996" y="323227"/>
                  </a:lnTo>
                  <a:lnTo>
                    <a:pt x="125818" y="324497"/>
                  </a:lnTo>
                  <a:lnTo>
                    <a:pt x="125171" y="325488"/>
                  </a:lnTo>
                  <a:lnTo>
                    <a:pt x="125133" y="328307"/>
                  </a:lnTo>
                  <a:lnTo>
                    <a:pt x="124244" y="329577"/>
                  </a:lnTo>
                  <a:lnTo>
                    <a:pt x="124612" y="330847"/>
                  </a:lnTo>
                  <a:lnTo>
                    <a:pt x="124688" y="332117"/>
                  </a:lnTo>
                  <a:lnTo>
                    <a:pt x="124447" y="332117"/>
                  </a:lnTo>
                  <a:lnTo>
                    <a:pt x="124320" y="333387"/>
                  </a:lnTo>
                  <a:lnTo>
                    <a:pt x="124790" y="333387"/>
                  </a:lnTo>
                  <a:lnTo>
                    <a:pt x="124929" y="334657"/>
                  </a:lnTo>
                  <a:lnTo>
                    <a:pt x="124548" y="334657"/>
                  </a:lnTo>
                  <a:lnTo>
                    <a:pt x="124561" y="335927"/>
                  </a:lnTo>
                  <a:lnTo>
                    <a:pt x="124866" y="335927"/>
                  </a:lnTo>
                  <a:lnTo>
                    <a:pt x="124815" y="337197"/>
                  </a:lnTo>
                  <a:lnTo>
                    <a:pt x="125260" y="338467"/>
                  </a:lnTo>
                  <a:lnTo>
                    <a:pt x="124180" y="338467"/>
                  </a:lnTo>
                  <a:lnTo>
                    <a:pt x="124002" y="339737"/>
                  </a:lnTo>
                  <a:lnTo>
                    <a:pt x="125209" y="339737"/>
                  </a:lnTo>
                  <a:lnTo>
                    <a:pt x="125056" y="341007"/>
                  </a:lnTo>
                  <a:lnTo>
                    <a:pt x="125031" y="342277"/>
                  </a:lnTo>
                  <a:lnTo>
                    <a:pt x="124841" y="343547"/>
                  </a:lnTo>
                  <a:lnTo>
                    <a:pt x="124523" y="344817"/>
                  </a:lnTo>
                  <a:lnTo>
                    <a:pt x="124053" y="344817"/>
                  </a:lnTo>
                  <a:lnTo>
                    <a:pt x="124104" y="346087"/>
                  </a:lnTo>
                  <a:lnTo>
                    <a:pt x="124510" y="346087"/>
                  </a:lnTo>
                  <a:lnTo>
                    <a:pt x="124612" y="348627"/>
                  </a:lnTo>
                  <a:lnTo>
                    <a:pt x="123596" y="349897"/>
                  </a:lnTo>
                  <a:lnTo>
                    <a:pt x="124180" y="349897"/>
                  </a:lnTo>
                  <a:lnTo>
                    <a:pt x="124307" y="351167"/>
                  </a:lnTo>
                  <a:lnTo>
                    <a:pt x="124523" y="351167"/>
                  </a:lnTo>
                  <a:lnTo>
                    <a:pt x="123672" y="352437"/>
                  </a:lnTo>
                  <a:lnTo>
                    <a:pt x="124371" y="354977"/>
                  </a:lnTo>
                  <a:lnTo>
                    <a:pt x="124612" y="354977"/>
                  </a:lnTo>
                  <a:lnTo>
                    <a:pt x="124523" y="356247"/>
                  </a:lnTo>
                  <a:lnTo>
                    <a:pt x="124447" y="358787"/>
                  </a:lnTo>
                  <a:lnTo>
                    <a:pt x="124345" y="360057"/>
                  </a:lnTo>
                  <a:lnTo>
                    <a:pt x="123799" y="365137"/>
                  </a:lnTo>
                  <a:lnTo>
                    <a:pt x="125958" y="366407"/>
                  </a:lnTo>
                  <a:lnTo>
                    <a:pt x="126123" y="366407"/>
                  </a:lnTo>
                  <a:lnTo>
                    <a:pt x="126098" y="367677"/>
                  </a:lnTo>
                  <a:lnTo>
                    <a:pt x="125031" y="367677"/>
                  </a:lnTo>
                  <a:lnTo>
                    <a:pt x="124688" y="368947"/>
                  </a:lnTo>
                  <a:lnTo>
                    <a:pt x="125793" y="368947"/>
                  </a:lnTo>
                  <a:lnTo>
                    <a:pt x="126034" y="370217"/>
                  </a:lnTo>
                  <a:lnTo>
                    <a:pt x="125996" y="372757"/>
                  </a:lnTo>
                  <a:lnTo>
                    <a:pt x="126123" y="374027"/>
                  </a:lnTo>
                  <a:lnTo>
                    <a:pt x="126238" y="375297"/>
                  </a:lnTo>
                  <a:lnTo>
                    <a:pt x="126365" y="377837"/>
                  </a:lnTo>
                  <a:lnTo>
                    <a:pt x="126504" y="377837"/>
                  </a:lnTo>
                  <a:lnTo>
                    <a:pt x="127254" y="379107"/>
                  </a:lnTo>
                  <a:lnTo>
                    <a:pt x="127355" y="380377"/>
                  </a:lnTo>
                  <a:lnTo>
                    <a:pt x="128168" y="381647"/>
                  </a:lnTo>
                  <a:lnTo>
                    <a:pt x="128282" y="384187"/>
                  </a:lnTo>
                  <a:lnTo>
                    <a:pt x="128371" y="386727"/>
                  </a:lnTo>
                  <a:lnTo>
                    <a:pt x="129336" y="387997"/>
                  </a:lnTo>
                  <a:lnTo>
                    <a:pt x="129641" y="387997"/>
                  </a:lnTo>
                  <a:lnTo>
                    <a:pt x="129832" y="389267"/>
                  </a:lnTo>
                  <a:lnTo>
                    <a:pt x="131381" y="391807"/>
                  </a:lnTo>
                  <a:lnTo>
                    <a:pt x="132003" y="393077"/>
                  </a:lnTo>
                  <a:lnTo>
                    <a:pt x="131724" y="394347"/>
                  </a:lnTo>
                  <a:lnTo>
                    <a:pt x="131597" y="395617"/>
                  </a:lnTo>
                  <a:lnTo>
                    <a:pt x="133032" y="395617"/>
                  </a:lnTo>
                  <a:lnTo>
                    <a:pt x="132981" y="396887"/>
                  </a:lnTo>
                  <a:lnTo>
                    <a:pt x="133565" y="398157"/>
                  </a:lnTo>
                  <a:lnTo>
                    <a:pt x="134531" y="399427"/>
                  </a:lnTo>
                  <a:lnTo>
                    <a:pt x="134975" y="400697"/>
                  </a:lnTo>
                  <a:lnTo>
                    <a:pt x="135051" y="401967"/>
                  </a:lnTo>
                  <a:lnTo>
                    <a:pt x="135966" y="401967"/>
                  </a:lnTo>
                  <a:lnTo>
                    <a:pt x="135458" y="403237"/>
                  </a:lnTo>
                  <a:lnTo>
                    <a:pt x="137020" y="405777"/>
                  </a:lnTo>
                  <a:lnTo>
                    <a:pt x="138112" y="405777"/>
                  </a:lnTo>
                  <a:lnTo>
                    <a:pt x="139598" y="409587"/>
                  </a:lnTo>
                  <a:lnTo>
                    <a:pt x="141046" y="409587"/>
                  </a:lnTo>
                  <a:lnTo>
                    <a:pt x="140995" y="410857"/>
                  </a:lnTo>
                  <a:lnTo>
                    <a:pt x="142659" y="412127"/>
                  </a:lnTo>
                  <a:lnTo>
                    <a:pt x="142760" y="413397"/>
                  </a:lnTo>
                  <a:lnTo>
                    <a:pt x="144576" y="413397"/>
                  </a:lnTo>
                  <a:lnTo>
                    <a:pt x="144792" y="414667"/>
                  </a:lnTo>
                  <a:lnTo>
                    <a:pt x="145427" y="414667"/>
                  </a:lnTo>
                  <a:lnTo>
                    <a:pt x="145770" y="415937"/>
                  </a:lnTo>
                  <a:lnTo>
                    <a:pt x="147078" y="415937"/>
                  </a:lnTo>
                  <a:lnTo>
                    <a:pt x="147688" y="417207"/>
                  </a:lnTo>
                  <a:lnTo>
                    <a:pt x="149567" y="417207"/>
                  </a:lnTo>
                  <a:lnTo>
                    <a:pt x="149809" y="418477"/>
                  </a:lnTo>
                  <a:lnTo>
                    <a:pt x="156222" y="421017"/>
                  </a:lnTo>
                  <a:lnTo>
                    <a:pt x="161315" y="421017"/>
                  </a:lnTo>
                  <a:lnTo>
                    <a:pt x="161696" y="422287"/>
                  </a:lnTo>
                  <a:lnTo>
                    <a:pt x="172275" y="422287"/>
                  </a:lnTo>
                  <a:lnTo>
                    <a:pt x="174942" y="421017"/>
                  </a:lnTo>
                  <a:lnTo>
                    <a:pt x="180009" y="421017"/>
                  </a:lnTo>
                  <a:lnTo>
                    <a:pt x="181584" y="419747"/>
                  </a:lnTo>
                  <a:lnTo>
                    <a:pt x="182079" y="418477"/>
                  </a:lnTo>
                  <a:lnTo>
                    <a:pt x="183210" y="418477"/>
                  </a:lnTo>
                  <a:lnTo>
                    <a:pt x="184353" y="419747"/>
                  </a:lnTo>
                  <a:lnTo>
                    <a:pt x="185369" y="418477"/>
                  </a:lnTo>
                  <a:lnTo>
                    <a:pt x="185712" y="418477"/>
                  </a:lnTo>
                  <a:lnTo>
                    <a:pt x="187350" y="417207"/>
                  </a:lnTo>
                  <a:lnTo>
                    <a:pt x="189242" y="414667"/>
                  </a:lnTo>
                  <a:lnTo>
                    <a:pt x="190969" y="413397"/>
                  </a:lnTo>
                  <a:lnTo>
                    <a:pt x="192214" y="413397"/>
                  </a:lnTo>
                  <a:lnTo>
                    <a:pt x="192862" y="412127"/>
                  </a:lnTo>
                  <a:lnTo>
                    <a:pt x="193332" y="412127"/>
                  </a:lnTo>
                  <a:lnTo>
                    <a:pt x="193497" y="410857"/>
                  </a:lnTo>
                  <a:lnTo>
                    <a:pt x="195211" y="410857"/>
                  </a:lnTo>
                  <a:lnTo>
                    <a:pt x="195948" y="408317"/>
                  </a:lnTo>
                  <a:lnTo>
                    <a:pt x="196202" y="407047"/>
                  </a:lnTo>
                  <a:lnTo>
                    <a:pt x="197916" y="407047"/>
                  </a:lnTo>
                  <a:lnTo>
                    <a:pt x="198501" y="405777"/>
                  </a:lnTo>
                  <a:lnTo>
                    <a:pt x="197764" y="405777"/>
                  </a:lnTo>
                  <a:lnTo>
                    <a:pt x="198234" y="403237"/>
                  </a:lnTo>
                  <a:lnTo>
                    <a:pt x="199885" y="403237"/>
                  </a:lnTo>
                  <a:lnTo>
                    <a:pt x="201295" y="401967"/>
                  </a:lnTo>
                  <a:lnTo>
                    <a:pt x="201777" y="400697"/>
                  </a:lnTo>
                  <a:lnTo>
                    <a:pt x="203034" y="398157"/>
                  </a:lnTo>
                  <a:lnTo>
                    <a:pt x="203644" y="398157"/>
                  </a:lnTo>
                  <a:lnTo>
                    <a:pt x="203987" y="396887"/>
                  </a:lnTo>
                  <a:lnTo>
                    <a:pt x="204558" y="395617"/>
                  </a:lnTo>
                  <a:lnTo>
                    <a:pt x="204774" y="395617"/>
                  </a:lnTo>
                  <a:lnTo>
                    <a:pt x="205117" y="396887"/>
                  </a:lnTo>
                  <a:lnTo>
                    <a:pt x="206159" y="396887"/>
                  </a:lnTo>
                  <a:lnTo>
                    <a:pt x="206425" y="395617"/>
                  </a:lnTo>
                  <a:lnTo>
                    <a:pt x="206032" y="395617"/>
                  </a:lnTo>
                  <a:lnTo>
                    <a:pt x="205460" y="394347"/>
                  </a:lnTo>
                  <a:lnTo>
                    <a:pt x="205765" y="394347"/>
                  </a:lnTo>
                  <a:lnTo>
                    <a:pt x="206311" y="393077"/>
                  </a:lnTo>
                  <a:lnTo>
                    <a:pt x="209016" y="391807"/>
                  </a:lnTo>
                  <a:lnTo>
                    <a:pt x="210985" y="389267"/>
                  </a:lnTo>
                  <a:lnTo>
                    <a:pt x="211112" y="387997"/>
                  </a:lnTo>
                  <a:lnTo>
                    <a:pt x="211239" y="386727"/>
                  </a:lnTo>
                  <a:lnTo>
                    <a:pt x="212534" y="385457"/>
                  </a:lnTo>
                  <a:lnTo>
                    <a:pt x="213817" y="381647"/>
                  </a:lnTo>
                  <a:lnTo>
                    <a:pt x="214718" y="380377"/>
                  </a:lnTo>
                  <a:lnTo>
                    <a:pt x="214553" y="379107"/>
                  </a:lnTo>
                  <a:lnTo>
                    <a:pt x="216128" y="377837"/>
                  </a:lnTo>
                  <a:lnTo>
                    <a:pt x="216839" y="376567"/>
                  </a:lnTo>
                  <a:lnTo>
                    <a:pt x="217309" y="376567"/>
                  </a:lnTo>
                  <a:lnTo>
                    <a:pt x="217411" y="375297"/>
                  </a:lnTo>
                  <a:lnTo>
                    <a:pt x="217754" y="375297"/>
                  </a:lnTo>
                  <a:lnTo>
                    <a:pt x="217208" y="374027"/>
                  </a:lnTo>
                  <a:lnTo>
                    <a:pt x="216623" y="374027"/>
                  </a:lnTo>
                  <a:lnTo>
                    <a:pt x="217830" y="372757"/>
                  </a:lnTo>
                  <a:lnTo>
                    <a:pt x="217512" y="371487"/>
                  </a:lnTo>
                  <a:lnTo>
                    <a:pt x="218503" y="370217"/>
                  </a:lnTo>
                  <a:lnTo>
                    <a:pt x="219087" y="370217"/>
                  </a:lnTo>
                  <a:lnTo>
                    <a:pt x="218770" y="368947"/>
                  </a:lnTo>
                  <a:lnTo>
                    <a:pt x="219227" y="368947"/>
                  </a:lnTo>
                  <a:lnTo>
                    <a:pt x="220052" y="365137"/>
                  </a:lnTo>
                  <a:lnTo>
                    <a:pt x="219697" y="365137"/>
                  </a:lnTo>
                  <a:lnTo>
                    <a:pt x="219227" y="362597"/>
                  </a:lnTo>
                  <a:lnTo>
                    <a:pt x="219532" y="361327"/>
                  </a:lnTo>
                  <a:lnTo>
                    <a:pt x="220560" y="360057"/>
                  </a:lnTo>
                  <a:lnTo>
                    <a:pt x="221056" y="360057"/>
                  </a:lnTo>
                  <a:lnTo>
                    <a:pt x="221234" y="358787"/>
                  </a:lnTo>
                  <a:lnTo>
                    <a:pt x="222059" y="358787"/>
                  </a:lnTo>
                  <a:lnTo>
                    <a:pt x="222338" y="357517"/>
                  </a:lnTo>
                  <a:lnTo>
                    <a:pt x="221564" y="356247"/>
                  </a:lnTo>
                  <a:lnTo>
                    <a:pt x="221437" y="354977"/>
                  </a:lnTo>
                  <a:lnTo>
                    <a:pt x="221653" y="353707"/>
                  </a:lnTo>
                  <a:lnTo>
                    <a:pt x="222948" y="351167"/>
                  </a:lnTo>
                  <a:lnTo>
                    <a:pt x="221830" y="351167"/>
                  </a:lnTo>
                  <a:lnTo>
                    <a:pt x="223278" y="347357"/>
                  </a:lnTo>
                  <a:lnTo>
                    <a:pt x="224294" y="346087"/>
                  </a:lnTo>
                  <a:lnTo>
                    <a:pt x="223634" y="344817"/>
                  </a:lnTo>
                  <a:lnTo>
                    <a:pt x="223964" y="344817"/>
                  </a:lnTo>
                  <a:lnTo>
                    <a:pt x="225513" y="342277"/>
                  </a:lnTo>
                  <a:lnTo>
                    <a:pt x="224548" y="342277"/>
                  </a:lnTo>
                  <a:lnTo>
                    <a:pt x="224993" y="341007"/>
                  </a:lnTo>
                  <a:lnTo>
                    <a:pt x="225717" y="341007"/>
                  </a:lnTo>
                  <a:lnTo>
                    <a:pt x="225361" y="339737"/>
                  </a:lnTo>
                  <a:lnTo>
                    <a:pt x="224828" y="339737"/>
                  </a:lnTo>
                  <a:lnTo>
                    <a:pt x="224917" y="338467"/>
                  </a:lnTo>
                  <a:lnTo>
                    <a:pt x="226961" y="338467"/>
                  </a:lnTo>
                  <a:lnTo>
                    <a:pt x="226250" y="335927"/>
                  </a:lnTo>
                  <a:lnTo>
                    <a:pt x="228028" y="335927"/>
                  </a:lnTo>
                  <a:lnTo>
                    <a:pt x="227901" y="334657"/>
                  </a:lnTo>
                  <a:lnTo>
                    <a:pt x="227736" y="333387"/>
                  </a:lnTo>
                  <a:lnTo>
                    <a:pt x="229400" y="330847"/>
                  </a:lnTo>
                  <a:lnTo>
                    <a:pt x="229336" y="329577"/>
                  </a:lnTo>
                  <a:lnTo>
                    <a:pt x="230390" y="327037"/>
                  </a:lnTo>
                  <a:lnTo>
                    <a:pt x="231317" y="327037"/>
                  </a:lnTo>
                  <a:lnTo>
                    <a:pt x="231736" y="325767"/>
                  </a:lnTo>
                  <a:lnTo>
                    <a:pt x="231609" y="325488"/>
                  </a:lnTo>
                  <a:lnTo>
                    <a:pt x="231927" y="324497"/>
                  </a:lnTo>
                  <a:lnTo>
                    <a:pt x="233019" y="323227"/>
                  </a:lnTo>
                  <a:lnTo>
                    <a:pt x="233553" y="321957"/>
                  </a:lnTo>
                  <a:lnTo>
                    <a:pt x="233680" y="320687"/>
                  </a:lnTo>
                  <a:lnTo>
                    <a:pt x="233807" y="319417"/>
                  </a:lnTo>
                  <a:lnTo>
                    <a:pt x="236131" y="319417"/>
                  </a:lnTo>
                  <a:lnTo>
                    <a:pt x="236880" y="318147"/>
                  </a:lnTo>
                  <a:lnTo>
                    <a:pt x="236575" y="315607"/>
                  </a:lnTo>
                  <a:lnTo>
                    <a:pt x="237413" y="315607"/>
                  </a:lnTo>
                  <a:lnTo>
                    <a:pt x="238556" y="314604"/>
                  </a:lnTo>
                  <a:lnTo>
                    <a:pt x="238569" y="315607"/>
                  </a:lnTo>
                  <a:lnTo>
                    <a:pt x="240271" y="315607"/>
                  </a:lnTo>
                  <a:lnTo>
                    <a:pt x="240995" y="314337"/>
                  </a:lnTo>
                  <a:lnTo>
                    <a:pt x="241325" y="314337"/>
                  </a:lnTo>
                  <a:lnTo>
                    <a:pt x="243179" y="313067"/>
                  </a:lnTo>
                  <a:lnTo>
                    <a:pt x="248564" y="311797"/>
                  </a:lnTo>
                  <a:lnTo>
                    <a:pt x="250291" y="311797"/>
                  </a:lnTo>
                  <a:lnTo>
                    <a:pt x="250723" y="310527"/>
                  </a:lnTo>
                  <a:lnTo>
                    <a:pt x="257695" y="310527"/>
                  </a:lnTo>
                  <a:lnTo>
                    <a:pt x="259905" y="311797"/>
                  </a:lnTo>
                  <a:lnTo>
                    <a:pt x="262712" y="314337"/>
                  </a:lnTo>
                  <a:lnTo>
                    <a:pt x="267284" y="320903"/>
                  </a:lnTo>
                  <a:lnTo>
                    <a:pt x="266954" y="323227"/>
                  </a:lnTo>
                  <a:lnTo>
                    <a:pt x="268224" y="324497"/>
                  </a:lnTo>
                  <a:lnTo>
                    <a:pt x="269290" y="325488"/>
                  </a:lnTo>
                  <a:lnTo>
                    <a:pt x="337172" y="325488"/>
                  </a:lnTo>
                  <a:lnTo>
                    <a:pt x="337172" y="325767"/>
                  </a:lnTo>
                  <a:lnTo>
                    <a:pt x="269608" y="325767"/>
                  </a:lnTo>
                  <a:lnTo>
                    <a:pt x="269367" y="325767"/>
                  </a:lnTo>
                  <a:lnTo>
                    <a:pt x="269963" y="328307"/>
                  </a:lnTo>
                  <a:lnTo>
                    <a:pt x="269697" y="329577"/>
                  </a:lnTo>
                  <a:lnTo>
                    <a:pt x="271322" y="330847"/>
                  </a:lnTo>
                  <a:lnTo>
                    <a:pt x="271589" y="332117"/>
                  </a:lnTo>
                  <a:lnTo>
                    <a:pt x="270586" y="333387"/>
                  </a:lnTo>
                  <a:lnTo>
                    <a:pt x="271741" y="337197"/>
                  </a:lnTo>
                  <a:lnTo>
                    <a:pt x="272021" y="338467"/>
                  </a:lnTo>
                  <a:lnTo>
                    <a:pt x="270852" y="339737"/>
                  </a:lnTo>
                  <a:lnTo>
                    <a:pt x="271627" y="339737"/>
                  </a:lnTo>
                  <a:lnTo>
                    <a:pt x="272313" y="342277"/>
                  </a:lnTo>
                  <a:lnTo>
                    <a:pt x="273608" y="346087"/>
                  </a:lnTo>
                  <a:lnTo>
                    <a:pt x="274358" y="347357"/>
                  </a:lnTo>
                  <a:lnTo>
                    <a:pt x="274396" y="351167"/>
                  </a:lnTo>
                  <a:lnTo>
                    <a:pt x="275564" y="352437"/>
                  </a:lnTo>
                  <a:lnTo>
                    <a:pt x="274891" y="353707"/>
                  </a:lnTo>
                  <a:lnTo>
                    <a:pt x="276580" y="354977"/>
                  </a:lnTo>
                  <a:lnTo>
                    <a:pt x="276275" y="354977"/>
                  </a:lnTo>
                  <a:lnTo>
                    <a:pt x="276034" y="356247"/>
                  </a:lnTo>
                  <a:lnTo>
                    <a:pt x="276250" y="356247"/>
                  </a:lnTo>
                  <a:lnTo>
                    <a:pt x="276339" y="357517"/>
                  </a:lnTo>
                  <a:lnTo>
                    <a:pt x="277101" y="358787"/>
                  </a:lnTo>
                  <a:lnTo>
                    <a:pt x="277926" y="358787"/>
                  </a:lnTo>
                  <a:lnTo>
                    <a:pt x="277710" y="360057"/>
                  </a:lnTo>
                  <a:lnTo>
                    <a:pt x="279082" y="361327"/>
                  </a:lnTo>
                  <a:lnTo>
                    <a:pt x="279895" y="361327"/>
                  </a:lnTo>
                  <a:lnTo>
                    <a:pt x="279793" y="362597"/>
                  </a:lnTo>
                  <a:lnTo>
                    <a:pt x="280200" y="363867"/>
                  </a:lnTo>
                  <a:lnTo>
                    <a:pt x="280530" y="363867"/>
                  </a:lnTo>
                  <a:lnTo>
                    <a:pt x="280784" y="365137"/>
                  </a:lnTo>
                  <a:lnTo>
                    <a:pt x="281000" y="365137"/>
                  </a:lnTo>
                  <a:lnTo>
                    <a:pt x="280974" y="366407"/>
                  </a:lnTo>
                  <a:lnTo>
                    <a:pt x="281647" y="367677"/>
                  </a:lnTo>
                  <a:lnTo>
                    <a:pt x="282016" y="367677"/>
                  </a:lnTo>
                  <a:lnTo>
                    <a:pt x="281736" y="368947"/>
                  </a:lnTo>
                  <a:lnTo>
                    <a:pt x="283184" y="368947"/>
                  </a:lnTo>
                  <a:lnTo>
                    <a:pt x="283146" y="370217"/>
                  </a:lnTo>
                  <a:lnTo>
                    <a:pt x="284137" y="371487"/>
                  </a:lnTo>
                  <a:lnTo>
                    <a:pt x="285610" y="371487"/>
                  </a:lnTo>
                  <a:lnTo>
                    <a:pt x="286486" y="372757"/>
                  </a:lnTo>
                  <a:lnTo>
                    <a:pt x="287083" y="374027"/>
                  </a:lnTo>
                  <a:lnTo>
                    <a:pt x="287248" y="375297"/>
                  </a:lnTo>
                  <a:lnTo>
                    <a:pt x="288658" y="375297"/>
                  </a:lnTo>
                  <a:lnTo>
                    <a:pt x="289166" y="376567"/>
                  </a:lnTo>
                  <a:lnTo>
                    <a:pt x="290525" y="376567"/>
                  </a:lnTo>
                  <a:lnTo>
                    <a:pt x="291020" y="377837"/>
                  </a:lnTo>
                  <a:lnTo>
                    <a:pt x="291426" y="379107"/>
                  </a:lnTo>
                  <a:lnTo>
                    <a:pt x="292481" y="379107"/>
                  </a:lnTo>
                  <a:lnTo>
                    <a:pt x="292684" y="380377"/>
                  </a:lnTo>
                  <a:lnTo>
                    <a:pt x="294271" y="380377"/>
                  </a:lnTo>
                  <a:lnTo>
                    <a:pt x="294830" y="381647"/>
                  </a:lnTo>
                  <a:lnTo>
                    <a:pt x="295135" y="381647"/>
                  </a:lnTo>
                  <a:lnTo>
                    <a:pt x="295211" y="382917"/>
                  </a:lnTo>
                  <a:lnTo>
                    <a:pt x="297637" y="382917"/>
                  </a:lnTo>
                  <a:lnTo>
                    <a:pt x="298183" y="384187"/>
                  </a:lnTo>
                  <a:lnTo>
                    <a:pt x="299872" y="384187"/>
                  </a:lnTo>
                  <a:lnTo>
                    <a:pt x="300812" y="385457"/>
                  </a:lnTo>
                  <a:lnTo>
                    <a:pt x="308038" y="385457"/>
                  </a:lnTo>
                  <a:lnTo>
                    <a:pt x="308749" y="386727"/>
                  </a:lnTo>
                  <a:lnTo>
                    <a:pt x="321271" y="386727"/>
                  </a:lnTo>
                  <a:lnTo>
                    <a:pt x="322973" y="385457"/>
                  </a:lnTo>
                  <a:lnTo>
                    <a:pt x="326809" y="385457"/>
                  </a:lnTo>
                  <a:lnTo>
                    <a:pt x="326999" y="384187"/>
                  </a:lnTo>
                  <a:lnTo>
                    <a:pt x="327761" y="384187"/>
                  </a:lnTo>
                  <a:lnTo>
                    <a:pt x="327558" y="382917"/>
                  </a:lnTo>
                  <a:lnTo>
                    <a:pt x="331685" y="382917"/>
                  </a:lnTo>
                  <a:lnTo>
                    <a:pt x="332473" y="381838"/>
                  </a:lnTo>
                  <a:lnTo>
                    <a:pt x="332447" y="387337"/>
                  </a:lnTo>
                  <a:lnTo>
                    <a:pt x="332676" y="388264"/>
                  </a:lnTo>
                  <a:lnTo>
                    <a:pt x="332384" y="388264"/>
                  </a:lnTo>
                  <a:lnTo>
                    <a:pt x="332105" y="389064"/>
                  </a:lnTo>
                  <a:lnTo>
                    <a:pt x="331927" y="388937"/>
                  </a:lnTo>
                  <a:lnTo>
                    <a:pt x="331990" y="389140"/>
                  </a:lnTo>
                  <a:lnTo>
                    <a:pt x="332016" y="389318"/>
                  </a:lnTo>
                  <a:lnTo>
                    <a:pt x="331939" y="389534"/>
                  </a:lnTo>
                  <a:lnTo>
                    <a:pt x="332079" y="389534"/>
                  </a:lnTo>
                  <a:lnTo>
                    <a:pt x="332232" y="389534"/>
                  </a:lnTo>
                  <a:lnTo>
                    <a:pt x="332066" y="390804"/>
                  </a:lnTo>
                  <a:lnTo>
                    <a:pt x="333438" y="392074"/>
                  </a:lnTo>
                  <a:lnTo>
                    <a:pt x="332397" y="393255"/>
                  </a:lnTo>
                  <a:lnTo>
                    <a:pt x="332193" y="393319"/>
                  </a:lnTo>
                  <a:lnTo>
                    <a:pt x="332066" y="393420"/>
                  </a:lnTo>
                  <a:lnTo>
                    <a:pt x="331939" y="393547"/>
                  </a:lnTo>
                  <a:lnTo>
                    <a:pt x="332143" y="393496"/>
                  </a:lnTo>
                  <a:lnTo>
                    <a:pt x="332333" y="393433"/>
                  </a:lnTo>
                  <a:lnTo>
                    <a:pt x="332574" y="394614"/>
                  </a:lnTo>
                  <a:lnTo>
                    <a:pt x="333248" y="397154"/>
                  </a:lnTo>
                  <a:lnTo>
                    <a:pt x="333184" y="398424"/>
                  </a:lnTo>
                  <a:lnTo>
                    <a:pt x="332193" y="399694"/>
                  </a:lnTo>
                  <a:lnTo>
                    <a:pt x="332371" y="399694"/>
                  </a:lnTo>
                  <a:lnTo>
                    <a:pt x="333870" y="400964"/>
                  </a:lnTo>
                  <a:lnTo>
                    <a:pt x="333082" y="403504"/>
                  </a:lnTo>
                  <a:lnTo>
                    <a:pt x="332867" y="404774"/>
                  </a:lnTo>
                  <a:lnTo>
                    <a:pt x="332727" y="404774"/>
                  </a:lnTo>
                  <a:lnTo>
                    <a:pt x="332701" y="406044"/>
                  </a:lnTo>
                  <a:lnTo>
                    <a:pt x="332600" y="409854"/>
                  </a:lnTo>
                  <a:lnTo>
                    <a:pt x="332524" y="411124"/>
                  </a:lnTo>
                  <a:lnTo>
                    <a:pt x="332447" y="412394"/>
                  </a:lnTo>
                  <a:lnTo>
                    <a:pt x="332917" y="414934"/>
                  </a:lnTo>
                  <a:lnTo>
                    <a:pt x="332574" y="416204"/>
                  </a:lnTo>
                  <a:lnTo>
                    <a:pt x="332359" y="416204"/>
                  </a:lnTo>
                  <a:lnTo>
                    <a:pt x="332828" y="417474"/>
                  </a:lnTo>
                  <a:lnTo>
                    <a:pt x="331762" y="418744"/>
                  </a:lnTo>
                  <a:lnTo>
                    <a:pt x="333019" y="420014"/>
                  </a:lnTo>
                  <a:lnTo>
                    <a:pt x="331584" y="420014"/>
                  </a:lnTo>
                  <a:lnTo>
                    <a:pt x="332943" y="422554"/>
                  </a:lnTo>
                  <a:lnTo>
                    <a:pt x="331393" y="425094"/>
                  </a:lnTo>
                  <a:lnTo>
                    <a:pt x="332752" y="427634"/>
                  </a:lnTo>
                  <a:lnTo>
                    <a:pt x="331101" y="427634"/>
                  </a:lnTo>
                  <a:lnTo>
                    <a:pt x="332041" y="430174"/>
                  </a:lnTo>
                  <a:lnTo>
                    <a:pt x="331520" y="431444"/>
                  </a:lnTo>
                  <a:lnTo>
                    <a:pt x="331165" y="432193"/>
                  </a:lnTo>
                  <a:lnTo>
                    <a:pt x="330936" y="432714"/>
                  </a:lnTo>
                  <a:lnTo>
                    <a:pt x="331685" y="432714"/>
                  </a:lnTo>
                  <a:lnTo>
                    <a:pt x="331635" y="433984"/>
                  </a:lnTo>
                  <a:lnTo>
                    <a:pt x="331343" y="433984"/>
                  </a:lnTo>
                  <a:lnTo>
                    <a:pt x="330631" y="436524"/>
                  </a:lnTo>
                  <a:lnTo>
                    <a:pt x="330073" y="436524"/>
                  </a:lnTo>
                  <a:lnTo>
                    <a:pt x="329907" y="436422"/>
                  </a:lnTo>
                  <a:lnTo>
                    <a:pt x="330085" y="437794"/>
                  </a:lnTo>
                  <a:lnTo>
                    <a:pt x="330327" y="437794"/>
                  </a:lnTo>
                  <a:lnTo>
                    <a:pt x="330428" y="439064"/>
                  </a:lnTo>
                  <a:lnTo>
                    <a:pt x="330530" y="441604"/>
                  </a:lnTo>
                  <a:lnTo>
                    <a:pt x="331241" y="441604"/>
                  </a:lnTo>
                  <a:lnTo>
                    <a:pt x="330530" y="442874"/>
                  </a:lnTo>
                  <a:lnTo>
                    <a:pt x="329336" y="444144"/>
                  </a:lnTo>
                  <a:lnTo>
                    <a:pt x="330708" y="445414"/>
                  </a:lnTo>
                  <a:lnTo>
                    <a:pt x="330568" y="446684"/>
                  </a:lnTo>
                  <a:lnTo>
                    <a:pt x="330377" y="447954"/>
                  </a:lnTo>
                  <a:lnTo>
                    <a:pt x="329984" y="447954"/>
                  </a:lnTo>
                  <a:lnTo>
                    <a:pt x="329641" y="449224"/>
                  </a:lnTo>
                  <a:lnTo>
                    <a:pt x="331673" y="449224"/>
                  </a:lnTo>
                  <a:lnTo>
                    <a:pt x="330301" y="450494"/>
                  </a:lnTo>
                  <a:lnTo>
                    <a:pt x="330949" y="451764"/>
                  </a:lnTo>
                  <a:lnTo>
                    <a:pt x="328993" y="455574"/>
                  </a:lnTo>
                  <a:lnTo>
                    <a:pt x="329336" y="458114"/>
                  </a:lnTo>
                  <a:lnTo>
                    <a:pt x="329374" y="463194"/>
                  </a:lnTo>
                  <a:lnTo>
                    <a:pt x="328650" y="465734"/>
                  </a:lnTo>
                  <a:lnTo>
                    <a:pt x="329590" y="469544"/>
                  </a:lnTo>
                  <a:lnTo>
                    <a:pt x="329107" y="470814"/>
                  </a:lnTo>
                  <a:lnTo>
                    <a:pt x="329844" y="473354"/>
                  </a:lnTo>
                  <a:lnTo>
                    <a:pt x="329679" y="474624"/>
                  </a:lnTo>
                  <a:lnTo>
                    <a:pt x="329336" y="474624"/>
                  </a:lnTo>
                  <a:lnTo>
                    <a:pt x="328650" y="475894"/>
                  </a:lnTo>
                  <a:lnTo>
                    <a:pt x="328307" y="477164"/>
                  </a:lnTo>
                  <a:lnTo>
                    <a:pt x="329514" y="479640"/>
                  </a:lnTo>
                  <a:lnTo>
                    <a:pt x="328460" y="480974"/>
                  </a:lnTo>
                  <a:lnTo>
                    <a:pt x="328510" y="482244"/>
                  </a:lnTo>
                  <a:lnTo>
                    <a:pt x="328752" y="484784"/>
                  </a:lnTo>
                  <a:lnTo>
                    <a:pt x="328879" y="486054"/>
                  </a:lnTo>
                  <a:lnTo>
                    <a:pt x="327888" y="487324"/>
                  </a:lnTo>
                  <a:lnTo>
                    <a:pt x="329336" y="488657"/>
                  </a:lnTo>
                  <a:lnTo>
                    <a:pt x="329069" y="489864"/>
                  </a:lnTo>
                  <a:lnTo>
                    <a:pt x="328688" y="489864"/>
                  </a:lnTo>
                  <a:lnTo>
                    <a:pt x="328256" y="491134"/>
                  </a:lnTo>
                  <a:lnTo>
                    <a:pt x="327939" y="491134"/>
                  </a:lnTo>
                  <a:lnTo>
                    <a:pt x="328383" y="492404"/>
                  </a:lnTo>
                  <a:lnTo>
                    <a:pt x="329260" y="492404"/>
                  </a:lnTo>
                  <a:lnTo>
                    <a:pt x="328383" y="493674"/>
                  </a:lnTo>
                  <a:lnTo>
                    <a:pt x="329666" y="496214"/>
                  </a:lnTo>
                  <a:lnTo>
                    <a:pt x="327482" y="497484"/>
                  </a:lnTo>
                  <a:lnTo>
                    <a:pt x="327494" y="498754"/>
                  </a:lnTo>
                  <a:lnTo>
                    <a:pt x="328574" y="498754"/>
                  </a:lnTo>
                  <a:lnTo>
                    <a:pt x="328485" y="500024"/>
                  </a:lnTo>
                  <a:lnTo>
                    <a:pt x="327393" y="501294"/>
                  </a:lnTo>
                  <a:lnTo>
                    <a:pt x="328650" y="502564"/>
                  </a:lnTo>
                  <a:lnTo>
                    <a:pt x="327431" y="503834"/>
                  </a:lnTo>
                  <a:lnTo>
                    <a:pt x="328079" y="506374"/>
                  </a:lnTo>
                  <a:lnTo>
                    <a:pt x="328091" y="507517"/>
                  </a:lnTo>
                  <a:lnTo>
                    <a:pt x="328028" y="507365"/>
                  </a:lnTo>
                  <a:lnTo>
                    <a:pt x="327977" y="507225"/>
                  </a:lnTo>
                  <a:lnTo>
                    <a:pt x="327964" y="507060"/>
                  </a:lnTo>
                  <a:lnTo>
                    <a:pt x="327736" y="507250"/>
                  </a:lnTo>
                  <a:lnTo>
                    <a:pt x="327494" y="507428"/>
                  </a:lnTo>
                  <a:lnTo>
                    <a:pt x="327266" y="507631"/>
                  </a:lnTo>
                  <a:lnTo>
                    <a:pt x="327520" y="507631"/>
                  </a:lnTo>
                  <a:lnTo>
                    <a:pt x="327723" y="507631"/>
                  </a:lnTo>
                  <a:lnTo>
                    <a:pt x="327926" y="507669"/>
                  </a:lnTo>
                  <a:lnTo>
                    <a:pt x="328091" y="507530"/>
                  </a:lnTo>
                  <a:lnTo>
                    <a:pt x="327748" y="508914"/>
                  </a:lnTo>
                  <a:lnTo>
                    <a:pt x="327279" y="508914"/>
                  </a:lnTo>
                  <a:lnTo>
                    <a:pt x="326593" y="511454"/>
                  </a:lnTo>
                  <a:lnTo>
                    <a:pt x="326351" y="512699"/>
                  </a:lnTo>
                  <a:lnTo>
                    <a:pt x="326237" y="512495"/>
                  </a:lnTo>
                  <a:lnTo>
                    <a:pt x="325653" y="512699"/>
                  </a:lnTo>
                  <a:lnTo>
                    <a:pt x="325678" y="512927"/>
                  </a:lnTo>
                  <a:lnTo>
                    <a:pt x="326263" y="513118"/>
                  </a:lnTo>
                  <a:lnTo>
                    <a:pt x="326390" y="512991"/>
                  </a:lnTo>
                  <a:lnTo>
                    <a:pt x="326593" y="513994"/>
                  </a:lnTo>
                  <a:lnTo>
                    <a:pt x="326263" y="513994"/>
                  </a:lnTo>
                  <a:lnTo>
                    <a:pt x="327279" y="515264"/>
                  </a:lnTo>
                  <a:lnTo>
                    <a:pt x="326351" y="516534"/>
                  </a:lnTo>
                  <a:lnTo>
                    <a:pt x="325869" y="517804"/>
                  </a:lnTo>
                  <a:lnTo>
                    <a:pt x="326174" y="520344"/>
                  </a:lnTo>
                  <a:lnTo>
                    <a:pt x="325818" y="520344"/>
                  </a:lnTo>
                  <a:lnTo>
                    <a:pt x="325361" y="522884"/>
                  </a:lnTo>
                  <a:lnTo>
                    <a:pt x="326656" y="524154"/>
                  </a:lnTo>
                  <a:lnTo>
                    <a:pt x="325259" y="525526"/>
                  </a:lnTo>
                  <a:lnTo>
                    <a:pt x="325932" y="526796"/>
                  </a:lnTo>
                  <a:lnTo>
                    <a:pt x="324053" y="527964"/>
                  </a:lnTo>
                  <a:lnTo>
                    <a:pt x="325018" y="529234"/>
                  </a:lnTo>
                  <a:lnTo>
                    <a:pt x="324878" y="529234"/>
                  </a:lnTo>
                  <a:lnTo>
                    <a:pt x="324345" y="529475"/>
                  </a:lnTo>
                  <a:lnTo>
                    <a:pt x="324332" y="529691"/>
                  </a:lnTo>
                  <a:lnTo>
                    <a:pt x="324993" y="529831"/>
                  </a:lnTo>
                  <a:lnTo>
                    <a:pt x="325196" y="530504"/>
                  </a:lnTo>
                  <a:lnTo>
                    <a:pt x="324993" y="530504"/>
                  </a:lnTo>
                  <a:lnTo>
                    <a:pt x="324180" y="531774"/>
                  </a:lnTo>
                  <a:lnTo>
                    <a:pt x="326834" y="533044"/>
                  </a:lnTo>
                  <a:lnTo>
                    <a:pt x="324396" y="533044"/>
                  </a:lnTo>
                  <a:lnTo>
                    <a:pt x="326174" y="534314"/>
                  </a:lnTo>
                  <a:lnTo>
                    <a:pt x="325221" y="534314"/>
                  </a:lnTo>
                  <a:lnTo>
                    <a:pt x="324065" y="535584"/>
                  </a:lnTo>
                  <a:lnTo>
                    <a:pt x="324573" y="535584"/>
                  </a:lnTo>
                  <a:lnTo>
                    <a:pt x="324942" y="536854"/>
                  </a:lnTo>
                  <a:lnTo>
                    <a:pt x="325158" y="536854"/>
                  </a:lnTo>
                  <a:lnTo>
                    <a:pt x="324967" y="538124"/>
                  </a:lnTo>
                  <a:lnTo>
                    <a:pt x="324459" y="539394"/>
                  </a:lnTo>
                  <a:lnTo>
                    <a:pt x="323049" y="540664"/>
                  </a:lnTo>
                  <a:lnTo>
                    <a:pt x="324027" y="541934"/>
                  </a:lnTo>
                  <a:lnTo>
                    <a:pt x="325094" y="543204"/>
                  </a:lnTo>
                  <a:lnTo>
                    <a:pt x="324980" y="544474"/>
                  </a:lnTo>
                  <a:lnTo>
                    <a:pt x="324764" y="545744"/>
                  </a:lnTo>
                  <a:lnTo>
                    <a:pt x="323938" y="547014"/>
                  </a:lnTo>
                  <a:lnTo>
                    <a:pt x="324307" y="547014"/>
                  </a:lnTo>
                  <a:lnTo>
                    <a:pt x="325081" y="549554"/>
                  </a:lnTo>
                  <a:lnTo>
                    <a:pt x="324624" y="550824"/>
                  </a:lnTo>
                  <a:lnTo>
                    <a:pt x="324764" y="551840"/>
                  </a:lnTo>
                  <a:lnTo>
                    <a:pt x="324256" y="552081"/>
                  </a:lnTo>
                  <a:lnTo>
                    <a:pt x="324281" y="552310"/>
                  </a:lnTo>
                  <a:lnTo>
                    <a:pt x="324904" y="552500"/>
                  </a:lnTo>
                  <a:lnTo>
                    <a:pt x="325221" y="553364"/>
                  </a:lnTo>
                  <a:lnTo>
                    <a:pt x="324904" y="553364"/>
                  </a:lnTo>
                  <a:lnTo>
                    <a:pt x="324573" y="554634"/>
                  </a:lnTo>
                  <a:lnTo>
                    <a:pt x="324662" y="555904"/>
                  </a:lnTo>
                  <a:lnTo>
                    <a:pt x="325361" y="555904"/>
                  </a:lnTo>
                  <a:lnTo>
                    <a:pt x="325132" y="557174"/>
                  </a:lnTo>
                  <a:lnTo>
                    <a:pt x="324586" y="557174"/>
                  </a:lnTo>
                  <a:lnTo>
                    <a:pt x="324764" y="558444"/>
                  </a:lnTo>
                  <a:lnTo>
                    <a:pt x="325310" y="559714"/>
                  </a:lnTo>
                  <a:lnTo>
                    <a:pt x="324929" y="562254"/>
                  </a:lnTo>
                  <a:lnTo>
                    <a:pt x="324104" y="564794"/>
                  </a:lnTo>
                  <a:lnTo>
                    <a:pt x="323977" y="567334"/>
                  </a:lnTo>
                  <a:lnTo>
                    <a:pt x="323761" y="568604"/>
                  </a:lnTo>
                  <a:lnTo>
                    <a:pt x="324586" y="568604"/>
                  </a:lnTo>
                  <a:lnTo>
                    <a:pt x="324154" y="571144"/>
                  </a:lnTo>
                  <a:lnTo>
                    <a:pt x="323875" y="572414"/>
                  </a:lnTo>
                  <a:lnTo>
                    <a:pt x="323748" y="573684"/>
                  </a:lnTo>
                  <a:lnTo>
                    <a:pt x="323621" y="574954"/>
                  </a:lnTo>
                  <a:lnTo>
                    <a:pt x="323583" y="576224"/>
                  </a:lnTo>
                  <a:lnTo>
                    <a:pt x="324078" y="578764"/>
                  </a:lnTo>
                  <a:lnTo>
                    <a:pt x="323342" y="583844"/>
                  </a:lnTo>
                  <a:lnTo>
                    <a:pt x="322249" y="585114"/>
                  </a:lnTo>
                  <a:lnTo>
                    <a:pt x="322465" y="586384"/>
                  </a:lnTo>
                  <a:lnTo>
                    <a:pt x="322745" y="586384"/>
                  </a:lnTo>
                  <a:lnTo>
                    <a:pt x="322567" y="587095"/>
                  </a:lnTo>
                  <a:lnTo>
                    <a:pt x="322503" y="587362"/>
                  </a:lnTo>
                  <a:lnTo>
                    <a:pt x="322503" y="587235"/>
                  </a:lnTo>
                  <a:lnTo>
                    <a:pt x="322567" y="587095"/>
                  </a:lnTo>
                  <a:lnTo>
                    <a:pt x="322351" y="586955"/>
                  </a:lnTo>
                  <a:lnTo>
                    <a:pt x="322389" y="587133"/>
                  </a:lnTo>
                  <a:lnTo>
                    <a:pt x="322427" y="587362"/>
                  </a:lnTo>
                  <a:lnTo>
                    <a:pt x="322453" y="587552"/>
                  </a:lnTo>
                  <a:lnTo>
                    <a:pt x="322503" y="588924"/>
                  </a:lnTo>
                  <a:lnTo>
                    <a:pt x="322707" y="588924"/>
                  </a:lnTo>
                  <a:lnTo>
                    <a:pt x="322567" y="590194"/>
                  </a:lnTo>
                  <a:lnTo>
                    <a:pt x="322376" y="591464"/>
                  </a:lnTo>
                  <a:lnTo>
                    <a:pt x="321614" y="592734"/>
                  </a:lnTo>
                  <a:lnTo>
                    <a:pt x="321856" y="592734"/>
                  </a:lnTo>
                  <a:lnTo>
                    <a:pt x="322338" y="594004"/>
                  </a:lnTo>
                  <a:lnTo>
                    <a:pt x="320903" y="596544"/>
                  </a:lnTo>
                  <a:lnTo>
                    <a:pt x="322148" y="597814"/>
                  </a:lnTo>
                  <a:lnTo>
                    <a:pt x="321360" y="600354"/>
                  </a:lnTo>
                  <a:lnTo>
                    <a:pt x="322097" y="600354"/>
                  </a:lnTo>
                  <a:lnTo>
                    <a:pt x="322249" y="599084"/>
                  </a:lnTo>
                  <a:lnTo>
                    <a:pt x="322681" y="599084"/>
                  </a:lnTo>
                  <a:lnTo>
                    <a:pt x="322173" y="600354"/>
                  </a:lnTo>
                  <a:lnTo>
                    <a:pt x="321983" y="601624"/>
                  </a:lnTo>
                  <a:lnTo>
                    <a:pt x="319455" y="604164"/>
                  </a:lnTo>
                  <a:lnTo>
                    <a:pt x="321652" y="605434"/>
                  </a:lnTo>
                  <a:lnTo>
                    <a:pt x="321183" y="606704"/>
                  </a:lnTo>
                  <a:lnTo>
                    <a:pt x="319074" y="606704"/>
                  </a:lnTo>
                  <a:lnTo>
                    <a:pt x="320446" y="607974"/>
                  </a:lnTo>
                  <a:lnTo>
                    <a:pt x="320624" y="609244"/>
                  </a:lnTo>
                  <a:lnTo>
                    <a:pt x="320687" y="611784"/>
                  </a:lnTo>
                  <a:lnTo>
                    <a:pt x="319392" y="613054"/>
                  </a:lnTo>
                  <a:lnTo>
                    <a:pt x="321157" y="614324"/>
                  </a:lnTo>
                  <a:lnTo>
                    <a:pt x="319252" y="618134"/>
                  </a:lnTo>
                  <a:lnTo>
                    <a:pt x="320763" y="620674"/>
                  </a:lnTo>
                  <a:lnTo>
                    <a:pt x="319176" y="623214"/>
                  </a:lnTo>
                  <a:lnTo>
                    <a:pt x="319519" y="623214"/>
                  </a:lnTo>
                  <a:lnTo>
                    <a:pt x="319798" y="624484"/>
                  </a:lnTo>
                  <a:lnTo>
                    <a:pt x="320243" y="624484"/>
                  </a:lnTo>
                  <a:lnTo>
                    <a:pt x="319595" y="628294"/>
                  </a:lnTo>
                  <a:lnTo>
                    <a:pt x="319024" y="629564"/>
                  </a:lnTo>
                  <a:lnTo>
                    <a:pt x="320370" y="634644"/>
                  </a:lnTo>
                  <a:lnTo>
                    <a:pt x="318173" y="635914"/>
                  </a:lnTo>
                  <a:lnTo>
                    <a:pt x="318820" y="638454"/>
                  </a:lnTo>
                  <a:lnTo>
                    <a:pt x="317284" y="639724"/>
                  </a:lnTo>
                  <a:lnTo>
                    <a:pt x="318096" y="642264"/>
                  </a:lnTo>
                  <a:lnTo>
                    <a:pt x="319049" y="644804"/>
                  </a:lnTo>
                  <a:lnTo>
                    <a:pt x="318960" y="646074"/>
                  </a:lnTo>
                  <a:lnTo>
                    <a:pt x="318858" y="651154"/>
                  </a:lnTo>
                  <a:lnTo>
                    <a:pt x="319316" y="652424"/>
                  </a:lnTo>
                  <a:lnTo>
                    <a:pt x="319074" y="653694"/>
                  </a:lnTo>
                  <a:lnTo>
                    <a:pt x="318757" y="656234"/>
                  </a:lnTo>
                  <a:lnTo>
                    <a:pt x="319252" y="658774"/>
                  </a:lnTo>
                  <a:lnTo>
                    <a:pt x="319595" y="662584"/>
                  </a:lnTo>
                  <a:lnTo>
                    <a:pt x="320001" y="663854"/>
                  </a:lnTo>
                  <a:lnTo>
                    <a:pt x="319900" y="665124"/>
                  </a:lnTo>
                  <a:lnTo>
                    <a:pt x="319735" y="666394"/>
                  </a:lnTo>
                  <a:lnTo>
                    <a:pt x="318490" y="668934"/>
                  </a:lnTo>
                  <a:lnTo>
                    <a:pt x="320687" y="670204"/>
                  </a:lnTo>
                  <a:lnTo>
                    <a:pt x="320560" y="671474"/>
                  </a:lnTo>
                  <a:lnTo>
                    <a:pt x="319112" y="672744"/>
                  </a:lnTo>
                  <a:lnTo>
                    <a:pt x="320408" y="674014"/>
                  </a:lnTo>
                  <a:lnTo>
                    <a:pt x="319925" y="674916"/>
                  </a:lnTo>
                  <a:lnTo>
                    <a:pt x="319735" y="674789"/>
                  </a:lnTo>
                  <a:lnTo>
                    <a:pt x="319189" y="675043"/>
                  </a:lnTo>
                  <a:lnTo>
                    <a:pt x="319214" y="675271"/>
                  </a:lnTo>
                  <a:lnTo>
                    <a:pt x="319824" y="675474"/>
                  </a:lnTo>
                  <a:lnTo>
                    <a:pt x="319989" y="675322"/>
                  </a:lnTo>
                  <a:lnTo>
                    <a:pt x="320281" y="675284"/>
                  </a:lnTo>
                  <a:lnTo>
                    <a:pt x="319989" y="676554"/>
                  </a:lnTo>
                  <a:lnTo>
                    <a:pt x="319633" y="676554"/>
                  </a:lnTo>
                  <a:lnTo>
                    <a:pt x="319697" y="677824"/>
                  </a:lnTo>
                  <a:lnTo>
                    <a:pt x="319976" y="677824"/>
                  </a:lnTo>
                  <a:lnTo>
                    <a:pt x="320243" y="679094"/>
                  </a:lnTo>
                  <a:lnTo>
                    <a:pt x="319125" y="680364"/>
                  </a:lnTo>
                  <a:lnTo>
                    <a:pt x="320738" y="682904"/>
                  </a:lnTo>
                  <a:lnTo>
                    <a:pt x="320675" y="685444"/>
                  </a:lnTo>
                  <a:lnTo>
                    <a:pt x="322453" y="685444"/>
                  </a:lnTo>
                  <a:lnTo>
                    <a:pt x="322605" y="686714"/>
                  </a:lnTo>
                  <a:lnTo>
                    <a:pt x="323126" y="687984"/>
                  </a:lnTo>
                  <a:lnTo>
                    <a:pt x="327012" y="687984"/>
                  </a:lnTo>
                  <a:lnTo>
                    <a:pt x="330098" y="687984"/>
                  </a:lnTo>
                  <a:lnTo>
                    <a:pt x="330352" y="686714"/>
                  </a:lnTo>
                  <a:lnTo>
                    <a:pt x="331939" y="686714"/>
                  </a:lnTo>
                  <a:lnTo>
                    <a:pt x="331482" y="685444"/>
                  </a:lnTo>
                  <a:lnTo>
                    <a:pt x="332778" y="685444"/>
                  </a:lnTo>
                  <a:lnTo>
                    <a:pt x="333540" y="684174"/>
                  </a:lnTo>
                  <a:lnTo>
                    <a:pt x="332968" y="684174"/>
                  </a:lnTo>
                  <a:lnTo>
                    <a:pt x="331698" y="682904"/>
                  </a:lnTo>
                  <a:lnTo>
                    <a:pt x="332524" y="681634"/>
                  </a:lnTo>
                  <a:lnTo>
                    <a:pt x="333121" y="680364"/>
                  </a:lnTo>
                  <a:lnTo>
                    <a:pt x="333235" y="679094"/>
                  </a:lnTo>
                  <a:lnTo>
                    <a:pt x="333324" y="677824"/>
                  </a:lnTo>
                  <a:lnTo>
                    <a:pt x="332828" y="677824"/>
                  </a:lnTo>
                  <a:lnTo>
                    <a:pt x="332473" y="676694"/>
                  </a:lnTo>
                  <a:lnTo>
                    <a:pt x="332498" y="676554"/>
                  </a:lnTo>
                  <a:lnTo>
                    <a:pt x="332879" y="675284"/>
                  </a:lnTo>
                  <a:lnTo>
                    <a:pt x="331927" y="674014"/>
                  </a:lnTo>
                  <a:lnTo>
                    <a:pt x="334124" y="675284"/>
                  </a:lnTo>
                  <a:lnTo>
                    <a:pt x="333476" y="674014"/>
                  </a:lnTo>
                  <a:lnTo>
                    <a:pt x="333235" y="672744"/>
                  </a:lnTo>
                  <a:lnTo>
                    <a:pt x="333248" y="668934"/>
                  </a:lnTo>
                  <a:lnTo>
                    <a:pt x="333476" y="667664"/>
                  </a:lnTo>
                  <a:lnTo>
                    <a:pt x="332105" y="666394"/>
                  </a:lnTo>
                  <a:lnTo>
                    <a:pt x="333082" y="665124"/>
                  </a:lnTo>
                  <a:lnTo>
                    <a:pt x="333057" y="663854"/>
                  </a:lnTo>
                  <a:lnTo>
                    <a:pt x="332943" y="662584"/>
                  </a:lnTo>
                  <a:lnTo>
                    <a:pt x="332892" y="654964"/>
                  </a:lnTo>
                  <a:lnTo>
                    <a:pt x="333756" y="653694"/>
                  </a:lnTo>
                  <a:lnTo>
                    <a:pt x="332168" y="652424"/>
                  </a:lnTo>
                  <a:lnTo>
                    <a:pt x="331952" y="652424"/>
                  </a:lnTo>
                  <a:lnTo>
                    <a:pt x="332155" y="651154"/>
                  </a:lnTo>
                  <a:lnTo>
                    <a:pt x="332435" y="651154"/>
                  </a:lnTo>
                  <a:lnTo>
                    <a:pt x="332701" y="649884"/>
                  </a:lnTo>
                  <a:lnTo>
                    <a:pt x="332460" y="648614"/>
                  </a:lnTo>
                  <a:lnTo>
                    <a:pt x="332041" y="647344"/>
                  </a:lnTo>
                  <a:lnTo>
                    <a:pt x="331762" y="646074"/>
                  </a:lnTo>
                  <a:lnTo>
                    <a:pt x="331698" y="640994"/>
                  </a:lnTo>
                  <a:lnTo>
                    <a:pt x="332143" y="639724"/>
                  </a:lnTo>
                  <a:lnTo>
                    <a:pt x="332066" y="638454"/>
                  </a:lnTo>
                  <a:lnTo>
                    <a:pt x="331584" y="637184"/>
                  </a:lnTo>
                  <a:lnTo>
                    <a:pt x="332816" y="635914"/>
                  </a:lnTo>
                  <a:lnTo>
                    <a:pt x="332867" y="634644"/>
                  </a:lnTo>
                  <a:lnTo>
                    <a:pt x="333082" y="633374"/>
                  </a:lnTo>
                  <a:lnTo>
                    <a:pt x="333705" y="630834"/>
                  </a:lnTo>
                  <a:lnTo>
                    <a:pt x="332460" y="628294"/>
                  </a:lnTo>
                  <a:lnTo>
                    <a:pt x="334010" y="624484"/>
                  </a:lnTo>
                  <a:lnTo>
                    <a:pt x="333019" y="623214"/>
                  </a:lnTo>
                  <a:lnTo>
                    <a:pt x="332676" y="623214"/>
                  </a:lnTo>
                  <a:lnTo>
                    <a:pt x="333502" y="621944"/>
                  </a:lnTo>
                  <a:lnTo>
                    <a:pt x="332206" y="619404"/>
                  </a:lnTo>
                  <a:lnTo>
                    <a:pt x="333476" y="616864"/>
                  </a:lnTo>
                  <a:lnTo>
                    <a:pt x="333921" y="614324"/>
                  </a:lnTo>
                  <a:lnTo>
                    <a:pt x="334010" y="611784"/>
                  </a:lnTo>
                  <a:lnTo>
                    <a:pt x="334441" y="609244"/>
                  </a:lnTo>
                  <a:lnTo>
                    <a:pt x="334137" y="607974"/>
                  </a:lnTo>
                  <a:lnTo>
                    <a:pt x="334657" y="605434"/>
                  </a:lnTo>
                  <a:lnTo>
                    <a:pt x="334162" y="604164"/>
                  </a:lnTo>
                  <a:lnTo>
                    <a:pt x="334073" y="602894"/>
                  </a:lnTo>
                  <a:lnTo>
                    <a:pt x="335013" y="602894"/>
                  </a:lnTo>
                  <a:lnTo>
                    <a:pt x="335140" y="603097"/>
                  </a:lnTo>
                  <a:lnTo>
                    <a:pt x="335280" y="603338"/>
                  </a:lnTo>
                  <a:lnTo>
                    <a:pt x="335432" y="603250"/>
                  </a:lnTo>
                  <a:lnTo>
                    <a:pt x="335686" y="603097"/>
                  </a:lnTo>
                  <a:lnTo>
                    <a:pt x="335495" y="602881"/>
                  </a:lnTo>
                  <a:lnTo>
                    <a:pt x="335267" y="602691"/>
                  </a:lnTo>
                  <a:lnTo>
                    <a:pt x="335051" y="602488"/>
                  </a:lnTo>
                  <a:lnTo>
                    <a:pt x="334873" y="601624"/>
                  </a:lnTo>
                  <a:lnTo>
                    <a:pt x="335318" y="600354"/>
                  </a:lnTo>
                  <a:lnTo>
                    <a:pt x="334391" y="600354"/>
                  </a:lnTo>
                  <a:lnTo>
                    <a:pt x="334797" y="599084"/>
                  </a:lnTo>
                  <a:lnTo>
                    <a:pt x="335280" y="599084"/>
                  </a:lnTo>
                  <a:lnTo>
                    <a:pt x="335280" y="599389"/>
                  </a:lnTo>
                  <a:lnTo>
                    <a:pt x="335254" y="599668"/>
                  </a:lnTo>
                  <a:lnTo>
                    <a:pt x="335445" y="599833"/>
                  </a:lnTo>
                  <a:lnTo>
                    <a:pt x="336270" y="599452"/>
                  </a:lnTo>
                  <a:lnTo>
                    <a:pt x="336245" y="599046"/>
                  </a:lnTo>
                  <a:lnTo>
                    <a:pt x="335356" y="598741"/>
                  </a:lnTo>
                  <a:lnTo>
                    <a:pt x="335267" y="596544"/>
                  </a:lnTo>
                  <a:lnTo>
                    <a:pt x="335140" y="592734"/>
                  </a:lnTo>
                  <a:lnTo>
                    <a:pt x="335114" y="591464"/>
                  </a:lnTo>
                  <a:lnTo>
                    <a:pt x="336054" y="590194"/>
                  </a:lnTo>
                  <a:lnTo>
                    <a:pt x="336169" y="588924"/>
                  </a:lnTo>
                  <a:lnTo>
                    <a:pt x="336257" y="586384"/>
                  </a:lnTo>
                  <a:lnTo>
                    <a:pt x="336854" y="585114"/>
                  </a:lnTo>
                  <a:lnTo>
                    <a:pt x="336575" y="582574"/>
                  </a:lnTo>
                  <a:lnTo>
                    <a:pt x="336384" y="581304"/>
                  </a:lnTo>
                  <a:lnTo>
                    <a:pt x="336296" y="580034"/>
                  </a:lnTo>
                  <a:lnTo>
                    <a:pt x="336092" y="578764"/>
                  </a:lnTo>
                  <a:lnTo>
                    <a:pt x="337146" y="578764"/>
                  </a:lnTo>
                  <a:lnTo>
                    <a:pt x="337146" y="573684"/>
                  </a:lnTo>
                  <a:lnTo>
                    <a:pt x="337578" y="573684"/>
                  </a:lnTo>
                  <a:lnTo>
                    <a:pt x="338086" y="572414"/>
                  </a:lnTo>
                  <a:lnTo>
                    <a:pt x="338035" y="571144"/>
                  </a:lnTo>
                  <a:lnTo>
                    <a:pt x="337908" y="569874"/>
                  </a:lnTo>
                  <a:lnTo>
                    <a:pt x="337121" y="566064"/>
                  </a:lnTo>
                  <a:lnTo>
                    <a:pt x="337718" y="566064"/>
                  </a:lnTo>
                  <a:lnTo>
                    <a:pt x="339217" y="563524"/>
                  </a:lnTo>
                  <a:lnTo>
                    <a:pt x="337667" y="562254"/>
                  </a:lnTo>
                  <a:lnTo>
                    <a:pt x="338518" y="558444"/>
                  </a:lnTo>
                  <a:lnTo>
                    <a:pt x="338632" y="557174"/>
                  </a:lnTo>
                  <a:lnTo>
                    <a:pt x="338086" y="553364"/>
                  </a:lnTo>
                  <a:lnTo>
                    <a:pt x="337426" y="552094"/>
                  </a:lnTo>
                  <a:lnTo>
                    <a:pt x="338493" y="550824"/>
                  </a:lnTo>
                  <a:lnTo>
                    <a:pt x="338048" y="549554"/>
                  </a:lnTo>
                  <a:lnTo>
                    <a:pt x="338493" y="549554"/>
                  </a:lnTo>
                  <a:lnTo>
                    <a:pt x="337527" y="548284"/>
                  </a:lnTo>
                  <a:lnTo>
                    <a:pt x="337870" y="545744"/>
                  </a:lnTo>
                  <a:lnTo>
                    <a:pt x="337324" y="544474"/>
                  </a:lnTo>
                  <a:lnTo>
                    <a:pt x="338175" y="544474"/>
                  </a:lnTo>
                  <a:lnTo>
                    <a:pt x="338277" y="544601"/>
                  </a:lnTo>
                  <a:lnTo>
                    <a:pt x="338467" y="544868"/>
                  </a:lnTo>
                  <a:lnTo>
                    <a:pt x="338696" y="545134"/>
                  </a:lnTo>
                  <a:lnTo>
                    <a:pt x="338899" y="544944"/>
                  </a:lnTo>
                  <a:lnTo>
                    <a:pt x="339115" y="544753"/>
                  </a:lnTo>
                  <a:lnTo>
                    <a:pt x="339318" y="544601"/>
                  </a:lnTo>
                  <a:lnTo>
                    <a:pt x="338963" y="544461"/>
                  </a:lnTo>
                  <a:lnTo>
                    <a:pt x="338594" y="544334"/>
                  </a:lnTo>
                  <a:lnTo>
                    <a:pt x="338264" y="544195"/>
                  </a:lnTo>
                  <a:lnTo>
                    <a:pt x="338137" y="540664"/>
                  </a:lnTo>
                  <a:lnTo>
                    <a:pt x="338074" y="536854"/>
                  </a:lnTo>
                  <a:lnTo>
                    <a:pt x="339166" y="531774"/>
                  </a:lnTo>
                  <a:lnTo>
                    <a:pt x="337718" y="527964"/>
                  </a:lnTo>
                  <a:lnTo>
                    <a:pt x="339648" y="526796"/>
                  </a:lnTo>
                  <a:lnTo>
                    <a:pt x="339940" y="526796"/>
                  </a:lnTo>
                  <a:lnTo>
                    <a:pt x="338759" y="525526"/>
                  </a:lnTo>
                  <a:lnTo>
                    <a:pt x="338632" y="525526"/>
                  </a:lnTo>
                  <a:lnTo>
                    <a:pt x="339166" y="524154"/>
                  </a:lnTo>
                  <a:lnTo>
                    <a:pt x="338899" y="524154"/>
                  </a:lnTo>
                  <a:lnTo>
                    <a:pt x="338963" y="522884"/>
                  </a:lnTo>
                  <a:lnTo>
                    <a:pt x="339115" y="522884"/>
                  </a:lnTo>
                  <a:lnTo>
                    <a:pt x="338785" y="521614"/>
                  </a:lnTo>
                  <a:lnTo>
                    <a:pt x="340207" y="519074"/>
                  </a:lnTo>
                  <a:lnTo>
                    <a:pt x="339471" y="517804"/>
                  </a:lnTo>
                  <a:lnTo>
                    <a:pt x="340829" y="516534"/>
                  </a:lnTo>
                  <a:lnTo>
                    <a:pt x="339471" y="515264"/>
                  </a:lnTo>
                  <a:lnTo>
                    <a:pt x="339763" y="513994"/>
                  </a:lnTo>
                  <a:lnTo>
                    <a:pt x="339928" y="512724"/>
                  </a:lnTo>
                  <a:lnTo>
                    <a:pt x="339788" y="511454"/>
                  </a:lnTo>
                  <a:lnTo>
                    <a:pt x="341604" y="510184"/>
                  </a:lnTo>
                  <a:lnTo>
                    <a:pt x="340893" y="508914"/>
                  </a:lnTo>
                  <a:lnTo>
                    <a:pt x="340258" y="508914"/>
                  </a:lnTo>
                  <a:lnTo>
                    <a:pt x="341884" y="507644"/>
                  </a:lnTo>
                  <a:lnTo>
                    <a:pt x="339585" y="506374"/>
                  </a:lnTo>
                  <a:lnTo>
                    <a:pt x="340829" y="505104"/>
                  </a:lnTo>
                  <a:lnTo>
                    <a:pt x="340614" y="503834"/>
                  </a:lnTo>
                  <a:lnTo>
                    <a:pt x="340766" y="503834"/>
                  </a:lnTo>
                  <a:lnTo>
                    <a:pt x="340372" y="502564"/>
                  </a:lnTo>
                  <a:lnTo>
                    <a:pt x="340817" y="503834"/>
                  </a:lnTo>
                  <a:lnTo>
                    <a:pt x="341020" y="502564"/>
                  </a:lnTo>
                  <a:lnTo>
                    <a:pt x="341401" y="502564"/>
                  </a:lnTo>
                  <a:lnTo>
                    <a:pt x="341350" y="500024"/>
                  </a:lnTo>
                  <a:lnTo>
                    <a:pt x="341185" y="498754"/>
                  </a:lnTo>
                  <a:lnTo>
                    <a:pt x="341058" y="497484"/>
                  </a:lnTo>
                  <a:lnTo>
                    <a:pt x="340868" y="497484"/>
                  </a:lnTo>
                  <a:lnTo>
                    <a:pt x="341058" y="496214"/>
                  </a:lnTo>
                  <a:lnTo>
                    <a:pt x="341223" y="496214"/>
                  </a:lnTo>
                  <a:lnTo>
                    <a:pt x="341693" y="497484"/>
                  </a:lnTo>
                  <a:lnTo>
                    <a:pt x="342265" y="496214"/>
                  </a:lnTo>
                  <a:lnTo>
                    <a:pt x="341706" y="494944"/>
                  </a:lnTo>
                  <a:lnTo>
                    <a:pt x="342315" y="491134"/>
                  </a:lnTo>
                  <a:lnTo>
                    <a:pt x="340779" y="489864"/>
                  </a:lnTo>
                  <a:lnTo>
                    <a:pt x="341337" y="488657"/>
                  </a:lnTo>
                  <a:lnTo>
                    <a:pt x="340245" y="487324"/>
                  </a:lnTo>
                  <a:lnTo>
                    <a:pt x="342023" y="487324"/>
                  </a:lnTo>
                  <a:lnTo>
                    <a:pt x="340944" y="486054"/>
                  </a:lnTo>
                  <a:lnTo>
                    <a:pt x="342214" y="486054"/>
                  </a:lnTo>
                  <a:lnTo>
                    <a:pt x="342087" y="484784"/>
                  </a:lnTo>
                  <a:lnTo>
                    <a:pt x="339648" y="486054"/>
                  </a:lnTo>
                  <a:lnTo>
                    <a:pt x="340982" y="484784"/>
                  </a:lnTo>
                  <a:lnTo>
                    <a:pt x="341452" y="482244"/>
                  </a:lnTo>
                  <a:lnTo>
                    <a:pt x="341731" y="480974"/>
                  </a:lnTo>
                  <a:lnTo>
                    <a:pt x="343166" y="478434"/>
                  </a:lnTo>
                  <a:lnTo>
                    <a:pt x="343331" y="477164"/>
                  </a:lnTo>
                  <a:lnTo>
                    <a:pt x="342277" y="474624"/>
                  </a:lnTo>
                  <a:lnTo>
                    <a:pt x="341630" y="473354"/>
                  </a:lnTo>
                  <a:lnTo>
                    <a:pt x="342887" y="472084"/>
                  </a:lnTo>
                  <a:lnTo>
                    <a:pt x="341744" y="470814"/>
                  </a:lnTo>
                  <a:lnTo>
                    <a:pt x="341731" y="469544"/>
                  </a:lnTo>
                  <a:lnTo>
                    <a:pt x="342290" y="469544"/>
                  </a:lnTo>
                  <a:lnTo>
                    <a:pt x="342519" y="468274"/>
                  </a:lnTo>
                  <a:lnTo>
                    <a:pt x="341718" y="468274"/>
                  </a:lnTo>
                  <a:lnTo>
                    <a:pt x="341922" y="467004"/>
                  </a:lnTo>
                  <a:lnTo>
                    <a:pt x="342392" y="465734"/>
                  </a:lnTo>
                  <a:lnTo>
                    <a:pt x="341947" y="463194"/>
                  </a:lnTo>
                  <a:lnTo>
                    <a:pt x="343623" y="461924"/>
                  </a:lnTo>
                  <a:lnTo>
                    <a:pt x="342023" y="459384"/>
                  </a:lnTo>
                  <a:lnTo>
                    <a:pt x="342963" y="458114"/>
                  </a:lnTo>
                  <a:lnTo>
                    <a:pt x="342163" y="455574"/>
                  </a:lnTo>
                  <a:lnTo>
                    <a:pt x="342620" y="454304"/>
                  </a:lnTo>
                  <a:lnTo>
                    <a:pt x="343204" y="454304"/>
                  </a:lnTo>
                  <a:lnTo>
                    <a:pt x="342976" y="453034"/>
                  </a:lnTo>
                  <a:lnTo>
                    <a:pt x="342836" y="453034"/>
                  </a:lnTo>
                  <a:lnTo>
                    <a:pt x="342138" y="451764"/>
                  </a:lnTo>
                  <a:lnTo>
                    <a:pt x="344119" y="451764"/>
                  </a:lnTo>
                  <a:lnTo>
                    <a:pt x="342938" y="447954"/>
                  </a:lnTo>
                  <a:lnTo>
                    <a:pt x="343573" y="446684"/>
                  </a:lnTo>
                  <a:lnTo>
                    <a:pt x="343535" y="444144"/>
                  </a:lnTo>
                  <a:lnTo>
                    <a:pt x="343204" y="442874"/>
                  </a:lnTo>
                  <a:lnTo>
                    <a:pt x="344512" y="442874"/>
                  </a:lnTo>
                  <a:lnTo>
                    <a:pt x="342722" y="441604"/>
                  </a:lnTo>
                  <a:lnTo>
                    <a:pt x="343065" y="441604"/>
                  </a:lnTo>
                  <a:lnTo>
                    <a:pt x="344335" y="439064"/>
                  </a:lnTo>
                  <a:lnTo>
                    <a:pt x="342976" y="436524"/>
                  </a:lnTo>
                  <a:lnTo>
                    <a:pt x="343611" y="435254"/>
                  </a:lnTo>
                  <a:lnTo>
                    <a:pt x="343471" y="435254"/>
                  </a:lnTo>
                  <a:lnTo>
                    <a:pt x="343344" y="433984"/>
                  </a:lnTo>
                  <a:lnTo>
                    <a:pt x="344373" y="433984"/>
                  </a:lnTo>
                  <a:lnTo>
                    <a:pt x="344170" y="432714"/>
                  </a:lnTo>
                  <a:lnTo>
                    <a:pt x="343408" y="431444"/>
                  </a:lnTo>
                  <a:lnTo>
                    <a:pt x="344271" y="428904"/>
                  </a:lnTo>
                  <a:lnTo>
                    <a:pt x="344741" y="427634"/>
                  </a:lnTo>
                  <a:lnTo>
                    <a:pt x="344462" y="426364"/>
                  </a:lnTo>
                  <a:lnTo>
                    <a:pt x="346798" y="426364"/>
                  </a:lnTo>
                  <a:lnTo>
                    <a:pt x="345503" y="425094"/>
                  </a:lnTo>
                  <a:lnTo>
                    <a:pt x="343865" y="422554"/>
                  </a:lnTo>
                  <a:lnTo>
                    <a:pt x="344665" y="420014"/>
                  </a:lnTo>
                  <a:lnTo>
                    <a:pt x="345224" y="416204"/>
                  </a:lnTo>
                  <a:lnTo>
                    <a:pt x="345757" y="414934"/>
                  </a:lnTo>
                  <a:lnTo>
                    <a:pt x="344728" y="412394"/>
                  </a:lnTo>
                  <a:lnTo>
                    <a:pt x="345198" y="411124"/>
                  </a:lnTo>
                  <a:lnTo>
                    <a:pt x="345871" y="409854"/>
                  </a:lnTo>
                  <a:lnTo>
                    <a:pt x="344754" y="409854"/>
                  </a:lnTo>
                  <a:lnTo>
                    <a:pt x="345224" y="408584"/>
                  </a:lnTo>
                  <a:lnTo>
                    <a:pt x="345757" y="408584"/>
                  </a:lnTo>
                  <a:lnTo>
                    <a:pt x="346202" y="407314"/>
                  </a:lnTo>
                  <a:lnTo>
                    <a:pt x="344462" y="407314"/>
                  </a:lnTo>
                  <a:lnTo>
                    <a:pt x="344982" y="406044"/>
                  </a:lnTo>
                  <a:lnTo>
                    <a:pt x="346011" y="406044"/>
                  </a:lnTo>
                  <a:lnTo>
                    <a:pt x="345541" y="404774"/>
                  </a:lnTo>
                  <a:lnTo>
                    <a:pt x="345173" y="403504"/>
                  </a:lnTo>
                  <a:lnTo>
                    <a:pt x="345897" y="402234"/>
                  </a:lnTo>
                  <a:lnTo>
                    <a:pt x="346113" y="402234"/>
                  </a:lnTo>
                  <a:lnTo>
                    <a:pt x="344297" y="400964"/>
                  </a:lnTo>
                  <a:lnTo>
                    <a:pt x="345567" y="399694"/>
                  </a:lnTo>
                  <a:lnTo>
                    <a:pt x="346011" y="399694"/>
                  </a:lnTo>
                  <a:lnTo>
                    <a:pt x="346341" y="398424"/>
                  </a:lnTo>
                  <a:lnTo>
                    <a:pt x="345287" y="398424"/>
                  </a:lnTo>
                  <a:lnTo>
                    <a:pt x="345630" y="397154"/>
                  </a:lnTo>
                  <a:lnTo>
                    <a:pt x="346633" y="395884"/>
                  </a:lnTo>
                  <a:lnTo>
                    <a:pt x="345033" y="394614"/>
                  </a:lnTo>
                  <a:lnTo>
                    <a:pt x="345389" y="393344"/>
                  </a:lnTo>
                  <a:lnTo>
                    <a:pt x="345795" y="392074"/>
                  </a:lnTo>
                  <a:lnTo>
                    <a:pt x="344258" y="392074"/>
                  </a:lnTo>
                  <a:lnTo>
                    <a:pt x="344716" y="390804"/>
                  </a:lnTo>
                  <a:lnTo>
                    <a:pt x="345706" y="389534"/>
                  </a:lnTo>
                  <a:lnTo>
                    <a:pt x="344373" y="388264"/>
                  </a:lnTo>
                  <a:lnTo>
                    <a:pt x="346163" y="385724"/>
                  </a:lnTo>
                  <a:lnTo>
                    <a:pt x="344944" y="384454"/>
                  </a:lnTo>
                  <a:lnTo>
                    <a:pt x="345452" y="383184"/>
                  </a:lnTo>
                  <a:lnTo>
                    <a:pt x="345224" y="381914"/>
                  </a:lnTo>
                  <a:lnTo>
                    <a:pt x="345795" y="381914"/>
                  </a:lnTo>
                  <a:lnTo>
                    <a:pt x="345490" y="380644"/>
                  </a:lnTo>
                  <a:lnTo>
                    <a:pt x="345567" y="379374"/>
                  </a:lnTo>
                  <a:lnTo>
                    <a:pt x="345643" y="378104"/>
                  </a:lnTo>
                  <a:lnTo>
                    <a:pt x="347027" y="376834"/>
                  </a:lnTo>
                  <a:lnTo>
                    <a:pt x="346100" y="375615"/>
                  </a:lnTo>
                  <a:lnTo>
                    <a:pt x="346113" y="374294"/>
                  </a:lnTo>
                  <a:lnTo>
                    <a:pt x="345427" y="374294"/>
                  </a:lnTo>
                  <a:lnTo>
                    <a:pt x="345554" y="373024"/>
                  </a:lnTo>
                  <a:lnTo>
                    <a:pt x="346773" y="373024"/>
                  </a:lnTo>
                  <a:lnTo>
                    <a:pt x="347535" y="371754"/>
                  </a:lnTo>
                  <a:lnTo>
                    <a:pt x="347510" y="370484"/>
                  </a:lnTo>
                  <a:lnTo>
                    <a:pt x="346316" y="370484"/>
                  </a:lnTo>
                  <a:lnTo>
                    <a:pt x="346964" y="369214"/>
                  </a:lnTo>
                  <a:lnTo>
                    <a:pt x="347535" y="367944"/>
                  </a:lnTo>
                  <a:lnTo>
                    <a:pt x="347421" y="366674"/>
                  </a:lnTo>
                  <a:lnTo>
                    <a:pt x="347154" y="365404"/>
                  </a:lnTo>
                  <a:lnTo>
                    <a:pt x="346684" y="364134"/>
                  </a:lnTo>
                  <a:lnTo>
                    <a:pt x="346316" y="362864"/>
                  </a:lnTo>
                  <a:lnTo>
                    <a:pt x="346798" y="361594"/>
                  </a:lnTo>
                  <a:lnTo>
                    <a:pt x="346837" y="361327"/>
                  </a:lnTo>
                  <a:lnTo>
                    <a:pt x="347027" y="361327"/>
                  </a:lnTo>
                  <a:lnTo>
                    <a:pt x="346964" y="360527"/>
                  </a:lnTo>
                  <a:lnTo>
                    <a:pt x="347002" y="360324"/>
                  </a:lnTo>
                  <a:lnTo>
                    <a:pt x="347586" y="359054"/>
                  </a:lnTo>
                  <a:lnTo>
                    <a:pt x="346875" y="357924"/>
                  </a:lnTo>
                  <a:lnTo>
                    <a:pt x="349135" y="356247"/>
                  </a:lnTo>
                  <a:lnTo>
                    <a:pt x="348132" y="354533"/>
                  </a:lnTo>
                  <a:lnTo>
                    <a:pt x="348716" y="353974"/>
                  </a:lnTo>
                  <a:lnTo>
                    <a:pt x="347776" y="353275"/>
                  </a:lnTo>
                  <a:lnTo>
                    <a:pt x="348018" y="352437"/>
                  </a:lnTo>
                  <a:lnTo>
                    <a:pt x="347840" y="351802"/>
                  </a:lnTo>
                  <a:lnTo>
                    <a:pt x="348170" y="351434"/>
                  </a:lnTo>
                  <a:lnTo>
                    <a:pt x="347294" y="350215"/>
                  </a:lnTo>
                  <a:lnTo>
                    <a:pt x="347472" y="348894"/>
                  </a:lnTo>
                  <a:lnTo>
                    <a:pt x="348513" y="347624"/>
                  </a:lnTo>
                  <a:lnTo>
                    <a:pt x="347713" y="346354"/>
                  </a:lnTo>
                  <a:lnTo>
                    <a:pt x="347687" y="345084"/>
                  </a:lnTo>
                  <a:lnTo>
                    <a:pt x="349491" y="345084"/>
                  </a:lnTo>
                  <a:lnTo>
                    <a:pt x="349364" y="343814"/>
                  </a:lnTo>
                  <a:lnTo>
                    <a:pt x="348348" y="342544"/>
                  </a:lnTo>
                  <a:lnTo>
                    <a:pt x="348297" y="341274"/>
                  </a:lnTo>
                  <a:lnTo>
                    <a:pt x="348475" y="340118"/>
                  </a:lnTo>
                  <a:lnTo>
                    <a:pt x="348627" y="340118"/>
                  </a:lnTo>
                  <a:lnTo>
                    <a:pt x="348818" y="338734"/>
                  </a:lnTo>
                  <a:lnTo>
                    <a:pt x="349110" y="338734"/>
                  </a:lnTo>
                  <a:lnTo>
                    <a:pt x="349364" y="336194"/>
                  </a:lnTo>
                  <a:lnTo>
                    <a:pt x="349669" y="333654"/>
                  </a:lnTo>
                  <a:lnTo>
                    <a:pt x="349567" y="331114"/>
                  </a:lnTo>
                  <a:lnTo>
                    <a:pt x="349542" y="329844"/>
                  </a:lnTo>
                  <a:lnTo>
                    <a:pt x="350901" y="328574"/>
                  </a:lnTo>
                  <a:lnTo>
                    <a:pt x="349719" y="327304"/>
                  </a:lnTo>
                  <a:lnTo>
                    <a:pt x="351116" y="326034"/>
                  </a:lnTo>
                  <a:lnTo>
                    <a:pt x="349504" y="323494"/>
                  </a:lnTo>
                  <a:lnTo>
                    <a:pt x="351332" y="322224"/>
                  </a:lnTo>
                  <a:lnTo>
                    <a:pt x="352869" y="320954"/>
                  </a:lnTo>
                  <a:lnTo>
                    <a:pt x="350202" y="319684"/>
                  </a:lnTo>
                  <a:lnTo>
                    <a:pt x="352628" y="319684"/>
                  </a:lnTo>
                  <a:lnTo>
                    <a:pt x="350151" y="318414"/>
                  </a:lnTo>
                  <a:lnTo>
                    <a:pt x="352259" y="317144"/>
                  </a:lnTo>
                  <a:lnTo>
                    <a:pt x="351282" y="314604"/>
                  </a:lnTo>
                  <a:lnTo>
                    <a:pt x="351066" y="313334"/>
                  </a:lnTo>
                  <a:lnTo>
                    <a:pt x="350723" y="313334"/>
                  </a:lnTo>
                  <a:lnTo>
                    <a:pt x="351370" y="310794"/>
                  </a:lnTo>
                  <a:lnTo>
                    <a:pt x="351193" y="308254"/>
                  </a:lnTo>
                  <a:lnTo>
                    <a:pt x="352145" y="306984"/>
                  </a:lnTo>
                  <a:lnTo>
                    <a:pt x="352298" y="304444"/>
                  </a:lnTo>
                  <a:lnTo>
                    <a:pt x="351459" y="303174"/>
                  </a:lnTo>
                  <a:lnTo>
                    <a:pt x="352171" y="301904"/>
                  </a:lnTo>
                  <a:lnTo>
                    <a:pt x="352399" y="301904"/>
                  </a:lnTo>
                  <a:lnTo>
                    <a:pt x="352247" y="300634"/>
                  </a:lnTo>
                  <a:lnTo>
                    <a:pt x="351282" y="299364"/>
                  </a:lnTo>
                  <a:lnTo>
                    <a:pt x="352666" y="298094"/>
                  </a:lnTo>
                  <a:lnTo>
                    <a:pt x="352221" y="296824"/>
                  </a:lnTo>
                  <a:lnTo>
                    <a:pt x="352933" y="294284"/>
                  </a:lnTo>
                  <a:lnTo>
                    <a:pt x="353441" y="291744"/>
                  </a:lnTo>
                  <a:lnTo>
                    <a:pt x="352679" y="291744"/>
                  </a:lnTo>
                  <a:lnTo>
                    <a:pt x="353555" y="290474"/>
                  </a:lnTo>
                  <a:lnTo>
                    <a:pt x="353910" y="289204"/>
                  </a:lnTo>
                  <a:lnTo>
                    <a:pt x="353174" y="289204"/>
                  </a:lnTo>
                  <a:lnTo>
                    <a:pt x="353364" y="287934"/>
                  </a:lnTo>
                  <a:lnTo>
                    <a:pt x="353910" y="287934"/>
                  </a:lnTo>
                  <a:lnTo>
                    <a:pt x="353707" y="286664"/>
                  </a:lnTo>
                  <a:lnTo>
                    <a:pt x="353237" y="285394"/>
                  </a:lnTo>
                  <a:lnTo>
                    <a:pt x="354050" y="282854"/>
                  </a:lnTo>
                  <a:lnTo>
                    <a:pt x="354076" y="281584"/>
                  </a:lnTo>
                  <a:lnTo>
                    <a:pt x="353720" y="281584"/>
                  </a:lnTo>
                  <a:lnTo>
                    <a:pt x="354012" y="280314"/>
                  </a:lnTo>
                  <a:lnTo>
                    <a:pt x="356057" y="277774"/>
                  </a:lnTo>
                  <a:lnTo>
                    <a:pt x="355981" y="276504"/>
                  </a:lnTo>
                  <a:lnTo>
                    <a:pt x="355904" y="275234"/>
                  </a:lnTo>
                  <a:lnTo>
                    <a:pt x="355346" y="273964"/>
                  </a:lnTo>
                  <a:lnTo>
                    <a:pt x="354850" y="271424"/>
                  </a:lnTo>
                  <a:lnTo>
                    <a:pt x="355701" y="270154"/>
                  </a:lnTo>
                  <a:lnTo>
                    <a:pt x="355790" y="268884"/>
                  </a:lnTo>
                  <a:lnTo>
                    <a:pt x="355904" y="266344"/>
                  </a:lnTo>
                  <a:lnTo>
                    <a:pt x="357746" y="265074"/>
                  </a:lnTo>
                  <a:lnTo>
                    <a:pt x="356501" y="262534"/>
                  </a:lnTo>
                  <a:lnTo>
                    <a:pt x="356984" y="261264"/>
                  </a:lnTo>
                  <a:lnTo>
                    <a:pt x="357238" y="261264"/>
                  </a:lnTo>
                  <a:lnTo>
                    <a:pt x="357530" y="259994"/>
                  </a:lnTo>
                  <a:lnTo>
                    <a:pt x="356108" y="258724"/>
                  </a:lnTo>
                  <a:lnTo>
                    <a:pt x="357047" y="258724"/>
                  </a:lnTo>
                  <a:lnTo>
                    <a:pt x="357987" y="256184"/>
                  </a:lnTo>
                  <a:lnTo>
                    <a:pt x="357936" y="254914"/>
                  </a:lnTo>
                  <a:lnTo>
                    <a:pt x="359257" y="254914"/>
                  </a:lnTo>
                  <a:lnTo>
                    <a:pt x="358432" y="253644"/>
                  </a:lnTo>
                  <a:lnTo>
                    <a:pt x="359727" y="252374"/>
                  </a:lnTo>
                  <a:lnTo>
                    <a:pt x="358317" y="249834"/>
                  </a:lnTo>
                  <a:lnTo>
                    <a:pt x="359740" y="248564"/>
                  </a:lnTo>
                  <a:lnTo>
                    <a:pt x="359816" y="243484"/>
                  </a:lnTo>
                  <a:lnTo>
                    <a:pt x="360248" y="243484"/>
                  </a:lnTo>
                  <a:lnTo>
                    <a:pt x="359295" y="242214"/>
                  </a:lnTo>
                  <a:lnTo>
                    <a:pt x="359892" y="240944"/>
                  </a:lnTo>
                  <a:lnTo>
                    <a:pt x="361149" y="238404"/>
                  </a:lnTo>
                  <a:lnTo>
                    <a:pt x="360006" y="233324"/>
                  </a:lnTo>
                  <a:lnTo>
                    <a:pt x="361759" y="230784"/>
                  </a:lnTo>
                  <a:lnTo>
                    <a:pt x="363397" y="224434"/>
                  </a:lnTo>
                  <a:lnTo>
                    <a:pt x="362877" y="221894"/>
                  </a:lnTo>
                  <a:lnTo>
                    <a:pt x="363029" y="219354"/>
                  </a:lnTo>
                  <a:lnTo>
                    <a:pt x="363105" y="218084"/>
                  </a:lnTo>
                  <a:lnTo>
                    <a:pt x="362673" y="216814"/>
                  </a:lnTo>
                  <a:lnTo>
                    <a:pt x="364223" y="216814"/>
                  </a:lnTo>
                  <a:lnTo>
                    <a:pt x="364223" y="215544"/>
                  </a:lnTo>
                  <a:lnTo>
                    <a:pt x="362940" y="214274"/>
                  </a:lnTo>
                  <a:lnTo>
                    <a:pt x="363131" y="213004"/>
                  </a:lnTo>
                  <a:lnTo>
                    <a:pt x="363512" y="211734"/>
                  </a:lnTo>
                  <a:lnTo>
                    <a:pt x="364020" y="210464"/>
                  </a:lnTo>
                  <a:lnTo>
                    <a:pt x="362877" y="209194"/>
                  </a:lnTo>
                  <a:lnTo>
                    <a:pt x="365340" y="207924"/>
                  </a:lnTo>
                  <a:lnTo>
                    <a:pt x="363232" y="205384"/>
                  </a:lnTo>
                  <a:lnTo>
                    <a:pt x="364286" y="205384"/>
                  </a:lnTo>
                  <a:lnTo>
                    <a:pt x="364807" y="204114"/>
                  </a:lnTo>
                  <a:lnTo>
                    <a:pt x="365074" y="204114"/>
                  </a:lnTo>
                  <a:lnTo>
                    <a:pt x="364185" y="202844"/>
                  </a:lnTo>
                  <a:lnTo>
                    <a:pt x="363575" y="202844"/>
                  </a:lnTo>
                  <a:lnTo>
                    <a:pt x="364490" y="201574"/>
                  </a:lnTo>
                  <a:lnTo>
                    <a:pt x="363270" y="199034"/>
                  </a:lnTo>
                  <a:lnTo>
                    <a:pt x="364959" y="197764"/>
                  </a:lnTo>
                  <a:lnTo>
                    <a:pt x="365277" y="196494"/>
                  </a:lnTo>
                  <a:lnTo>
                    <a:pt x="364921" y="193954"/>
                  </a:lnTo>
                  <a:lnTo>
                    <a:pt x="364553" y="193954"/>
                  </a:lnTo>
                  <a:lnTo>
                    <a:pt x="364769" y="192684"/>
                  </a:lnTo>
                  <a:lnTo>
                    <a:pt x="365404" y="192684"/>
                  </a:lnTo>
                  <a:lnTo>
                    <a:pt x="364401" y="190144"/>
                  </a:lnTo>
                  <a:lnTo>
                    <a:pt x="365379" y="188874"/>
                  </a:lnTo>
                  <a:lnTo>
                    <a:pt x="365175" y="187604"/>
                  </a:lnTo>
                  <a:lnTo>
                    <a:pt x="364972" y="187604"/>
                  </a:lnTo>
                  <a:lnTo>
                    <a:pt x="365975" y="186969"/>
                  </a:lnTo>
                  <a:lnTo>
                    <a:pt x="365810" y="187134"/>
                  </a:lnTo>
                  <a:lnTo>
                    <a:pt x="365594" y="187388"/>
                  </a:lnTo>
                  <a:lnTo>
                    <a:pt x="365404" y="187629"/>
                  </a:lnTo>
                  <a:lnTo>
                    <a:pt x="365594" y="187706"/>
                  </a:lnTo>
                  <a:lnTo>
                    <a:pt x="365912" y="187198"/>
                  </a:lnTo>
                  <a:lnTo>
                    <a:pt x="366014" y="186944"/>
                  </a:lnTo>
                  <a:lnTo>
                    <a:pt x="366979" y="186334"/>
                  </a:lnTo>
                  <a:lnTo>
                    <a:pt x="366509" y="183794"/>
                  </a:lnTo>
                  <a:lnTo>
                    <a:pt x="366610" y="182524"/>
                  </a:lnTo>
                  <a:lnTo>
                    <a:pt x="366725" y="181254"/>
                  </a:lnTo>
                  <a:lnTo>
                    <a:pt x="366433" y="178714"/>
                  </a:lnTo>
                  <a:lnTo>
                    <a:pt x="368134" y="177444"/>
                  </a:lnTo>
                  <a:lnTo>
                    <a:pt x="368439" y="176174"/>
                  </a:lnTo>
                  <a:lnTo>
                    <a:pt x="368223" y="176174"/>
                  </a:lnTo>
                  <a:lnTo>
                    <a:pt x="368693" y="173634"/>
                  </a:lnTo>
                  <a:lnTo>
                    <a:pt x="368973" y="173634"/>
                  </a:lnTo>
                  <a:lnTo>
                    <a:pt x="369430" y="172364"/>
                  </a:lnTo>
                  <a:lnTo>
                    <a:pt x="368376" y="171094"/>
                  </a:lnTo>
                  <a:lnTo>
                    <a:pt x="368515" y="171094"/>
                  </a:lnTo>
                  <a:lnTo>
                    <a:pt x="370611" y="169824"/>
                  </a:lnTo>
                  <a:lnTo>
                    <a:pt x="367982" y="168554"/>
                  </a:lnTo>
                  <a:lnTo>
                    <a:pt x="369646" y="167284"/>
                  </a:lnTo>
                  <a:lnTo>
                    <a:pt x="368376" y="166014"/>
                  </a:lnTo>
                  <a:lnTo>
                    <a:pt x="371043" y="166014"/>
                  </a:lnTo>
                  <a:lnTo>
                    <a:pt x="368973" y="164744"/>
                  </a:lnTo>
                  <a:lnTo>
                    <a:pt x="369341" y="163474"/>
                  </a:lnTo>
                  <a:lnTo>
                    <a:pt x="369620" y="162204"/>
                  </a:lnTo>
                  <a:lnTo>
                    <a:pt x="370141" y="160934"/>
                  </a:lnTo>
                  <a:lnTo>
                    <a:pt x="370446" y="159664"/>
                  </a:lnTo>
                  <a:lnTo>
                    <a:pt x="370636" y="158394"/>
                  </a:lnTo>
                  <a:lnTo>
                    <a:pt x="371335" y="158394"/>
                  </a:lnTo>
                  <a:lnTo>
                    <a:pt x="369989" y="155854"/>
                  </a:lnTo>
                  <a:lnTo>
                    <a:pt x="370751" y="154584"/>
                  </a:lnTo>
                  <a:lnTo>
                    <a:pt x="371881" y="150774"/>
                  </a:lnTo>
                  <a:lnTo>
                    <a:pt x="372300" y="149504"/>
                  </a:lnTo>
                  <a:lnTo>
                    <a:pt x="371182" y="146964"/>
                  </a:lnTo>
                  <a:lnTo>
                    <a:pt x="373024" y="145694"/>
                  </a:lnTo>
                  <a:lnTo>
                    <a:pt x="374332" y="144424"/>
                  </a:lnTo>
                  <a:lnTo>
                    <a:pt x="381266" y="144424"/>
                  </a:lnTo>
                  <a:lnTo>
                    <a:pt x="382727" y="143154"/>
                  </a:lnTo>
                  <a:lnTo>
                    <a:pt x="384822" y="143154"/>
                  </a:lnTo>
                  <a:lnTo>
                    <a:pt x="386448" y="141884"/>
                  </a:lnTo>
                  <a:lnTo>
                    <a:pt x="392176" y="141884"/>
                  </a:lnTo>
                  <a:lnTo>
                    <a:pt x="393293" y="140614"/>
                  </a:lnTo>
                  <a:lnTo>
                    <a:pt x="396468" y="140614"/>
                  </a:lnTo>
                  <a:lnTo>
                    <a:pt x="397014" y="139344"/>
                  </a:lnTo>
                  <a:lnTo>
                    <a:pt x="398043" y="140614"/>
                  </a:lnTo>
                  <a:lnTo>
                    <a:pt x="399719" y="139344"/>
                  </a:lnTo>
                  <a:lnTo>
                    <a:pt x="402310" y="139344"/>
                  </a:lnTo>
                  <a:lnTo>
                    <a:pt x="405498" y="138074"/>
                  </a:lnTo>
                  <a:lnTo>
                    <a:pt x="406996" y="139344"/>
                  </a:lnTo>
                  <a:lnTo>
                    <a:pt x="409155" y="138074"/>
                  </a:lnTo>
                  <a:lnTo>
                    <a:pt x="412013" y="138074"/>
                  </a:lnTo>
                  <a:lnTo>
                    <a:pt x="413016" y="136804"/>
                  </a:lnTo>
                  <a:lnTo>
                    <a:pt x="414616" y="138074"/>
                  </a:lnTo>
                  <a:lnTo>
                    <a:pt x="414997" y="138074"/>
                  </a:lnTo>
                  <a:lnTo>
                    <a:pt x="417995" y="136804"/>
                  </a:lnTo>
                  <a:lnTo>
                    <a:pt x="420395" y="135534"/>
                  </a:lnTo>
                  <a:lnTo>
                    <a:pt x="422668" y="134264"/>
                  </a:lnTo>
                  <a:lnTo>
                    <a:pt x="425691" y="135534"/>
                  </a:lnTo>
                  <a:lnTo>
                    <a:pt x="428244" y="132994"/>
                  </a:lnTo>
                  <a:lnTo>
                    <a:pt x="431622" y="134264"/>
                  </a:lnTo>
                  <a:lnTo>
                    <a:pt x="432104" y="134264"/>
                  </a:lnTo>
                  <a:lnTo>
                    <a:pt x="433298" y="132994"/>
                  </a:lnTo>
                  <a:lnTo>
                    <a:pt x="435317" y="132994"/>
                  </a:lnTo>
                  <a:lnTo>
                    <a:pt x="435978" y="134264"/>
                  </a:lnTo>
                  <a:lnTo>
                    <a:pt x="436372" y="134264"/>
                  </a:lnTo>
                  <a:lnTo>
                    <a:pt x="437248" y="132994"/>
                  </a:lnTo>
                  <a:lnTo>
                    <a:pt x="440397" y="132994"/>
                  </a:lnTo>
                  <a:lnTo>
                    <a:pt x="441706" y="131724"/>
                  </a:lnTo>
                  <a:lnTo>
                    <a:pt x="442429" y="131724"/>
                  </a:lnTo>
                  <a:lnTo>
                    <a:pt x="443725" y="130454"/>
                  </a:lnTo>
                  <a:lnTo>
                    <a:pt x="450367" y="130454"/>
                  </a:lnTo>
                  <a:lnTo>
                    <a:pt x="452577" y="129184"/>
                  </a:lnTo>
                  <a:lnTo>
                    <a:pt x="455891" y="129184"/>
                  </a:lnTo>
                  <a:lnTo>
                    <a:pt x="455650" y="127914"/>
                  </a:lnTo>
                  <a:lnTo>
                    <a:pt x="457466" y="129184"/>
                  </a:lnTo>
                  <a:lnTo>
                    <a:pt x="458685" y="127914"/>
                  </a:lnTo>
                  <a:lnTo>
                    <a:pt x="460844" y="127914"/>
                  </a:lnTo>
                  <a:lnTo>
                    <a:pt x="461886" y="126644"/>
                  </a:lnTo>
                  <a:lnTo>
                    <a:pt x="464858" y="127914"/>
                  </a:lnTo>
                  <a:lnTo>
                    <a:pt x="466140" y="126644"/>
                  </a:lnTo>
                  <a:lnTo>
                    <a:pt x="466648" y="125374"/>
                  </a:lnTo>
                  <a:lnTo>
                    <a:pt x="473824" y="125374"/>
                  </a:lnTo>
                  <a:lnTo>
                    <a:pt x="476910" y="124104"/>
                  </a:lnTo>
                  <a:lnTo>
                    <a:pt x="478955" y="124104"/>
                  </a:lnTo>
                  <a:lnTo>
                    <a:pt x="480212" y="122834"/>
                  </a:lnTo>
                  <a:lnTo>
                    <a:pt x="481558" y="121564"/>
                  </a:lnTo>
                  <a:lnTo>
                    <a:pt x="483831" y="124104"/>
                  </a:lnTo>
                  <a:lnTo>
                    <a:pt x="485533" y="122834"/>
                  </a:lnTo>
                  <a:lnTo>
                    <a:pt x="486702" y="122834"/>
                  </a:lnTo>
                  <a:lnTo>
                    <a:pt x="487768" y="121564"/>
                  </a:lnTo>
                  <a:lnTo>
                    <a:pt x="490766" y="121564"/>
                  </a:lnTo>
                  <a:lnTo>
                    <a:pt x="490880" y="120294"/>
                  </a:lnTo>
                  <a:lnTo>
                    <a:pt x="494423" y="121564"/>
                  </a:lnTo>
                  <a:lnTo>
                    <a:pt x="496163" y="120294"/>
                  </a:lnTo>
                  <a:lnTo>
                    <a:pt x="499097" y="120294"/>
                  </a:lnTo>
                  <a:lnTo>
                    <a:pt x="499541" y="119024"/>
                  </a:lnTo>
                  <a:lnTo>
                    <a:pt x="501561" y="117754"/>
                  </a:lnTo>
                  <a:lnTo>
                    <a:pt x="504024" y="117754"/>
                  </a:lnTo>
                  <a:lnTo>
                    <a:pt x="506107" y="116547"/>
                  </a:lnTo>
                  <a:lnTo>
                    <a:pt x="507822" y="116547"/>
                  </a:lnTo>
                  <a:lnTo>
                    <a:pt x="509447" y="115214"/>
                  </a:lnTo>
                  <a:lnTo>
                    <a:pt x="513473" y="115214"/>
                  </a:lnTo>
                  <a:lnTo>
                    <a:pt x="514032" y="113944"/>
                  </a:lnTo>
                  <a:lnTo>
                    <a:pt x="514235" y="113944"/>
                  </a:lnTo>
                  <a:lnTo>
                    <a:pt x="519010" y="112674"/>
                  </a:lnTo>
                  <a:lnTo>
                    <a:pt x="519150" y="111404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727950" y="2749638"/>
              <a:ext cx="469900" cy="648335"/>
            </a:xfrm>
            <a:custGeom>
              <a:avLst/>
              <a:gdLst/>
              <a:ahLst/>
              <a:cxnLst/>
              <a:rect l="l" t="t" r="r" b="b"/>
              <a:pathLst>
                <a:path w="469900" h="648335">
                  <a:moveTo>
                    <a:pt x="647" y="92887"/>
                  </a:moveTo>
                  <a:lnTo>
                    <a:pt x="419" y="92925"/>
                  </a:lnTo>
                  <a:lnTo>
                    <a:pt x="215" y="93002"/>
                  </a:lnTo>
                  <a:lnTo>
                    <a:pt x="0" y="93065"/>
                  </a:lnTo>
                  <a:lnTo>
                    <a:pt x="266" y="93230"/>
                  </a:lnTo>
                  <a:lnTo>
                    <a:pt x="508" y="92989"/>
                  </a:lnTo>
                  <a:lnTo>
                    <a:pt x="647" y="92887"/>
                  </a:lnTo>
                  <a:close/>
                </a:path>
                <a:path w="469900" h="648335">
                  <a:moveTo>
                    <a:pt x="3149" y="90030"/>
                  </a:moveTo>
                  <a:lnTo>
                    <a:pt x="2997" y="90119"/>
                  </a:lnTo>
                  <a:lnTo>
                    <a:pt x="2870" y="90220"/>
                  </a:lnTo>
                  <a:lnTo>
                    <a:pt x="2705" y="90297"/>
                  </a:lnTo>
                  <a:lnTo>
                    <a:pt x="2463" y="90449"/>
                  </a:lnTo>
                  <a:lnTo>
                    <a:pt x="1981" y="90830"/>
                  </a:lnTo>
                  <a:lnTo>
                    <a:pt x="2247" y="90982"/>
                  </a:lnTo>
                  <a:lnTo>
                    <a:pt x="2451" y="90779"/>
                  </a:lnTo>
                  <a:lnTo>
                    <a:pt x="2667" y="90589"/>
                  </a:lnTo>
                  <a:lnTo>
                    <a:pt x="2870" y="90385"/>
                  </a:lnTo>
                  <a:lnTo>
                    <a:pt x="3035" y="90144"/>
                  </a:lnTo>
                  <a:close/>
                </a:path>
                <a:path w="469900" h="648335">
                  <a:moveTo>
                    <a:pt x="13182" y="90868"/>
                  </a:moveTo>
                  <a:lnTo>
                    <a:pt x="12877" y="90893"/>
                  </a:lnTo>
                  <a:lnTo>
                    <a:pt x="12357" y="90893"/>
                  </a:lnTo>
                  <a:lnTo>
                    <a:pt x="12534" y="90995"/>
                  </a:lnTo>
                  <a:lnTo>
                    <a:pt x="12712" y="90957"/>
                  </a:lnTo>
                  <a:lnTo>
                    <a:pt x="12877" y="90944"/>
                  </a:lnTo>
                  <a:lnTo>
                    <a:pt x="13182" y="90868"/>
                  </a:lnTo>
                  <a:close/>
                </a:path>
                <a:path w="469900" h="648335">
                  <a:moveTo>
                    <a:pt x="52603" y="95453"/>
                  </a:moveTo>
                  <a:lnTo>
                    <a:pt x="52425" y="95402"/>
                  </a:lnTo>
                  <a:lnTo>
                    <a:pt x="52235" y="95326"/>
                  </a:lnTo>
                  <a:lnTo>
                    <a:pt x="52095" y="95262"/>
                  </a:lnTo>
                  <a:lnTo>
                    <a:pt x="52222" y="95364"/>
                  </a:lnTo>
                  <a:lnTo>
                    <a:pt x="52438" y="95580"/>
                  </a:lnTo>
                  <a:lnTo>
                    <a:pt x="52603" y="95453"/>
                  </a:lnTo>
                  <a:close/>
                </a:path>
                <a:path w="469900" h="648335">
                  <a:moveTo>
                    <a:pt x="71564" y="98082"/>
                  </a:moveTo>
                  <a:lnTo>
                    <a:pt x="71399" y="98171"/>
                  </a:lnTo>
                  <a:lnTo>
                    <a:pt x="71221" y="98247"/>
                  </a:lnTo>
                  <a:lnTo>
                    <a:pt x="71094" y="98348"/>
                  </a:lnTo>
                  <a:lnTo>
                    <a:pt x="71297" y="98488"/>
                  </a:lnTo>
                  <a:lnTo>
                    <a:pt x="71475" y="98209"/>
                  </a:lnTo>
                  <a:lnTo>
                    <a:pt x="71564" y="98082"/>
                  </a:lnTo>
                  <a:close/>
                </a:path>
                <a:path w="469900" h="648335">
                  <a:moveTo>
                    <a:pt x="92849" y="101663"/>
                  </a:moveTo>
                  <a:lnTo>
                    <a:pt x="92570" y="101676"/>
                  </a:lnTo>
                  <a:lnTo>
                    <a:pt x="92290" y="101676"/>
                  </a:lnTo>
                  <a:lnTo>
                    <a:pt x="91998" y="101701"/>
                  </a:lnTo>
                  <a:lnTo>
                    <a:pt x="92163" y="101790"/>
                  </a:lnTo>
                  <a:lnTo>
                    <a:pt x="92367" y="101739"/>
                  </a:lnTo>
                  <a:lnTo>
                    <a:pt x="92532" y="101727"/>
                  </a:lnTo>
                  <a:lnTo>
                    <a:pt x="92849" y="101663"/>
                  </a:lnTo>
                  <a:close/>
                </a:path>
                <a:path w="469900" h="648335">
                  <a:moveTo>
                    <a:pt x="214795" y="116357"/>
                  </a:moveTo>
                  <a:lnTo>
                    <a:pt x="214464" y="115925"/>
                  </a:lnTo>
                  <a:lnTo>
                    <a:pt x="214172" y="115938"/>
                  </a:lnTo>
                  <a:lnTo>
                    <a:pt x="213906" y="116395"/>
                  </a:lnTo>
                  <a:lnTo>
                    <a:pt x="214134" y="116535"/>
                  </a:lnTo>
                  <a:lnTo>
                    <a:pt x="214287" y="116509"/>
                  </a:lnTo>
                  <a:lnTo>
                    <a:pt x="214464" y="116509"/>
                  </a:lnTo>
                  <a:lnTo>
                    <a:pt x="214617" y="116522"/>
                  </a:lnTo>
                  <a:lnTo>
                    <a:pt x="214795" y="116357"/>
                  </a:lnTo>
                  <a:close/>
                </a:path>
                <a:path w="469900" h="648335">
                  <a:moveTo>
                    <a:pt x="245262" y="119748"/>
                  </a:moveTo>
                  <a:lnTo>
                    <a:pt x="244652" y="119189"/>
                  </a:lnTo>
                  <a:lnTo>
                    <a:pt x="244132" y="119329"/>
                  </a:lnTo>
                  <a:lnTo>
                    <a:pt x="243662" y="119875"/>
                  </a:lnTo>
                  <a:lnTo>
                    <a:pt x="243840" y="119976"/>
                  </a:lnTo>
                  <a:lnTo>
                    <a:pt x="244614" y="119976"/>
                  </a:lnTo>
                  <a:lnTo>
                    <a:pt x="244995" y="119951"/>
                  </a:lnTo>
                  <a:lnTo>
                    <a:pt x="245173" y="119837"/>
                  </a:lnTo>
                  <a:close/>
                </a:path>
                <a:path w="469900" h="648335">
                  <a:moveTo>
                    <a:pt x="251155" y="120027"/>
                  </a:moveTo>
                  <a:lnTo>
                    <a:pt x="250913" y="119862"/>
                  </a:lnTo>
                  <a:lnTo>
                    <a:pt x="250647" y="119697"/>
                  </a:lnTo>
                  <a:lnTo>
                    <a:pt x="250405" y="119532"/>
                  </a:lnTo>
                  <a:lnTo>
                    <a:pt x="250177" y="119494"/>
                  </a:lnTo>
                  <a:lnTo>
                    <a:pt x="249936" y="119443"/>
                  </a:lnTo>
                  <a:lnTo>
                    <a:pt x="249732" y="119380"/>
                  </a:lnTo>
                  <a:lnTo>
                    <a:pt x="250024" y="119583"/>
                  </a:lnTo>
                  <a:lnTo>
                    <a:pt x="250177" y="119684"/>
                  </a:lnTo>
                  <a:lnTo>
                    <a:pt x="250266" y="119811"/>
                  </a:lnTo>
                  <a:lnTo>
                    <a:pt x="250278" y="119951"/>
                  </a:lnTo>
                  <a:lnTo>
                    <a:pt x="250482" y="120205"/>
                  </a:lnTo>
                  <a:lnTo>
                    <a:pt x="250647" y="120154"/>
                  </a:lnTo>
                  <a:lnTo>
                    <a:pt x="250799" y="120154"/>
                  </a:lnTo>
                  <a:lnTo>
                    <a:pt x="250952" y="120192"/>
                  </a:lnTo>
                  <a:lnTo>
                    <a:pt x="251155" y="120027"/>
                  </a:lnTo>
                  <a:close/>
                </a:path>
                <a:path w="469900" h="648335">
                  <a:moveTo>
                    <a:pt x="280606" y="123304"/>
                  </a:moveTo>
                  <a:lnTo>
                    <a:pt x="280403" y="123367"/>
                  </a:lnTo>
                  <a:lnTo>
                    <a:pt x="280174" y="123444"/>
                  </a:lnTo>
                  <a:lnTo>
                    <a:pt x="279971" y="123507"/>
                  </a:lnTo>
                  <a:lnTo>
                    <a:pt x="279730" y="123685"/>
                  </a:lnTo>
                  <a:lnTo>
                    <a:pt x="279285" y="124079"/>
                  </a:lnTo>
                  <a:lnTo>
                    <a:pt x="279514" y="124193"/>
                  </a:lnTo>
                  <a:lnTo>
                    <a:pt x="279730" y="124193"/>
                  </a:lnTo>
                  <a:lnTo>
                    <a:pt x="279869" y="124180"/>
                  </a:lnTo>
                  <a:lnTo>
                    <a:pt x="279996" y="124218"/>
                  </a:lnTo>
                  <a:lnTo>
                    <a:pt x="280250" y="124028"/>
                  </a:lnTo>
                  <a:lnTo>
                    <a:pt x="280174" y="123799"/>
                  </a:lnTo>
                  <a:lnTo>
                    <a:pt x="280352" y="123558"/>
                  </a:lnTo>
                  <a:lnTo>
                    <a:pt x="280479" y="123444"/>
                  </a:lnTo>
                  <a:lnTo>
                    <a:pt x="280606" y="123304"/>
                  </a:lnTo>
                  <a:close/>
                </a:path>
                <a:path w="469900" h="648335">
                  <a:moveTo>
                    <a:pt x="307162" y="125793"/>
                  </a:moveTo>
                  <a:lnTo>
                    <a:pt x="306997" y="125857"/>
                  </a:lnTo>
                  <a:lnTo>
                    <a:pt x="306870" y="125958"/>
                  </a:lnTo>
                  <a:lnTo>
                    <a:pt x="306705" y="126034"/>
                  </a:lnTo>
                  <a:lnTo>
                    <a:pt x="306895" y="126161"/>
                  </a:lnTo>
                  <a:lnTo>
                    <a:pt x="306971" y="126034"/>
                  </a:lnTo>
                  <a:lnTo>
                    <a:pt x="307073" y="125895"/>
                  </a:lnTo>
                  <a:close/>
                </a:path>
                <a:path w="469900" h="648335">
                  <a:moveTo>
                    <a:pt x="311835" y="647700"/>
                  </a:moveTo>
                  <a:lnTo>
                    <a:pt x="311670" y="647776"/>
                  </a:lnTo>
                  <a:lnTo>
                    <a:pt x="311531" y="647865"/>
                  </a:lnTo>
                  <a:lnTo>
                    <a:pt x="311365" y="647954"/>
                  </a:lnTo>
                  <a:lnTo>
                    <a:pt x="311569" y="648055"/>
                  </a:lnTo>
                  <a:lnTo>
                    <a:pt x="311658" y="647928"/>
                  </a:lnTo>
                  <a:lnTo>
                    <a:pt x="311835" y="647700"/>
                  </a:lnTo>
                  <a:close/>
                </a:path>
                <a:path w="469900" h="648335">
                  <a:moveTo>
                    <a:pt x="316001" y="581418"/>
                  </a:moveTo>
                  <a:lnTo>
                    <a:pt x="315976" y="581215"/>
                  </a:lnTo>
                  <a:lnTo>
                    <a:pt x="315341" y="581037"/>
                  </a:lnTo>
                  <a:lnTo>
                    <a:pt x="315290" y="581279"/>
                  </a:lnTo>
                  <a:lnTo>
                    <a:pt x="315315" y="581418"/>
                  </a:lnTo>
                  <a:lnTo>
                    <a:pt x="315391" y="581647"/>
                  </a:lnTo>
                  <a:lnTo>
                    <a:pt x="316001" y="581418"/>
                  </a:lnTo>
                  <a:close/>
                </a:path>
                <a:path w="469900" h="648335">
                  <a:moveTo>
                    <a:pt x="316420" y="580275"/>
                  </a:moveTo>
                  <a:lnTo>
                    <a:pt x="316357" y="580136"/>
                  </a:lnTo>
                  <a:lnTo>
                    <a:pt x="316230" y="580250"/>
                  </a:lnTo>
                  <a:lnTo>
                    <a:pt x="316420" y="580275"/>
                  </a:lnTo>
                  <a:close/>
                </a:path>
                <a:path w="469900" h="648335">
                  <a:moveTo>
                    <a:pt x="316509" y="578345"/>
                  </a:moveTo>
                  <a:lnTo>
                    <a:pt x="316280" y="578167"/>
                  </a:lnTo>
                  <a:lnTo>
                    <a:pt x="316039" y="577964"/>
                  </a:lnTo>
                  <a:lnTo>
                    <a:pt x="315798" y="577786"/>
                  </a:lnTo>
                  <a:lnTo>
                    <a:pt x="315671" y="577900"/>
                  </a:lnTo>
                  <a:lnTo>
                    <a:pt x="316230" y="578205"/>
                  </a:lnTo>
                  <a:lnTo>
                    <a:pt x="316509" y="578345"/>
                  </a:lnTo>
                  <a:close/>
                </a:path>
                <a:path w="469900" h="648335">
                  <a:moveTo>
                    <a:pt x="316928" y="578599"/>
                  </a:moveTo>
                  <a:lnTo>
                    <a:pt x="316788" y="578497"/>
                  </a:lnTo>
                  <a:lnTo>
                    <a:pt x="316661" y="578421"/>
                  </a:lnTo>
                  <a:lnTo>
                    <a:pt x="316522" y="578345"/>
                  </a:lnTo>
                  <a:lnTo>
                    <a:pt x="316598" y="578497"/>
                  </a:lnTo>
                  <a:lnTo>
                    <a:pt x="316725" y="578599"/>
                  </a:lnTo>
                  <a:lnTo>
                    <a:pt x="316928" y="578599"/>
                  </a:lnTo>
                  <a:close/>
                </a:path>
                <a:path w="469900" h="648335">
                  <a:moveTo>
                    <a:pt x="317817" y="522325"/>
                  </a:moveTo>
                  <a:lnTo>
                    <a:pt x="317804" y="522135"/>
                  </a:lnTo>
                  <a:lnTo>
                    <a:pt x="317779" y="521906"/>
                  </a:lnTo>
                  <a:lnTo>
                    <a:pt x="317766" y="521703"/>
                  </a:lnTo>
                  <a:lnTo>
                    <a:pt x="317614" y="521843"/>
                  </a:lnTo>
                  <a:lnTo>
                    <a:pt x="317703" y="522071"/>
                  </a:lnTo>
                  <a:lnTo>
                    <a:pt x="317639" y="522198"/>
                  </a:lnTo>
                  <a:lnTo>
                    <a:pt x="317817" y="522325"/>
                  </a:lnTo>
                  <a:close/>
                </a:path>
                <a:path w="469900" h="648335">
                  <a:moveTo>
                    <a:pt x="317957" y="542493"/>
                  </a:moveTo>
                  <a:lnTo>
                    <a:pt x="317804" y="542404"/>
                  </a:lnTo>
                  <a:lnTo>
                    <a:pt x="317766" y="542556"/>
                  </a:lnTo>
                  <a:lnTo>
                    <a:pt x="317957" y="542493"/>
                  </a:lnTo>
                  <a:close/>
                </a:path>
                <a:path w="469900" h="648335">
                  <a:moveTo>
                    <a:pt x="320344" y="495312"/>
                  </a:moveTo>
                  <a:lnTo>
                    <a:pt x="320167" y="495211"/>
                  </a:lnTo>
                  <a:lnTo>
                    <a:pt x="319938" y="495223"/>
                  </a:lnTo>
                  <a:lnTo>
                    <a:pt x="319709" y="495185"/>
                  </a:lnTo>
                  <a:lnTo>
                    <a:pt x="319506" y="495338"/>
                  </a:lnTo>
                  <a:lnTo>
                    <a:pt x="319493" y="495528"/>
                  </a:lnTo>
                  <a:lnTo>
                    <a:pt x="319455" y="495706"/>
                  </a:lnTo>
                  <a:lnTo>
                    <a:pt x="319620" y="495833"/>
                  </a:lnTo>
                  <a:lnTo>
                    <a:pt x="320116" y="495515"/>
                  </a:lnTo>
                  <a:lnTo>
                    <a:pt x="320344" y="495312"/>
                  </a:lnTo>
                  <a:close/>
                </a:path>
                <a:path w="469900" h="648335">
                  <a:moveTo>
                    <a:pt x="324700" y="407987"/>
                  </a:moveTo>
                  <a:lnTo>
                    <a:pt x="324573" y="408101"/>
                  </a:lnTo>
                  <a:lnTo>
                    <a:pt x="324319" y="408343"/>
                  </a:lnTo>
                  <a:lnTo>
                    <a:pt x="324523" y="408470"/>
                  </a:lnTo>
                  <a:lnTo>
                    <a:pt x="324573" y="408305"/>
                  </a:lnTo>
                  <a:lnTo>
                    <a:pt x="324624" y="408152"/>
                  </a:lnTo>
                  <a:lnTo>
                    <a:pt x="324700" y="407987"/>
                  </a:lnTo>
                  <a:close/>
                </a:path>
                <a:path w="469900" h="648335">
                  <a:moveTo>
                    <a:pt x="325234" y="405396"/>
                  </a:moveTo>
                  <a:lnTo>
                    <a:pt x="324980" y="405574"/>
                  </a:lnTo>
                  <a:lnTo>
                    <a:pt x="324853" y="405676"/>
                  </a:lnTo>
                  <a:lnTo>
                    <a:pt x="325031" y="405612"/>
                  </a:lnTo>
                  <a:lnTo>
                    <a:pt x="325234" y="405396"/>
                  </a:lnTo>
                  <a:close/>
                </a:path>
                <a:path w="469900" h="648335">
                  <a:moveTo>
                    <a:pt x="325678" y="359918"/>
                  </a:moveTo>
                  <a:lnTo>
                    <a:pt x="325653" y="359714"/>
                  </a:lnTo>
                  <a:lnTo>
                    <a:pt x="325653" y="359308"/>
                  </a:lnTo>
                  <a:lnTo>
                    <a:pt x="325475" y="359448"/>
                  </a:lnTo>
                  <a:lnTo>
                    <a:pt x="325564" y="359587"/>
                  </a:lnTo>
                  <a:lnTo>
                    <a:pt x="325589" y="359714"/>
                  </a:lnTo>
                  <a:lnTo>
                    <a:pt x="325678" y="359918"/>
                  </a:lnTo>
                  <a:close/>
                </a:path>
                <a:path w="469900" h="648335">
                  <a:moveTo>
                    <a:pt x="327634" y="338556"/>
                  </a:moveTo>
                  <a:lnTo>
                    <a:pt x="327406" y="338353"/>
                  </a:lnTo>
                  <a:lnTo>
                    <a:pt x="327291" y="338226"/>
                  </a:lnTo>
                  <a:lnTo>
                    <a:pt x="327152" y="338353"/>
                  </a:lnTo>
                  <a:lnTo>
                    <a:pt x="327317" y="338416"/>
                  </a:lnTo>
                  <a:lnTo>
                    <a:pt x="327469" y="338480"/>
                  </a:lnTo>
                  <a:lnTo>
                    <a:pt x="327634" y="338556"/>
                  </a:lnTo>
                  <a:close/>
                </a:path>
                <a:path w="469900" h="648335">
                  <a:moveTo>
                    <a:pt x="331266" y="300824"/>
                  </a:moveTo>
                  <a:lnTo>
                    <a:pt x="331190" y="300672"/>
                  </a:lnTo>
                  <a:lnTo>
                    <a:pt x="331101" y="300520"/>
                  </a:lnTo>
                  <a:lnTo>
                    <a:pt x="331038" y="300367"/>
                  </a:lnTo>
                  <a:lnTo>
                    <a:pt x="330809" y="300532"/>
                  </a:lnTo>
                  <a:lnTo>
                    <a:pt x="330974" y="300634"/>
                  </a:lnTo>
                  <a:lnTo>
                    <a:pt x="331114" y="300723"/>
                  </a:lnTo>
                  <a:lnTo>
                    <a:pt x="331266" y="300824"/>
                  </a:lnTo>
                  <a:close/>
                </a:path>
                <a:path w="469900" h="648335">
                  <a:moveTo>
                    <a:pt x="331622" y="302844"/>
                  </a:moveTo>
                  <a:lnTo>
                    <a:pt x="331457" y="302768"/>
                  </a:lnTo>
                  <a:lnTo>
                    <a:pt x="331457" y="302895"/>
                  </a:lnTo>
                  <a:lnTo>
                    <a:pt x="331622" y="302844"/>
                  </a:lnTo>
                  <a:close/>
                </a:path>
                <a:path w="469900" h="648335">
                  <a:moveTo>
                    <a:pt x="332727" y="279958"/>
                  </a:moveTo>
                  <a:lnTo>
                    <a:pt x="332714" y="279730"/>
                  </a:lnTo>
                  <a:lnTo>
                    <a:pt x="332689" y="279514"/>
                  </a:lnTo>
                  <a:lnTo>
                    <a:pt x="332663" y="279311"/>
                  </a:lnTo>
                  <a:lnTo>
                    <a:pt x="332447" y="279488"/>
                  </a:lnTo>
                  <a:lnTo>
                    <a:pt x="332524" y="279692"/>
                  </a:lnTo>
                  <a:lnTo>
                    <a:pt x="332727" y="279958"/>
                  </a:lnTo>
                  <a:close/>
                </a:path>
                <a:path w="469900" h="648335">
                  <a:moveTo>
                    <a:pt x="339458" y="128790"/>
                  </a:moveTo>
                  <a:lnTo>
                    <a:pt x="339382" y="128651"/>
                  </a:lnTo>
                  <a:lnTo>
                    <a:pt x="339344" y="128498"/>
                  </a:lnTo>
                  <a:lnTo>
                    <a:pt x="339318" y="128308"/>
                  </a:lnTo>
                  <a:lnTo>
                    <a:pt x="339318" y="128905"/>
                  </a:lnTo>
                  <a:lnTo>
                    <a:pt x="339458" y="128790"/>
                  </a:lnTo>
                  <a:close/>
                </a:path>
                <a:path w="469900" h="648335">
                  <a:moveTo>
                    <a:pt x="351929" y="113118"/>
                  </a:moveTo>
                  <a:lnTo>
                    <a:pt x="351777" y="113030"/>
                  </a:lnTo>
                  <a:lnTo>
                    <a:pt x="351624" y="112915"/>
                  </a:lnTo>
                  <a:lnTo>
                    <a:pt x="351472" y="112839"/>
                  </a:lnTo>
                  <a:lnTo>
                    <a:pt x="351536" y="112991"/>
                  </a:lnTo>
                  <a:lnTo>
                    <a:pt x="351650" y="113157"/>
                  </a:lnTo>
                  <a:lnTo>
                    <a:pt x="351713" y="113296"/>
                  </a:lnTo>
                  <a:lnTo>
                    <a:pt x="351929" y="113118"/>
                  </a:lnTo>
                  <a:close/>
                </a:path>
                <a:path w="469900" h="648335">
                  <a:moveTo>
                    <a:pt x="354736" y="142735"/>
                  </a:moveTo>
                  <a:lnTo>
                    <a:pt x="354558" y="142633"/>
                  </a:lnTo>
                  <a:lnTo>
                    <a:pt x="354368" y="142684"/>
                  </a:lnTo>
                  <a:lnTo>
                    <a:pt x="354177" y="142697"/>
                  </a:lnTo>
                  <a:lnTo>
                    <a:pt x="353898" y="142735"/>
                  </a:lnTo>
                  <a:lnTo>
                    <a:pt x="354736" y="142735"/>
                  </a:lnTo>
                  <a:close/>
                </a:path>
                <a:path w="469900" h="648335">
                  <a:moveTo>
                    <a:pt x="363347" y="118059"/>
                  </a:moveTo>
                  <a:lnTo>
                    <a:pt x="362889" y="118033"/>
                  </a:lnTo>
                  <a:lnTo>
                    <a:pt x="362712" y="117995"/>
                  </a:lnTo>
                  <a:lnTo>
                    <a:pt x="362521" y="118160"/>
                  </a:lnTo>
                  <a:lnTo>
                    <a:pt x="362813" y="118122"/>
                  </a:lnTo>
                  <a:lnTo>
                    <a:pt x="363080" y="118084"/>
                  </a:lnTo>
                  <a:lnTo>
                    <a:pt x="363347" y="118059"/>
                  </a:lnTo>
                  <a:close/>
                </a:path>
                <a:path w="469900" h="648335">
                  <a:moveTo>
                    <a:pt x="365417" y="116395"/>
                  </a:moveTo>
                  <a:lnTo>
                    <a:pt x="365379" y="116192"/>
                  </a:lnTo>
                  <a:lnTo>
                    <a:pt x="365366" y="116014"/>
                  </a:lnTo>
                  <a:lnTo>
                    <a:pt x="365328" y="115811"/>
                  </a:lnTo>
                  <a:lnTo>
                    <a:pt x="365328" y="115989"/>
                  </a:lnTo>
                  <a:lnTo>
                    <a:pt x="365328" y="116128"/>
                  </a:lnTo>
                  <a:lnTo>
                    <a:pt x="365417" y="116395"/>
                  </a:lnTo>
                  <a:close/>
                </a:path>
                <a:path w="469900" h="648335">
                  <a:moveTo>
                    <a:pt x="371360" y="85267"/>
                  </a:moveTo>
                  <a:lnTo>
                    <a:pt x="371094" y="85064"/>
                  </a:lnTo>
                  <a:lnTo>
                    <a:pt x="370522" y="84620"/>
                  </a:lnTo>
                  <a:lnTo>
                    <a:pt x="370382" y="84759"/>
                  </a:lnTo>
                  <a:lnTo>
                    <a:pt x="370230" y="84874"/>
                  </a:lnTo>
                  <a:lnTo>
                    <a:pt x="370103" y="85013"/>
                  </a:lnTo>
                  <a:lnTo>
                    <a:pt x="370408" y="85191"/>
                  </a:lnTo>
                  <a:lnTo>
                    <a:pt x="370751" y="85331"/>
                  </a:lnTo>
                  <a:lnTo>
                    <a:pt x="371081" y="85509"/>
                  </a:lnTo>
                  <a:lnTo>
                    <a:pt x="371271" y="85331"/>
                  </a:lnTo>
                  <a:close/>
                </a:path>
                <a:path w="469900" h="648335">
                  <a:moveTo>
                    <a:pt x="386727" y="62509"/>
                  </a:moveTo>
                  <a:lnTo>
                    <a:pt x="386676" y="62382"/>
                  </a:lnTo>
                  <a:lnTo>
                    <a:pt x="386651" y="62242"/>
                  </a:lnTo>
                  <a:lnTo>
                    <a:pt x="386676" y="62090"/>
                  </a:lnTo>
                  <a:lnTo>
                    <a:pt x="386524" y="62026"/>
                  </a:lnTo>
                  <a:lnTo>
                    <a:pt x="386295" y="62204"/>
                  </a:lnTo>
                  <a:lnTo>
                    <a:pt x="386080" y="62395"/>
                  </a:lnTo>
                  <a:lnTo>
                    <a:pt x="385953" y="62674"/>
                  </a:lnTo>
                  <a:lnTo>
                    <a:pt x="385749" y="62687"/>
                  </a:lnTo>
                  <a:lnTo>
                    <a:pt x="385660" y="62814"/>
                  </a:lnTo>
                  <a:lnTo>
                    <a:pt x="385838" y="62738"/>
                  </a:lnTo>
                  <a:lnTo>
                    <a:pt x="385965" y="62674"/>
                  </a:lnTo>
                  <a:lnTo>
                    <a:pt x="386156" y="62649"/>
                  </a:lnTo>
                  <a:lnTo>
                    <a:pt x="386562" y="62649"/>
                  </a:lnTo>
                  <a:lnTo>
                    <a:pt x="386727" y="62509"/>
                  </a:lnTo>
                  <a:close/>
                </a:path>
                <a:path w="469900" h="648335">
                  <a:moveTo>
                    <a:pt x="414896" y="20358"/>
                  </a:moveTo>
                  <a:lnTo>
                    <a:pt x="414832" y="20193"/>
                  </a:lnTo>
                  <a:lnTo>
                    <a:pt x="414705" y="20104"/>
                  </a:lnTo>
                  <a:lnTo>
                    <a:pt x="414515" y="20091"/>
                  </a:lnTo>
                  <a:lnTo>
                    <a:pt x="414655" y="20180"/>
                  </a:lnTo>
                  <a:lnTo>
                    <a:pt x="414782" y="20281"/>
                  </a:lnTo>
                  <a:close/>
                </a:path>
                <a:path w="469900" h="648335">
                  <a:moveTo>
                    <a:pt x="420928" y="120129"/>
                  </a:moveTo>
                  <a:lnTo>
                    <a:pt x="420319" y="120154"/>
                  </a:lnTo>
                  <a:lnTo>
                    <a:pt x="420039" y="120180"/>
                  </a:lnTo>
                  <a:lnTo>
                    <a:pt x="420243" y="120294"/>
                  </a:lnTo>
                  <a:lnTo>
                    <a:pt x="420395" y="120256"/>
                  </a:lnTo>
                  <a:lnTo>
                    <a:pt x="420547" y="120256"/>
                  </a:lnTo>
                  <a:lnTo>
                    <a:pt x="420687" y="120294"/>
                  </a:lnTo>
                  <a:lnTo>
                    <a:pt x="420928" y="120129"/>
                  </a:lnTo>
                  <a:close/>
                </a:path>
                <a:path w="469900" h="648335">
                  <a:moveTo>
                    <a:pt x="429374" y="1498"/>
                  </a:moveTo>
                  <a:lnTo>
                    <a:pt x="429133" y="1320"/>
                  </a:lnTo>
                  <a:lnTo>
                    <a:pt x="428904" y="1485"/>
                  </a:lnTo>
                  <a:lnTo>
                    <a:pt x="428701" y="1689"/>
                  </a:lnTo>
                  <a:lnTo>
                    <a:pt x="428472" y="1866"/>
                  </a:lnTo>
                  <a:lnTo>
                    <a:pt x="428764" y="2019"/>
                  </a:lnTo>
                  <a:lnTo>
                    <a:pt x="429171" y="1689"/>
                  </a:lnTo>
                  <a:lnTo>
                    <a:pt x="429374" y="1498"/>
                  </a:lnTo>
                  <a:close/>
                </a:path>
                <a:path w="469900" h="648335">
                  <a:moveTo>
                    <a:pt x="432092" y="17627"/>
                  </a:moveTo>
                  <a:lnTo>
                    <a:pt x="431927" y="17551"/>
                  </a:lnTo>
                  <a:lnTo>
                    <a:pt x="431774" y="17462"/>
                  </a:lnTo>
                  <a:lnTo>
                    <a:pt x="431622" y="17360"/>
                  </a:lnTo>
                  <a:lnTo>
                    <a:pt x="431457" y="17500"/>
                  </a:lnTo>
                  <a:lnTo>
                    <a:pt x="431673" y="17538"/>
                  </a:lnTo>
                  <a:lnTo>
                    <a:pt x="431876" y="17589"/>
                  </a:lnTo>
                  <a:lnTo>
                    <a:pt x="432092" y="17627"/>
                  </a:lnTo>
                  <a:close/>
                </a:path>
                <a:path w="469900" h="648335">
                  <a:moveTo>
                    <a:pt x="435356" y="117271"/>
                  </a:moveTo>
                  <a:lnTo>
                    <a:pt x="435203" y="117182"/>
                  </a:lnTo>
                  <a:lnTo>
                    <a:pt x="435063" y="117094"/>
                  </a:lnTo>
                  <a:lnTo>
                    <a:pt x="434911" y="117005"/>
                  </a:lnTo>
                  <a:lnTo>
                    <a:pt x="434987" y="117157"/>
                  </a:lnTo>
                  <a:lnTo>
                    <a:pt x="435076" y="117284"/>
                  </a:lnTo>
                  <a:lnTo>
                    <a:pt x="435152" y="117449"/>
                  </a:lnTo>
                  <a:lnTo>
                    <a:pt x="435356" y="117271"/>
                  </a:lnTo>
                  <a:close/>
                </a:path>
                <a:path w="469900" h="648335">
                  <a:moveTo>
                    <a:pt x="437426" y="9639"/>
                  </a:moveTo>
                  <a:lnTo>
                    <a:pt x="436689" y="9626"/>
                  </a:lnTo>
                  <a:lnTo>
                    <a:pt x="436930" y="10083"/>
                  </a:lnTo>
                  <a:lnTo>
                    <a:pt x="437197" y="10071"/>
                  </a:lnTo>
                  <a:lnTo>
                    <a:pt x="437426" y="9639"/>
                  </a:lnTo>
                  <a:close/>
                </a:path>
                <a:path w="469900" h="648335">
                  <a:moveTo>
                    <a:pt x="438988" y="0"/>
                  </a:moveTo>
                  <a:lnTo>
                    <a:pt x="438861" y="114"/>
                  </a:lnTo>
                  <a:lnTo>
                    <a:pt x="438734" y="203"/>
                  </a:lnTo>
                  <a:lnTo>
                    <a:pt x="438632" y="330"/>
                  </a:lnTo>
                  <a:lnTo>
                    <a:pt x="438810" y="431"/>
                  </a:lnTo>
                  <a:lnTo>
                    <a:pt x="438912" y="152"/>
                  </a:lnTo>
                  <a:lnTo>
                    <a:pt x="438988" y="0"/>
                  </a:lnTo>
                  <a:close/>
                </a:path>
                <a:path w="469900" h="648335">
                  <a:moveTo>
                    <a:pt x="464083" y="121666"/>
                  </a:moveTo>
                  <a:lnTo>
                    <a:pt x="463943" y="121589"/>
                  </a:lnTo>
                  <a:lnTo>
                    <a:pt x="463918" y="121729"/>
                  </a:lnTo>
                  <a:lnTo>
                    <a:pt x="464083" y="121666"/>
                  </a:lnTo>
                  <a:close/>
                </a:path>
                <a:path w="469900" h="648335">
                  <a:moveTo>
                    <a:pt x="469709" y="119824"/>
                  </a:moveTo>
                  <a:lnTo>
                    <a:pt x="469595" y="119684"/>
                  </a:lnTo>
                  <a:lnTo>
                    <a:pt x="469379" y="119468"/>
                  </a:lnTo>
                  <a:lnTo>
                    <a:pt x="469214" y="119608"/>
                  </a:lnTo>
                  <a:lnTo>
                    <a:pt x="469544" y="119735"/>
                  </a:lnTo>
                  <a:lnTo>
                    <a:pt x="469709" y="119824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903008" y="2760939"/>
              <a:ext cx="88265" cy="63500"/>
            </a:xfrm>
            <a:custGeom>
              <a:avLst/>
              <a:gdLst/>
              <a:ahLst/>
              <a:cxnLst/>
              <a:rect l="l" t="t" r="r" b="b"/>
              <a:pathLst>
                <a:path w="88265" h="63500">
                  <a:moveTo>
                    <a:pt x="46520" y="61823"/>
                  </a:moveTo>
                  <a:lnTo>
                    <a:pt x="31520" y="61823"/>
                  </a:lnTo>
                  <a:lnTo>
                    <a:pt x="32089" y="63004"/>
                  </a:lnTo>
                  <a:lnTo>
                    <a:pt x="37776" y="63004"/>
                  </a:lnTo>
                  <a:lnTo>
                    <a:pt x="38430" y="62255"/>
                  </a:lnTo>
                  <a:lnTo>
                    <a:pt x="45773" y="62255"/>
                  </a:lnTo>
                  <a:lnTo>
                    <a:pt x="46520" y="61823"/>
                  </a:lnTo>
                  <a:close/>
                </a:path>
                <a:path w="88265" h="63500">
                  <a:moveTo>
                    <a:pt x="45773" y="62255"/>
                  </a:moveTo>
                  <a:lnTo>
                    <a:pt x="41961" y="62255"/>
                  </a:lnTo>
                  <a:lnTo>
                    <a:pt x="44274" y="63004"/>
                  </a:lnTo>
                  <a:lnTo>
                    <a:pt x="44477" y="63004"/>
                  </a:lnTo>
                  <a:lnTo>
                    <a:pt x="45773" y="62255"/>
                  </a:lnTo>
                  <a:close/>
                </a:path>
                <a:path w="88265" h="63500">
                  <a:moveTo>
                    <a:pt x="31400" y="61823"/>
                  </a:moveTo>
                  <a:lnTo>
                    <a:pt x="28583" y="61823"/>
                  </a:lnTo>
                  <a:lnTo>
                    <a:pt x="29573" y="62255"/>
                  </a:lnTo>
                  <a:lnTo>
                    <a:pt x="30588" y="62255"/>
                  </a:lnTo>
                  <a:lnTo>
                    <a:pt x="31400" y="61823"/>
                  </a:lnTo>
                  <a:close/>
                </a:path>
                <a:path w="88265" h="63500">
                  <a:moveTo>
                    <a:pt x="54222" y="60909"/>
                  </a:moveTo>
                  <a:lnTo>
                    <a:pt x="27127" y="60909"/>
                  </a:lnTo>
                  <a:lnTo>
                    <a:pt x="28284" y="61823"/>
                  </a:lnTo>
                  <a:lnTo>
                    <a:pt x="50687" y="61823"/>
                  </a:lnTo>
                  <a:lnTo>
                    <a:pt x="54222" y="60909"/>
                  </a:lnTo>
                  <a:close/>
                </a:path>
                <a:path w="88265" h="63500">
                  <a:moveTo>
                    <a:pt x="55829" y="60197"/>
                  </a:moveTo>
                  <a:lnTo>
                    <a:pt x="23860" y="60197"/>
                  </a:lnTo>
                  <a:lnTo>
                    <a:pt x="24142" y="60350"/>
                  </a:lnTo>
                  <a:lnTo>
                    <a:pt x="24891" y="61188"/>
                  </a:lnTo>
                  <a:lnTo>
                    <a:pt x="26280" y="61188"/>
                  </a:lnTo>
                  <a:lnTo>
                    <a:pt x="27127" y="60909"/>
                  </a:lnTo>
                  <a:lnTo>
                    <a:pt x="54222" y="60909"/>
                  </a:lnTo>
                  <a:lnTo>
                    <a:pt x="54762" y="60769"/>
                  </a:lnTo>
                  <a:lnTo>
                    <a:pt x="55829" y="60197"/>
                  </a:lnTo>
                  <a:close/>
                </a:path>
                <a:path w="88265" h="63500">
                  <a:moveTo>
                    <a:pt x="65522" y="55752"/>
                  </a:moveTo>
                  <a:lnTo>
                    <a:pt x="14274" y="55752"/>
                  </a:lnTo>
                  <a:lnTo>
                    <a:pt x="15360" y="57086"/>
                  </a:lnTo>
                  <a:lnTo>
                    <a:pt x="17551" y="58839"/>
                  </a:lnTo>
                  <a:lnTo>
                    <a:pt x="19608" y="58991"/>
                  </a:lnTo>
                  <a:lnTo>
                    <a:pt x="20675" y="60197"/>
                  </a:lnTo>
                  <a:lnTo>
                    <a:pt x="20796" y="60350"/>
                  </a:lnTo>
                  <a:lnTo>
                    <a:pt x="20916" y="60502"/>
                  </a:lnTo>
                  <a:lnTo>
                    <a:pt x="22845" y="60769"/>
                  </a:lnTo>
                  <a:lnTo>
                    <a:pt x="21832" y="60769"/>
                  </a:lnTo>
                  <a:lnTo>
                    <a:pt x="23395" y="60197"/>
                  </a:lnTo>
                  <a:lnTo>
                    <a:pt x="55829" y="60197"/>
                  </a:lnTo>
                  <a:lnTo>
                    <a:pt x="58699" y="58661"/>
                  </a:lnTo>
                  <a:lnTo>
                    <a:pt x="59791" y="58292"/>
                  </a:lnTo>
                  <a:lnTo>
                    <a:pt x="60858" y="57848"/>
                  </a:lnTo>
                  <a:lnTo>
                    <a:pt x="61290" y="57086"/>
                  </a:lnTo>
                  <a:lnTo>
                    <a:pt x="63553" y="57086"/>
                  </a:lnTo>
                  <a:lnTo>
                    <a:pt x="65189" y="56095"/>
                  </a:lnTo>
                  <a:lnTo>
                    <a:pt x="65522" y="55752"/>
                  </a:lnTo>
                  <a:close/>
                </a:path>
                <a:path w="88265" h="63500">
                  <a:moveTo>
                    <a:pt x="63553" y="57086"/>
                  </a:moveTo>
                  <a:lnTo>
                    <a:pt x="61225" y="57086"/>
                  </a:lnTo>
                  <a:lnTo>
                    <a:pt x="61628" y="57848"/>
                  </a:lnTo>
                  <a:lnTo>
                    <a:pt x="62294" y="57848"/>
                  </a:lnTo>
                  <a:lnTo>
                    <a:pt x="63553" y="57086"/>
                  </a:lnTo>
                  <a:close/>
                </a:path>
                <a:path w="88265" h="63500">
                  <a:moveTo>
                    <a:pt x="23736" y="6553"/>
                  </a:moveTo>
                  <a:lnTo>
                    <a:pt x="21272" y="7797"/>
                  </a:lnTo>
                  <a:lnTo>
                    <a:pt x="18948" y="9232"/>
                  </a:lnTo>
                  <a:lnTo>
                    <a:pt x="14211" y="12077"/>
                  </a:lnTo>
                  <a:lnTo>
                    <a:pt x="12547" y="14223"/>
                  </a:lnTo>
                  <a:lnTo>
                    <a:pt x="10389" y="16205"/>
                  </a:lnTo>
                  <a:lnTo>
                    <a:pt x="11150" y="16205"/>
                  </a:lnTo>
                  <a:lnTo>
                    <a:pt x="11175" y="16382"/>
                  </a:lnTo>
                  <a:lnTo>
                    <a:pt x="10317" y="16675"/>
                  </a:lnTo>
                  <a:lnTo>
                    <a:pt x="10618" y="16675"/>
                  </a:lnTo>
                  <a:lnTo>
                    <a:pt x="10765" y="17005"/>
                  </a:lnTo>
                  <a:lnTo>
                    <a:pt x="10873" y="17246"/>
                  </a:lnTo>
                  <a:lnTo>
                    <a:pt x="10998" y="17525"/>
                  </a:lnTo>
                  <a:lnTo>
                    <a:pt x="9335" y="17525"/>
                  </a:lnTo>
                  <a:lnTo>
                    <a:pt x="8229" y="19977"/>
                  </a:lnTo>
                  <a:lnTo>
                    <a:pt x="5702" y="21501"/>
                  </a:lnTo>
                  <a:lnTo>
                    <a:pt x="3860" y="23380"/>
                  </a:lnTo>
                  <a:lnTo>
                    <a:pt x="3488" y="24777"/>
                  </a:lnTo>
                  <a:lnTo>
                    <a:pt x="3403" y="25095"/>
                  </a:lnTo>
                  <a:lnTo>
                    <a:pt x="2870" y="26771"/>
                  </a:lnTo>
                  <a:lnTo>
                    <a:pt x="2615" y="27317"/>
                  </a:lnTo>
                  <a:lnTo>
                    <a:pt x="2514" y="27533"/>
                  </a:lnTo>
                  <a:lnTo>
                    <a:pt x="1864" y="32207"/>
                  </a:lnTo>
                  <a:lnTo>
                    <a:pt x="1412" y="35115"/>
                  </a:lnTo>
                  <a:lnTo>
                    <a:pt x="1384" y="35293"/>
                  </a:lnTo>
                  <a:lnTo>
                    <a:pt x="787" y="36233"/>
                  </a:lnTo>
                  <a:lnTo>
                    <a:pt x="1054" y="38023"/>
                  </a:lnTo>
                  <a:lnTo>
                    <a:pt x="0" y="39001"/>
                  </a:lnTo>
                  <a:lnTo>
                    <a:pt x="1447" y="39979"/>
                  </a:lnTo>
                  <a:lnTo>
                    <a:pt x="990" y="40652"/>
                  </a:lnTo>
                  <a:lnTo>
                    <a:pt x="825" y="41046"/>
                  </a:lnTo>
                  <a:lnTo>
                    <a:pt x="2630" y="41046"/>
                  </a:lnTo>
                  <a:lnTo>
                    <a:pt x="1600" y="41795"/>
                  </a:lnTo>
                  <a:lnTo>
                    <a:pt x="713" y="42964"/>
                  </a:lnTo>
                  <a:lnTo>
                    <a:pt x="719" y="43649"/>
                  </a:lnTo>
                  <a:lnTo>
                    <a:pt x="850" y="44043"/>
                  </a:lnTo>
                  <a:lnTo>
                    <a:pt x="3581" y="46240"/>
                  </a:lnTo>
                  <a:lnTo>
                    <a:pt x="4127" y="47904"/>
                  </a:lnTo>
                  <a:lnTo>
                    <a:pt x="4229" y="49745"/>
                  </a:lnTo>
                  <a:lnTo>
                    <a:pt x="5511" y="50291"/>
                  </a:lnTo>
                  <a:lnTo>
                    <a:pt x="5081" y="51384"/>
                  </a:lnTo>
                  <a:lnTo>
                    <a:pt x="7730" y="51384"/>
                  </a:lnTo>
                  <a:lnTo>
                    <a:pt x="7520" y="51752"/>
                  </a:lnTo>
                  <a:lnTo>
                    <a:pt x="7353" y="51752"/>
                  </a:lnTo>
                  <a:lnTo>
                    <a:pt x="7782" y="52120"/>
                  </a:lnTo>
                  <a:lnTo>
                    <a:pt x="8229" y="52400"/>
                  </a:lnTo>
                  <a:lnTo>
                    <a:pt x="8978" y="53581"/>
                  </a:lnTo>
                  <a:lnTo>
                    <a:pt x="9461" y="54101"/>
                  </a:lnTo>
                  <a:lnTo>
                    <a:pt x="11864" y="54101"/>
                  </a:lnTo>
                  <a:lnTo>
                    <a:pt x="13144" y="54902"/>
                  </a:lnTo>
                  <a:lnTo>
                    <a:pt x="12420" y="56514"/>
                  </a:lnTo>
                  <a:lnTo>
                    <a:pt x="14274" y="55752"/>
                  </a:lnTo>
                  <a:lnTo>
                    <a:pt x="65522" y="55752"/>
                  </a:lnTo>
                  <a:lnTo>
                    <a:pt x="66992" y="54241"/>
                  </a:lnTo>
                  <a:lnTo>
                    <a:pt x="69878" y="53581"/>
                  </a:lnTo>
                  <a:lnTo>
                    <a:pt x="70366" y="52400"/>
                  </a:lnTo>
                  <a:lnTo>
                    <a:pt x="72516" y="52120"/>
                  </a:lnTo>
                  <a:lnTo>
                    <a:pt x="72602" y="51384"/>
                  </a:lnTo>
                  <a:lnTo>
                    <a:pt x="72669" y="50812"/>
                  </a:lnTo>
                  <a:lnTo>
                    <a:pt x="74612" y="49250"/>
                  </a:lnTo>
                  <a:lnTo>
                    <a:pt x="75577" y="47104"/>
                  </a:lnTo>
                  <a:lnTo>
                    <a:pt x="78676" y="45440"/>
                  </a:lnTo>
                  <a:lnTo>
                    <a:pt x="79286" y="44983"/>
                  </a:lnTo>
                  <a:lnTo>
                    <a:pt x="80156" y="44043"/>
                  </a:lnTo>
                  <a:lnTo>
                    <a:pt x="80275" y="43649"/>
                  </a:lnTo>
                  <a:lnTo>
                    <a:pt x="78981" y="43649"/>
                  </a:lnTo>
                  <a:lnTo>
                    <a:pt x="78714" y="43522"/>
                  </a:lnTo>
                  <a:lnTo>
                    <a:pt x="81377" y="40652"/>
                  </a:lnTo>
                  <a:lnTo>
                    <a:pt x="85890" y="35661"/>
                  </a:lnTo>
                  <a:lnTo>
                    <a:pt x="85280" y="35115"/>
                  </a:lnTo>
                  <a:lnTo>
                    <a:pt x="86474" y="33781"/>
                  </a:lnTo>
                  <a:lnTo>
                    <a:pt x="88239" y="32207"/>
                  </a:lnTo>
                  <a:lnTo>
                    <a:pt x="85249" y="32207"/>
                  </a:lnTo>
                  <a:lnTo>
                    <a:pt x="86398" y="31127"/>
                  </a:lnTo>
                  <a:lnTo>
                    <a:pt x="86461" y="30949"/>
                  </a:lnTo>
                  <a:lnTo>
                    <a:pt x="86537" y="30340"/>
                  </a:lnTo>
                  <a:lnTo>
                    <a:pt x="87655" y="29870"/>
                  </a:lnTo>
                  <a:lnTo>
                    <a:pt x="86410" y="28816"/>
                  </a:lnTo>
                  <a:lnTo>
                    <a:pt x="87210" y="27927"/>
                  </a:lnTo>
                  <a:lnTo>
                    <a:pt x="87350" y="27533"/>
                  </a:lnTo>
                  <a:lnTo>
                    <a:pt x="87858" y="26288"/>
                  </a:lnTo>
                  <a:lnTo>
                    <a:pt x="85928" y="24777"/>
                  </a:lnTo>
                  <a:lnTo>
                    <a:pt x="87769" y="23113"/>
                  </a:lnTo>
                  <a:lnTo>
                    <a:pt x="86169" y="21247"/>
                  </a:lnTo>
                  <a:lnTo>
                    <a:pt x="86855" y="20243"/>
                  </a:lnTo>
                  <a:lnTo>
                    <a:pt x="85251" y="20243"/>
                  </a:lnTo>
                  <a:lnTo>
                    <a:pt x="85724" y="19202"/>
                  </a:lnTo>
                  <a:lnTo>
                    <a:pt x="85128" y="18491"/>
                  </a:lnTo>
                  <a:lnTo>
                    <a:pt x="83981" y="17525"/>
                  </a:lnTo>
                  <a:lnTo>
                    <a:pt x="10998" y="17525"/>
                  </a:lnTo>
                  <a:lnTo>
                    <a:pt x="9461" y="17246"/>
                  </a:lnTo>
                  <a:lnTo>
                    <a:pt x="83649" y="17246"/>
                  </a:lnTo>
                  <a:lnTo>
                    <a:pt x="83362" y="17005"/>
                  </a:lnTo>
                  <a:lnTo>
                    <a:pt x="83807" y="14846"/>
                  </a:lnTo>
                  <a:lnTo>
                    <a:pt x="82232" y="13766"/>
                  </a:lnTo>
                  <a:lnTo>
                    <a:pt x="80568" y="12293"/>
                  </a:lnTo>
                  <a:lnTo>
                    <a:pt x="80250" y="12077"/>
                  </a:lnTo>
                  <a:lnTo>
                    <a:pt x="80048" y="11709"/>
                  </a:lnTo>
                  <a:lnTo>
                    <a:pt x="79768" y="11125"/>
                  </a:lnTo>
                  <a:lnTo>
                    <a:pt x="79794" y="10477"/>
                  </a:lnTo>
                  <a:lnTo>
                    <a:pt x="79473" y="9791"/>
                  </a:lnTo>
                  <a:lnTo>
                    <a:pt x="77711" y="9791"/>
                  </a:lnTo>
                  <a:lnTo>
                    <a:pt x="77861" y="9232"/>
                  </a:lnTo>
                  <a:lnTo>
                    <a:pt x="77950" y="8902"/>
                  </a:lnTo>
                  <a:lnTo>
                    <a:pt x="78066" y="8470"/>
                  </a:lnTo>
                  <a:lnTo>
                    <a:pt x="76314" y="8191"/>
                  </a:lnTo>
                  <a:lnTo>
                    <a:pt x="75428" y="7518"/>
                  </a:lnTo>
                  <a:lnTo>
                    <a:pt x="26073" y="7518"/>
                  </a:lnTo>
                  <a:lnTo>
                    <a:pt x="23736" y="6553"/>
                  </a:lnTo>
                  <a:close/>
                </a:path>
                <a:path w="88265" h="63500">
                  <a:moveTo>
                    <a:pt x="7848" y="51384"/>
                  </a:moveTo>
                  <a:lnTo>
                    <a:pt x="6591" y="51384"/>
                  </a:lnTo>
                  <a:lnTo>
                    <a:pt x="7861" y="51752"/>
                  </a:lnTo>
                  <a:lnTo>
                    <a:pt x="7296" y="51752"/>
                  </a:lnTo>
                  <a:lnTo>
                    <a:pt x="7848" y="51384"/>
                  </a:lnTo>
                  <a:close/>
                </a:path>
                <a:path w="88265" h="63500">
                  <a:moveTo>
                    <a:pt x="79260" y="42964"/>
                  </a:moveTo>
                  <a:lnTo>
                    <a:pt x="79160" y="43522"/>
                  </a:lnTo>
                  <a:lnTo>
                    <a:pt x="80291" y="43522"/>
                  </a:lnTo>
                  <a:lnTo>
                    <a:pt x="80335" y="43167"/>
                  </a:lnTo>
                  <a:lnTo>
                    <a:pt x="79842" y="43167"/>
                  </a:lnTo>
                  <a:lnTo>
                    <a:pt x="79260" y="42964"/>
                  </a:lnTo>
                  <a:close/>
                </a:path>
                <a:path w="88265" h="63500">
                  <a:moveTo>
                    <a:pt x="79057" y="8902"/>
                  </a:moveTo>
                  <a:lnTo>
                    <a:pt x="78312" y="9791"/>
                  </a:lnTo>
                  <a:lnTo>
                    <a:pt x="79473" y="9791"/>
                  </a:lnTo>
                  <a:lnTo>
                    <a:pt x="79057" y="8902"/>
                  </a:lnTo>
                  <a:close/>
                </a:path>
                <a:path w="88265" h="63500">
                  <a:moveTo>
                    <a:pt x="39903" y="736"/>
                  </a:moveTo>
                  <a:lnTo>
                    <a:pt x="39357" y="1054"/>
                  </a:lnTo>
                  <a:lnTo>
                    <a:pt x="37147" y="1841"/>
                  </a:lnTo>
                  <a:lnTo>
                    <a:pt x="35420" y="2654"/>
                  </a:lnTo>
                  <a:lnTo>
                    <a:pt x="30948" y="3657"/>
                  </a:lnTo>
                  <a:lnTo>
                    <a:pt x="31194" y="3657"/>
                  </a:lnTo>
                  <a:lnTo>
                    <a:pt x="29730" y="4292"/>
                  </a:lnTo>
                  <a:lnTo>
                    <a:pt x="26325" y="5676"/>
                  </a:lnTo>
                  <a:lnTo>
                    <a:pt x="26575" y="5676"/>
                  </a:lnTo>
                  <a:lnTo>
                    <a:pt x="26073" y="7518"/>
                  </a:lnTo>
                  <a:lnTo>
                    <a:pt x="75428" y="7518"/>
                  </a:lnTo>
                  <a:lnTo>
                    <a:pt x="74158" y="6553"/>
                  </a:lnTo>
                  <a:lnTo>
                    <a:pt x="72364" y="5676"/>
                  </a:lnTo>
                  <a:lnTo>
                    <a:pt x="71932" y="5422"/>
                  </a:lnTo>
                  <a:lnTo>
                    <a:pt x="69049" y="5422"/>
                  </a:lnTo>
                  <a:lnTo>
                    <a:pt x="67703" y="4038"/>
                  </a:lnTo>
                  <a:lnTo>
                    <a:pt x="66827" y="3657"/>
                  </a:lnTo>
                  <a:lnTo>
                    <a:pt x="66027" y="2463"/>
                  </a:lnTo>
                  <a:lnTo>
                    <a:pt x="63195" y="2463"/>
                  </a:lnTo>
                  <a:lnTo>
                    <a:pt x="61226" y="2184"/>
                  </a:lnTo>
                  <a:lnTo>
                    <a:pt x="59458" y="1333"/>
                  </a:lnTo>
                  <a:lnTo>
                    <a:pt x="41884" y="1333"/>
                  </a:lnTo>
                  <a:lnTo>
                    <a:pt x="39903" y="736"/>
                  </a:lnTo>
                  <a:close/>
                </a:path>
                <a:path w="88265" h="63500">
                  <a:moveTo>
                    <a:pt x="70011" y="4292"/>
                  </a:moveTo>
                  <a:lnTo>
                    <a:pt x="69049" y="5422"/>
                  </a:lnTo>
                  <a:lnTo>
                    <a:pt x="71932" y="5422"/>
                  </a:lnTo>
                  <a:lnTo>
                    <a:pt x="70011" y="4292"/>
                  </a:lnTo>
                  <a:close/>
                </a:path>
                <a:path w="88265" h="63500">
                  <a:moveTo>
                    <a:pt x="47789" y="0"/>
                  </a:moveTo>
                  <a:lnTo>
                    <a:pt x="46278" y="0"/>
                  </a:lnTo>
                  <a:lnTo>
                    <a:pt x="44716" y="292"/>
                  </a:lnTo>
                  <a:lnTo>
                    <a:pt x="42586" y="736"/>
                  </a:lnTo>
                  <a:lnTo>
                    <a:pt x="42996" y="736"/>
                  </a:lnTo>
                  <a:lnTo>
                    <a:pt x="41884" y="1333"/>
                  </a:lnTo>
                  <a:lnTo>
                    <a:pt x="59458" y="1333"/>
                  </a:lnTo>
                  <a:lnTo>
                    <a:pt x="58896" y="1054"/>
                  </a:lnTo>
                  <a:lnTo>
                    <a:pt x="50363" y="1054"/>
                  </a:lnTo>
                  <a:lnTo>
                    <a:pt x="47789" y="0"/>
                  </a:lnTo>
                  <a:close/>
                </a:path>
                <a:path w="88265" h="63500">
                  <a:moveTo>
                    <a:pt x="58257" y="736"/>
                  </a:moveTo>
                  <a:lnTo>
                    <a:pt x="51806" y="736"/>
                  </a:lnTo>
                  <a:lnTo>
                    <a:pt x="49663" y="1054"/>
                  </a:lnTo>
                  <a:lnTo>
                    <a:pt x="58896" y="1054"/>
                  </a:lnTo>
                  <a:lnTo>
                    <a:pt x="58257" y="736"/>
                  </a:lnTo>
                  <a:close/>
                </a:path>
                <a:path w="88265" h="63500">
                  <a:moveTo>
                    <a:pt x="65176" y="292"/>
                  </a:moveTo>
                  <a:lnTo>
                    <a:pt x="57363" y="292"/>
                  </a:lnTo>
                  <a:lnTo>
                    <a:pt x="58257" y="736"/>
                  </a:lnTo>
                  <a:lnTo>
                    <a:pt x="47840" y="736"/>
                  </a:lnTo>
                  <a:lnTo>
                    <a:pt x="65176" y="292"/>
                  </a:lnTo>
                  <a:close/>
                </a:path>
              </a:pathLst>
            </a:custGeom>
            <a:solidFill>
              <a:srgbClr val="FF7F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906487" y="2777019"/>
              <a:ext cx="83185" cy="46990"/>
            </a:xfrm>
            <a:custGeom>
              <a:avLst/>
              <a:gdLst/>
              <a:ahLst/>
              <a:cxnLst/>
              <a:rect l="l" t="t" r="r" b="b"/>
              <a:pathLst>
                <a:path w="83184" h="46989">
                  <a:moveTo>
                    <a:pt x="406" y="7302"/>
                  </a:moveTo>
                  <a:lnTo>
                    <a:pt x="317" y="7137"/>
                  </a:lnTo>
                  <a:lnTo>
                    <a:pt x="190" y="7048"/>
                  </a:lnTo>
                  <a:lnTo>
                    <a:pt x="0" y="7048"/>
                  </a:lnTo>
                  <a:lnTo>
                    <a:pt x="266" y="7213"/>
                  </a:lnTo>
                  <a:lnTo>
                    <a:pt x="406" y="7302"/>
                  </a:lnTo>
                  <a:close/>
                </a:path>
                <a:path w="83184" h="46989">
                  <a:moveTo>
                    <a:pt x="736" y="33667"/>
                  </a:moveTo>
                  <a:lnTo>
                    <a:pt x="609" y="33693"/>
                  </a:lnTo>
                  <a:lnTo>
                    <a:pt x="431" y="33769"/>
                  </a:lnTo>
                  <a:lnTo>
                    <a:pt x="368" y="33959"/>
                  </a:lnTo>
                  <a:lnTo>
                    <a:pt x="495" y="33845"/>
                  </a:lnTo>
                  <a:lnTo>
                    <a:pt x="736" y="33667"/>
                  </a:lnTo>
                  <a:close/>
                </a:path>
                <a:path w="83184" h="46989">
                  <a:moveTo>
                    <a:pt x="7099" y="508"/>
                  </a:moveTo>
                  <a:lnTo>
                    <a:pt x="7073" y="330"/>
                  </a:lnTo>
                  <a:lnTo>
                    <a:pt x="7073" y="177"/>
                  </a:lnTo>
                  <a:lnTo>
                    <a:pt x="7048" y="0"/>
                  </a:lnTo>
                  <a:lnTo>
                    <a:pt x="6464" y="190"/>
                  </a:lnTo>
                  <a:lnTo>
                    <a:pt x="6464" y="368"/>
                  </a:lnTo>
                  <a:lnTo>
                    <a:pt x="7099" y="508"/>
                  </a:lnTo>
                  <a:close/>
                </a:path>
                <a:path w="83184" h="46989">
                  <a:moveTo>
                    <a:pt x="35801" y="46545"/>
                  </a:moveTo>
                  <a:lnTo>
                    <a:pt x="35661" y="46570"/>
                  </a:lnTo>
                  <a:lnTo>
                    <a:pt x="35471" y="46647"/>
                  </a:lnTo>
                  <a:lnTo>
                    <a:pt x="35433" y="46786"/>
                  </a:lnTo>
                  <a:lnTo>
                    <a:pt x="35560" y="46748"/>
                  </a:lnTo>
                  <a:lnTo>
                    <a:pt x="35801" y="46545"/>
                  </a:lnTo>
                  <a:close/>
                </a:path>
                <a:path w="83184" h="46989">
                  <a:moveTo>
                    <a:pt x="37236" y="46469"/>
                  </a:moveTo>
                  <a:lnTo>
                    <a:pt x="36855" y="46482"/>
                  </a:lnTo>
                  <a:lnTo>
                    <a:pt x="36512" y="46507"/>
                  </a:lnTo>
                  <a:lnTo>
                    <a:pt x="36791" y="46951"/>
                  </a:lnTo>
                  <a:lnTo>
                    <a:pt x="37033" y="46926"/>
                  </a:lnTo>
                  <a:lnTo>
                    <a:pt x="37236" y="46482"/>
                  </a:lnTo>
                  <a:close/>
                </a:path>
                <a:path w="83184" h="46989">
                  <a:moveTo>
                    <a:pt x="58115" y="41732"/>
                  </a:moveTo>
                  <a:lnTo>
                    <a:pt x="57734" y="41732"/>
                  </a:lnTo>
                  <a:lnTo>
                    <a:pt x="57378" y="41770"/>
                  </a:lnTo>
                  <a:lnTo>
                    <a:pt x="57645" y="42202"/>
                  </a:lnTo>
                  <a:lnTo>
                    <a:pt x="57912" y="42189"/>
                  </a:lnTo>
                  <a:lnTo>
                    <a:pt x="58115" y="41732"/>
                  </a:lnTo>
                  <a:close/>
                </a:path>
                <a:path w="83184" h="46989">
                  <a:moveTo>
                    <a:pt x="82778" y="19304"/>
                  </a:moveTo>
                  <a:lnTo>
                    <a:pt x="82537" y="19494"/>
                  </a:lnTo>
                  <a:lnTo>
                    <a:pt x="82410" y="19583"/>
                  </a:lnTo>
                  <a:lnTo>
                    <a:pt x="82537" y="19558"/>
                  </a:lnTo>
                  <a:lnTo>
                    <a:pt x="82727" y="19494"/>
                  </a:lnTo>
                  <a:lnTo>
                    <a:pt x="82740" y="19354"/>
                  </a:lnTo>
                  <a:close/>
                </a:path>
              </a:pathLst>
            </a:custGeom>
            <a:solidFill>
              <a:srgbClr val="A3B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82815" y="3518584"/>
              <a:ext cx="109677" cy="183426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932636" y="3556406"/>
              <a:ext cx="77939" cy="107353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46711" y="3518573"/>
              <a:ext cx="86359" cy="179870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8434237" y="2945301"/>
              <a:ext cx="1082675" cy="472440"/>
            </a:xfrm>
            <a:custGeom>
              <a:avLst/>
              <a:gdLst/>
              <a:ahLst/>
              <a:cxnLst/>
              <a:rect l="l" t="t" r="r" b="b"/>
              <a:pathLst>
                <a:path w="1082675" h="472439">
                  <a:moveTo>
                    <a:pt x="664692" y="469900"/>
                  </a:moveTo>
                  <a:lnTo>
                    <a:pt x="646137" y="469900"/>
                  </a:lnTo>
                  <a:lnTo>
                    <a:pt x="648360" y="471170"/>
                  </a:lnTo>
                  <a:lnTo>
                    <a:pt x="649274" y="472440"/>
                  </a:lnTo>
                  <a:lnTo>
                    <a:pt x="660120" y="472440"/>
                  </a:lnTo>
                  <a:lnTo>
                    <a:pt x="661809" y="471170"/>
                  </a:lnTo>
                  <a:lnTo>
                    <a:pt x="663346" y="471170"/>
                  </a:lnTo>
                  <a:lnTo>
                    <a:pt x="664692" y="469900"/>
                  </a:lnTo>
                  <a:close/>
                </a:path>
                <a:path w="1082675" h="472439">
                  <a:moveTo>
                    <a:pt x="672985" y="467360"/>
                  </a:moveTo>
                  <a:lnTo>
                    <a:pt x="643686" y="467360"/>
                  </a:lnTo>
                  <a:lnTo>
                    <a:pt x="641083" y="471170"/>
                  </a:lnTo>
                  <a:lnTo>
                    <a:pt x="644944" y="469900"/>
                  </a:lnTo>
                  <a:lnTo>
                    <a:pt x="664692" y="469900"/>
                  </a:lnTo>
                  <a:lnTo>
                    <a:pt x="666038" y="468630"/>
                  </a:lnTo>
                  <a:lnTo>
                    <a:pt x="669213" y="468630"/>
                  </a:lnTo>
                  <a:lnTo>
                    <a:pt x="672985" y="467360"/>
                  </a:lnTo>
                  <a:close/>
                </a:path>
                <a:path w="1082675" h="472439">
                  <a:moveTo>
                    <a:pt x="680110" y="459740"/>
                  </a:moveTo>
                  <a:lnTo>
                    <a:pt x="624217" y="459740"/>
                  </a:lnTo>
                  <a:lnTo>
                    <a:pt x="626999" y="461010"/>
                  </a:lnTo>
                  <a:lnTo>
                    <a:pt x="629373" y="462280"/>
                  </a:lnTo>
                  <a:lnTo>
                    <a:pt x="632434" y="464820"/>
                  </a:lnTo>
                  <a:lnTo>
                    <a:pt x="632993" y="468630"/>
                  </a:lnTo>
                  <a:lnTo>
                    <a:pt x="634238" y="464820"/>
                  </a:lnTo>
                  <a:lnTo>
                    <a:pt x="676389" y="464820"/>
                  </a:lnTo>
                  <a:lnTo>
                    <a:pt x="678002" y="462280"/>
                  </a:lnTo>
                  <a:lnTo>
                    <a:pt x="679640" y="461010"/>
                  </a:lnTo>
                  <a:lnTo>
                    <a:pt x="679945" y="461010"/>
                  </a:lnTo>
                  <a:lnTo>
                    <a:pt x="680110" y="459740"/>
                  </a:lnTo>
                  <a:close/>
                </a:path>
                <a:path w="1082675" h="472439">
                  <a:moveTo>
                    <a:pt x="676389" y="464820"/>
                  </a:moveTo>
                  <a:lnTo>
                    <a:pt x="634873" y="464820"/>
                  </a:lnTo>
                  <a:lnTo>
                    <a:pt x="636625" y="466090"/>
                  </a:lnTo>
                  <a:lnTo>
                    <a:pt x="639508" y="466090"/>
                  </a:lnTo>
                  <a:lnTo>
                    <a:pt x="641210" y="468630"/>
                  </a:lnTo>
                  <a:lnTo>
                    <a:pt x="641578" y="468630"/>
                  </a:lnTo>
                  <a:lnTo>
                    <a:pt x="643686" y="467360"/>
                  </a:lnTo>
                  <a:lnTo>
                    <a:pt x="673925" y="467360"/>
                  </a:lnTo>
                  <a:lnTo>
                    <a:pt x="676389" y="464820"/>
                  </a:lnTo>
                  <a:close/>
                </a:path>
                <a:path w="1082675" h="472439">
                  <a:moveTo>
                    <a:pt x="684504" y="457200"/>
                  </a:moveTo>
                  <a:lnTo>
                    <a:pt x="683107" y="457200"/>
                  </a:lnTo>
                  <a:lnTo>
                    <a:pt x="683221" y="458470"/>
                  </a:lnTo>
                  <a:lnTo>
                    <a:pt x="619645" y="458470"/>
                  </a:lnTo>
                  <a:lnTo>
                    <a:pt x="622338" y="461010"/>
                  </a:lnTo>
                  <a:lnTo>
                    <a:pt x="623697" y="461010"/>
                  </a:lnTo>
                  <a:lnTo>
                    <a:pt x="624217" y="459740"/>
                  </a:lnTo>
                  <a:lnTo>
                    <a:pt x="684117" y="459740"/>
                  </a:lnTo>
                  <a:lnTo>
                    <a:pt x="684326" y="458470"/>
                  </a:lnTo>
                  <a:lnTo>
                    <a:pt x="684504" y="457200"/>
                  </a:lnTo>
                  <a:close/>
                </a:path>
                <a:path w="1082675" h="472439">
                  <a:moveTo>
                    <a:pt x="684117" y="459740"/>
                  </a:moveTo>
                  <a:lnTo>
                    <a:pt x="681558" y="459740"/>
                  </a:lnTo>
                  <a:lnTo>
                    <a:pt x="683907" y="461010"/>
                  </a:lnTo>
                  <a:lnTo>
                    <a:pt x="684117" y="459740"/>
                  </a:lnTo>
                  <a:close/>
                </a:path>
                <a:path w="1082675" h="472439">
                  <a:moveTo>
                    <a:pt x="706615" y="439420"/>
                  </a:moveTo>
                  <a:lnTo>
                    <a:pt x="575945" y="439420"/>
                  </a:lnTo>
                  <a:lnTo>
                    <a:pt x="575945" y="440690"/>
                  </a:lnTo>
                  <a:lnTo>
                    <a:pt x="578637" y="440690"/>
                  </a:lnTo>
                  <a:lnTo>
                    <a:pt x="580517" y="443230"/>
                  </a:lnTo>
                  <a:lnTo>
                    <a:pt x="583374" y="443230"/>
                  </a:lnTo>
                  <a:lnTo>
                    <a:pt x="583526" y="444500"/>
                  </a:lnTo>
                  <a:lnTo>
                    <a:pt x="583831" y="444500"/>
                  </a:lnTo>
                  <a:lnTo>
                    <a:pt x="586193" y="445770"/>
                  </a:lnTo>
                  <a:lnTo>
                    <a:pt x="589102" y="445770"/>
                  </a:lnTo>
                  <a:lnTo>
                    <a:pt x="590816" y="447040"/>
                  </a:lnTo>
                  <a:lnTo>
                    <a:pt x="593305" y="449580"/>
                  </a:lnTo>
                  <a:lnTo>
                    <a:pt x="596125" y="450850"/>
                  </a:lnTo>
                  <a:lnTo>
                    <a:pt x="599871" y="452120"/>
                  </a:lnTo>
                  <a:lnTo>
                    <a:pt x="600341" y="452120"/>
                  </a:lnTo>
                  <a:lnTo>
                    <a:pt x="602932" y="453390"/>
                  </a:lnTo>
                  <a:lnTo>
                    <a:pt x="605599" y="454660"/>
                  </a:lnTo>
                  <a:lnTo>
                    <a:pt x="607542" y="454660"/>
                  </a:lnTo>
                  <a:lnTo>
                    <a:pt x="609003" y="455930"/>
                  </a:lnTo>
                  <a:lnTo>
                    <a:pt x="609892" y="457200"/>
                  </a:lnTo>
                  <a:lnTo>
                    <a:pt x="612533" y="458470"/>
                  </a:lnTo>
                  <a:lnTo>
                    <a:pt x="615848" y="457200"/>
                  </a:lnTo>
                  <a:lnTo>
                    <a:pt x="684504" y="457200"/>
                  </a:lnTo>
                  <a:lnTo>
                    <a:pt x="684682" y="455930"/>
                  </a:lnTo>
                  <a:lnTo>
                    <a:pt x="688119" y="455930"/>
                  </a:lnTo>
                  <a:lnTo>
                    <a:pt x="689711" y="453390"/>
                  </a:lnTo>
                  <a:lnTo>
                    <a:pt x="693153" y="452120"/>
                  </a:lnTo>
                  <a:lnTo>
                    <a:pt x="695185" y="449580"/>
                  </a:lnTo>
                  <a:lnTo>
                    <a:pt x="700303" y="447040"/>
                  </a:lnTo>
                  <a:lnTo>
                    <a:pt x="701344" y="444500"/>
                  </a:lnTo>
                  <a:lnTo>
                    <a:pt x="704392" y="443230"/>
                  </a:lnTo>
                  <a:lnTo>
                    <a:pt x="705548" y="440690"/>
                  </a:lnTo>
                  <a:lnTo>
                    <a:pt x="706615" y="439420"/>
                  </a:lnTo>
                  <a:close/>
                </a:path>
                <a:path w="1082675" h="472439">
                  <a:moveTo>
                    <a:pt x="682866" y="457200"/>
                  </a:moveTo>
                  <a:lnTo>
                    <a:pt x="615848" y="457200"/>
                  </a:lnTo>
                  <a:lnTo>
                    <a:pt x="616877" y="458470"/>
                  </a:lnTo>
                  <a:lnTo>
                    <a:pt x="682802" y="458470"/>
                  </a:lnTo>
                  <a:lnTo>
                    <a:pt x="682866" y="457200"/>
                  </a:lnTo>
                  <a:close/>
                </a:path>
                <a:path w="1082675" h="472439">
                  <a:moveTo>
                    <a:pt x="688119" y="455930"/>
                  </a:moveTo>
                  <a:lnTo>
                    <a:pt x="684682" y="455930"/>
                  </a:lnTo>
                  <a:lnTo>
                    <a:pt x="687324" y="457200"/>
                  </a:lnTo>
                  <a:lnTo>
                    <a:pt x="688119" y="455930"/>
                  </a:lnTo>
                  <a:close/>
                </a:path>
                <a:path w="1082675" h="472439">
                  <a:moveTo>
                    <a:pt x="707682" y="438150"/>
                  </a:moveTo>
                  <a:lnTo>
                    <a:pt x="568502" y="438150"/>
                  </a:lnTo>
                  <a:lnTo>
                    <a:pt x="570788" y="439420"/>
                  </a:lnTo>
                  <a:lnTo>
                    <a:pt x="572795" y="440690"/>
                  </a:lnTo>
                  <a:lnTo>
                    <a:pt x="575652" y="439420"/>
                  </a:lnTo>
                  <a:lnTo>
                    <a:pt x="706615" y="439420"/>
                  </a:lnTo>
                  <a:lnTo>
                    <a:pt x="707682" y="438150"/>
                  </a:lnTo>
                  <a:close/>
                </a:path>
                <a:path w="1082675" h="472439">
                  <a:moveTo>
                    <a:pt x="716311" y="431800"/>
                  </a:moveTo>
                  <a:lnTo>
                    <a:pt x="558215" y="431800"/>
                  </a:lnTo>
                  <a:lnTo>
                    <a:pt x="560476" y="435610"/>
                  </a:lnTo>
                  <a:lnTo>
                    <a:pt x="563791" y="435610"/>
                  </a:lnTo>
                  <a:lnTo>
                    <a:pt x="566966" y="436880"/>
                  </a:lnTo>
                  <a:lnTo>
                    <a:pt x="567486" y="436880"/>
                  </a:lnTo>
                  <a:lnTo>
                    <a:pt x="567944" y="438150"/>
                  </a:lnTo>
                  <a:lnTo>
                    <a:pt x="708609" y="438150"/>
                  </a:lnTo>
                  <a:lnTo>
                    <a:pt x="709625" y="436880"/>
                  </a:lnTo>
                  <a:lnTo>
                    <a:pt x="710171" y="434340"/>
                  </a:lnTo>
                  <a:lnTo>
                    <a:pt x="713930" y="434340"/>
                  </a:lnTo>
                  <a:lnTo>
                    <a:pt x="713295" y="433070"/>
                  </a:lnTo>
                  <a:lnTo>
                    <a:pt x="715556" y="433070"/>
                  </a:lnTo>
                  <a:lnTo>
                    <a:pt x="716311" y="431800"/>
                  </a:lnTo>
                  <a:close/>
                </a:path>
                <a:path w="1082675" h="472439">
                  <a:moveTo>
                    <a:pt x="713930" y="434340"/>
                  </a:moveTo>
                  <a:lnTo>
                    <a:pt x="710171" y="434340"/>
                  </a:lnTo>
                  <a:lnTo>
                    <a:pt x="712698" y="435610"/>
                  </a:lnTo>
                  <a:lnTo>
                    <a:pt x="713447" y="435610"/>
                  </a:lnTo>
                  <a:lnTo>
                    <a:pt x="713930" y="434340"/>
                  </a:lnTo>
                  <a:close/>
                </a:path>
                <a:path w="1082675" h="472439">
                  <a:moveTo>
                    <a:pt x="718680" y="429260"/>
                  </a:moveTo>
                  <a:lnTo>
                    <a:pt x="551065" y="429260"/>
                  </a:lnTo>
                  <a:lnTo>
                    <a:pt x="554266" y="430530"/>
                  </a:lnTo>
                  <a:lnTo>
                    <a:pt x="555371" y="430530"/>
                  </a:lnTo>
                  <a:lnTo>
                    <a:pt x="557009" y="431800"/>
                  </a:lnTo>
                  <a:lnTo>
                    <a:pt x="556641" y="434340"/>
                  </a:lnTo>
                  <a:lnTo>
                    <a:pt x="558215" y="431800"/>
                  </a:lnTo>
                  <a:lnTo>
                    <a:pt x="716311" y="431800"/>
                  </a:lnTo>
                  <a:lnTo>
                    <a:pt x="717067" y="430530"/>
                  </a:lnTo>
                  <a:lnTo>
                    <a:pt x="718680" y="429260"/>
                  </a:lnTo>
                  <a:close/>
                </a:path>
                <a:path w="1082675" h="472439">
                  <a:moveTo>
                    <a:pt x="715556" y="433070"/>
                  </a:moveTo>
                  <a:lnTo>
                    <a:pt x="713295" y="433070"/>
                  </a:lnTo>
                  <a:lnTo>
                    <a:pt x="714006" y="434340"/>
                  </a:lnTo>
                  <a:lnTo>
                    <a:pt x="715556" y="433070"/>
                  </a:lnTo>
                  <a:close/>
                </a:path>
                <a:path w="1082675" h="472439">
                  <a:moveTo>
                    <a:pt x="745363" y="411480"/>
                  </a:moveTo>
                  <a:lnTo>
                    <a:pt x="513588" y="411480"/>
                  </a:lnTo>
                  <a:lnTo>
                    <a:pt x="513803" y="412750"/>
                  </a:lnTo>
                  <a:lnTo>
                    <a:pt x="518375" y="412750"/>
                  </a:lnTo>
                  <a:lnTo>
                    <a:pt x="522173" y="415290"/>
                  </a:lnTo>
                  <a:lnTo>
                    <a:pt x="528142" y="417830"/>
                  </a:lnTo>
                  <a:lnTo>
                    <a:pt x="530263" y="419100"/>
                  </a:lnTo>
                  <a:lnTo>
                    <a:pt x="536498" y="419100"/>
                  </a:lnTo>
                  <a:lnTo>
                    <a:pt x="538365" y="421640"/>
                  </a:lnTo>
                  <a:lnTo>
                    <a:pt x="541921" y="424180"/>
                  </a:lnTo>
                  <a:lnTo>
                    <a:pt x="542594" y="425450"/>
                  </a:lnTo>
                  <a:lnTo>
                    <a:pt x="545858" y="425450"/>
                  </a:lnTo>
                  <a:lnTo>
                    <a:pt x="547204" y="426720"/>
                  </a:lnTo>
                  <a:lnTo>
                    <a:pt x="549529" y="429260"/>
                  </a:lnTo>
                  <a:lnTo>
                    <a:pt x="718680" y="429260"/>
                  </a:lnTo>
                  <a:lnTo>
                    <a:pt x="719061" y="430530"/>
                  </a:lnTo>
                  <a:lnTo>
                    <a:pt x="720051" y="431800"/>
                  </a:lnTo>
                  <a:lnTo>
                    <a:pt x="720509" y="427990"/>
                  </a:lnTo>
                  <a:lnTo>
                    <a:pt x="723290" y="426720"/>
                  </a:lnTo>
                  <a:lnTo>
                    <a:pt x="728497" y="424180"/>
                  </a:lnTo>
                  <a:lnTo>
                    <a:pt x="731012" y="421640"/>
                  </a:lnTo>
                  <a:lnTo>
                    <a:pt x="733653" y="420370"/>
                  </a:lnTo>
                  <a:lnTo>
                    <a:pt x="733856" y="420370"/>
                  </a:lnTo>
                  <a:lnTo>
                    <a:pt x="736930" y="419100"/>
                  </a:lnTo>
                  <a:lnTo>
                    <a:pt x="738187" y="417830"/>
                  </a:lnTo>
                  <a:lnTo>
                    <a:pt x="738517" y="416560"/>
                  </a:lnTo>
                  <a:lnTo>
                    <a:pt x="740308" y="416560"/>
                  </a:lnTo>
                  <a:lnTo>
                    <a:pt x="740537" y="415290"/>
                  </a:lnTo>
                  <a:lnTo>
                    <a:pt x="741286" y="415290"/>
                  </a:lnTo>
                  <a:lnTo>
                    <a:pt x="743978" y="414020"/>
                  </a:lnTo>
                  <a:lnTo>
                    <a:pt x="744601" y="412750"/>
                  </a:lnTo>
                  <a:lnTo>
                    <a:pt x="745363" y="411480"/>
                  </a:lnTo>
                  <a:close/>
                </a:path>
                <a:path w="1082675" h="472439">
                  <a:moveTo>
                    <a:pt x="536498" y="419100"/>
                  </a:moveTo>
                  <a:lnTo>
                    <a:pt x="532866" y="419100"/>
                  </a:lnTo>
                  <a:lnTo>
                    <a:pt x="533272" y="420370"/>
                  </a:lnTo>
                  <a:lnTo>
                    <a:pt x="536498" y="419100"/>
                  </a:lnTo>
                  <a:close/>
                </a:path>
                <a:path w="1082675" h="472439">
                  <a:moveTo>
                    <a:pt x="740308" y="416560"/>
                  </a:moveTo>
                  <a:lnTo>
                    <a:pt x="738479" y="416560"/>
                  </a:lnTo>
                  <a:lnTo>
                    <a:pt x="738251" y="417830"/>
                  </a:lnTo>
                  <a:lnTo>
                    <a:pt x="738886" y="419100"/>
                  </a:lnTo>
                  <a:lnTo>
                    <a:pt x="740079" y="417830"/>
                  </a:lnTo>
                  <a:lnTo>
                    <a:pt x="740308" y="416560"/>
                  </a:lnTo>
                  <a:close/>
                </a:path>
                <a:path w="1082675" h="472439">
                  <a:moveTo>
                    <a:pt x="773798" y="392430"/>
                  </a:moveTo>
                  <a:lnTo>
                    <a:pt x="483146" y="392430"/>
                  </a:lnTo>
                  <a:lnTo>
                    <a:pt x="485292" y="394970"/>
                  </a:lnTo>
                  <a:lnTo>
                    <a:pt x="487692" y="396240"/>
                  </a:lnTo>
                  <a:lnTo>
                    <a:pt x="491002" y="397553"/>
                  </a:lnTo>
                  <a:lnTo>
                    <a:pt x="494842" y="401320"/>
                  </a:lnTo>
                  <a:lnTo>
                    <a:pt x="511111" y="411480"/>
                  </a:lnTo>
                  <a:lnTo>
                    <a:pt x="513003" y="410210"/>
                  </a:lnTo>
                  <a:lnTo>
                    <a:pt x="748601" y="410210"/>
                  </a:lnTo>
                  <a:lnTo>
                    <a:pt x="749477" y="408940"/>
                  </a:lnTo>
                  <a:lnTo>
                    <a:pt x="751954" y="407670"/>
                  </a:lnTo>
                  <a:lnTo>
                    <a:pt x="755116" y="406400"/>
                  </a:lnTo>
                  <a:lnTo>
                    <a:pt x="755789" y="406400"/>
                  </a:lnTo>
                  <a:lnTo>
                    <a:pt x="757555" y="403860"/>
                  </a:lnTo>
                  <a:lnTo>
                    <a:pt x="758990" y="402590"/>
                  </a:lnTo>
                  <a:lnTo>
                    <a:pt x="764540" y="400050"/>
                  </a:lnTo>
                  <a:lnTo>
                    <a:pt x="766911" y="397553"/>
                  </a:lnTo>
                  <a:lnTo>
                    <a:pt x="770470" y="394970"/>
                  </a:lnTo>
                  <a:lnTo>
                    <a:pt x="771423" y="393700"/>
                  </a:lnTo>
                  <a:lnTo>
                    <a:pt x="773264" y="393700"/>
                  </a:lnTo>
                  <a:lnTo>
                    <a:pt x="773798" y="392430"/>
                  </a:lnTo>
                  <a:close/>
                </a:path>
                <a:path w="1082675" h="472439">
                  <a:moveTo>
                    <a:pt x="748601" y="410210"/>
                  </a:moveTo>
                  <a:lnTo>
                    <a:pt x="513003" y="410210"/>
                  </a:lnTo>
                  <a:lnTo>
                    <a:pt x="513346" y="411480"/>
                  </a:lnTo>
                  <a:lnTo>
                    <a:pt x="747725" y="411480"/>
                  </a:lnTo>
                  <a:lnTo>
                    <a:pt x="748601" y="410210"/>
                  </a:lnTo>
                  <a:close/>
                </a:path>
                <a:path w="1082675" h="472439">
                  <a:moveTo>
                    <a:pt x="782472" y="383540"/>
                  </a:moveTo>
                  <a:lnTo>
                    <a:pt x="465353" y="383540"/>
                  </a:lnTo>
                  <a:lnTo>
                    <a:pt x="467563" y="386080"/>
                  </a:lnTo>
                  <a:lnTo>
                    <a:pt x="471284" y="386080"/>
                  </a:lnTo>
                  <a:lnTo>
                    <a:pt x="473646" y="388620"/>
                  </a:lnTo>
                  <a:lnTo>
                    <a:pt x="476796" y="388620"/>
                  </a:lnTo>
                  <a:lnTo>
                    <a:pt x="477926" y="391160"/>
                  </a:lnTo>
                  <a:lnTo>
                    <a:pt x="479602" y="391160"/>
                  </a:lnTo>
                  <a:lnTo>
                    <a:pt x="479729" y="392430"/>
                  </a:lnTo>
                  <a:lnTo>
                    <a:pt x="774484" y="392430"/>
                  </a:lnTo>
                  <a:lnTo>
                    <a:pt x="775893" y="391160"/>
                  </a:lnTo>
                  <a:lnTo>
                    <a:pt x="776795" y="389890"/>
                  </a:lnTo>
                  <a:lnTo>
                    <a:pt x="779564" y="386080"/>
                  </a:lnTo>
                  <a:lnTo>
                    <a:pt x="780745" y="384810"/>
                  </a:lnTo>
                  <a:lnTo>
                    <a:pt x="781037" y="384810"/>
                  </a:lnTo>
                  <a:lnTo>
                    <a:pt x="782472" y="383540"/>
                  </a:lnTo>
                  <a:close/>
                </a:path>
                <a:path w="1082675" h="472439">
                  <a:moveTo>
                    <a:pt x="476796" y="388620"/>
                  </a:moveTo>
                  <a:lnTo>
                    <a:pt x="473925" y="388620"/>
                  </a:lnTo>
                  <a:lnTo>
                    <a:pt x="474459" y="389890"/>
                  </a:lnTo>
                  <a:lnTo>
                    <a:pt x="474814" y="389890"/>
                  </a:lnTo>
                  <a:lnTo>
                    <a:pt x="476796" y="388620"/>
                  </a:lnTo>
                  <a:close/>
                </a:path>
                <a:path w="1082675" h="472439">
                  <a:moveTo>
                    <a:pt x="789533" y="377190"/>
                  </a:moveTo>
                  <a:lnTo>
                    <a:pt x="457200" y="377190"/>
                  </a:lnTo>
                  <a:lnTo>
                    <a:pt x="458863" y="378460"/>
                  </a:lnTo>
                  <a:lnTo>
                    <a:pt x="459066" y="378460"/>
                  </a:lnTo>
                  <a:lnTo>
                    <a:pt x="465086" y="383540"/>
                  </a:lnTo>
                  <a:lnTo>
                    <a:pt x="783920" y="383540"/>
                  </a:lnTo>
                  <a:lnTo>
                    <a:pt x="785279" y="382270"/>
                  </a:lnTo>
                  <a:lnTo>
                    <a:pt x="787603" y="382270"/>
                  </a:lnTo>
                  <a:lnTo>
                    <a:pt x="786333" y="379730"/>
                  </a:lnTo>
                  <a:lnTo>
                    <a:pt x="789355" y="378460"/>
                  </a:lnTo>
                  <a:lnTo>
                    <a:pt x="789533" y="377190"/>
                  </a:lnTo>
                  <a:close/>
                </a:path>
                <a:path w="1082675" h="472439">
                  <a:moveTo>
                    <a:pt x="805624" y="363220"/>
                  </a:moveTo>
                  <a:lnTo>
                    <a:pt x="432968" y="363220"/>
                  </a:lnTo>
                  <a:lnTo>
                    <a:pt x="436714" y="364490"/>
                  </a:lnTo>
                  <a:lnTo>
                    <a:pt x="438696" y="367030"/>
                  </a:lnTo>
                  <a:lnTo>
                    <a:pt x="440982" y="367030"/>
                  </a:lnTo>
                  <a:lnTo>
                    <a:pt x="442556" y="369570"/>
                  </a:lnTo>
                  <a:lnTo>
                    <a:pt x="446201" y="369570"/>
                  </a:lnTo>
                  <a:lnTo>
                    <a:pt x="448183" y="372110"/>
                  </a:lnTo>
                  <a:lnTo>
                    <a:pt x="450151" y="373380"/>
                  </a:lnTo>
                  <a:lnTo>
                    <a:pt x="451510" y="374650"/>
                  </a:lnTo>
                  <a:lnTo>
                    <a:pt x="453859" y="374650"/>
                  </a:lnTo>
                  <a:lnTo>
                    <a:pt x="455066" y="377190"/>
                  </a:lnTo>
                  <a:lnTo>
                    <a:pt x="789863" y="377190"/>
                  </a:lnTo>
                  <a:lnTo>
                    <a:pt x="789432" y="378460"/>
                  </a:lnTo>
                  <a:lnTo>
                    <a:pt x="791235" y="378460"/>
                  </a:lnTo>
                  <a:lnTo>
                    <a:pt x="791159" y="377190"/>
                  </a:lnTo>
                  <a:lnTo>
                    <a:pt x="791083" y="375920"/>
                  </a:lnTo>
                  <a:lnTo>
                    <a:pt x="793877" y="375920"/>
                  </a:lnTo>
                  <a:lnTo>
                    <a:pt x="794854" y="373380"/>
                  </a:lnTo>
                  <a:lnTo>
                    <a:pt x="796226" y="372110"/>
                  </a:lnTo>
                  <a:lnTo>
                    <a:pt x="797547" y="372110"/>
                  </a:lnTo>
                  <a:lnTo>
                    <a:pt x="797445" y="370840"/>
                  </a:lnTo>
                  <a:lnTo>
                    <a:pt x="798791" y="370840"/>
                  </a:lnTo>
                  <a:lnTo>
                    <a:pt x="800341" y="368300"/>
                  </a:lnTo>
                  <a:lnTo>
                    <a:pt x="801738" y="367030"/>
                  </a:lnTo>
                  <a:lnTo>
                    <a:pt x="803757" y="365760"/>
                  </a:lnTo>
                  <a:lnTo>
                    <a:pt x="804697" y="365760"/>
                  </a:lnTo>
                  <a:lnTo>
                    <a:pt x="805624" y="363220"/>
                  </a:lnTo>
                  <a:close/>
                </a:path>
                <a:path w="1082675" h="472439">
                  <a:moveTo>
                    <a:pt x="809701" y="360680"/>
                  </a:moveTo>
                  <a:lnTo>
                    <a:pt x="427901" y="360680"/>
                  </a:lnTo>
                  <a:lnTo>
                    <a:pt x="429336" y="361950"/>
                  </a:lnTo>
                  <a:lnTo>
                    <a:pt x="431076" y="363220"/>
                  </a:lnTo>
                  <a:lnTo>
                    <a:pt x="805624" y="363220"/>
                  </a:lnTo>
                  <a:lnTo>
                    <a:pt x="808202" y="364490"/>
                  </a:lnTo>
                  <a:lnTo>
                    <a:pt x="809701" y="360680"/>
                  </a:lnTo>
                  <a:close/>
                </a:path>
                <a:path w="1082675" h="472439">
                  <a:moveTo>
                    <a:pt x="821397" y="354330"/>
                  </a:moveTo>
                  <a:lnTo>
                    <a:pt x="414921" y="354330"/>
                  </a:lnTo>
                  <a:lnTo>
                    <a:pt x="418579" y="355600"/>
                  </a:lnTo>
                  <a:lnTo>
                    <a:pt x="421919" y="358140"/>
                  </a:lnTo>
                  <a:lnTo>
                    <a:pt x="424827" y="360680"/>
                  </a:lnTo>
                  <a:lnTo>
                    <a:pt x="425983" y="359410"/>
                  </a:lnTo>
                  <a:lnTo>
                    <a:pt x="814260" y="359410"/>
                  </a:lnTo>
                  <a:lnTo>
                    <a:pt x="814793" y="358140"/>
                  </a:lnTo>
                  <a:lnTo>
                    <a:pt x="817803" y="356870"/>
                  </a:lnTo>
                  <a:lnTo>
                    <a:pt x="820419" y="356870"/>
                  </a:lnTo>
                  <a:lnTo>
                    <a:pt x="821397" y="354330"/>
                  </a:lnTo>
                  <a:close/>
                </a:path>
                <a:path w="1082675" h="472439">
                  <a:moveTo>
                    <a:pt x="814260" y="359410"/>
                  </a:moveTo>
                  <a:lnTo>
                    <a:pt x="425983" y="359410"/>
                  </a:lnTo>
                  <a:lnTo>
                    <a:pt x="426681" y="360680"/>
                  </a:lnTo>
                  <a:lnTo>
                    <a:pt x="811758" y="360680"/>
                  </a:lnTo>
                  <a:lnTo>
                    <a:pt x="814260" y="359410"/>
                  </a:lnTo>
                  <a:close/>
                </a:path>
                <a:path w="1082675" h="472439">
                  <a:moveTo>
                    <a:pt x="827049" y="350520"/>
                  </a:moveTo>
                  <a:lnTo>
                    <a:pt x="411429" y="350520"/>
                  </a:lnTo>
                  <a:lnTo>
                    <a:pt x="412089" y="351790"/>
                  </a:lnTo>
                  <a:lnTo>
                    <a:pt x="413854" y="353060"/>
                  </a:lnTo>
                  <a:lnTo>
                    <a:pt x="414299" y="354330"/>
                  </a:lnTo>
                  <a:lnTo>
                    <a:pt x="824191" y="354330"/>
                  </a:lnTo>
                  <a:lnTo>
                    <a:pt x="825017" y="351790"/>
                  </a:lnTo>
                  <a:lnTo>
                    <a:pt x="827049" y="350520"/>
                  </a:lnTo>
                  <a:close/>
                </a:path>
                <a:path w="1082675" h="472439">
                  <a:moveTo>
                    <a:pt x="840587" y="337820"/>
                  </a:moveTo>
                  <a:lnTo>
                    <a:pt x="382549" y="337820"/>
                  </a:lnTo>
                  <a:lnTo>
                    <a:pt x="384200" y="339090"/>
                  </a:lnTo>
                  <a:lnTo>
                    <a:pt x="385965" y="339090"/>
                  </a:lnTo>
                  <a:lnTo>
                    <a:pt x="388302" y="340360"/>
                  </a:lnTo>
                  <a:lnTo>
                    <a:pt x="389775" y="341630"/>
                  </a:lnTo>
                  <a:lnTo>
                    <a:pt x="391553" y="342900"/>
                  </a:lnTo>
                  <a:lnTo>
                    <a:pt x="395922" y="342900"/>
                  </a:lnTo>
                  <a:lnTo>
                    <a:pt x="397827" y="345440"/>
                  </a:lnTo>
                  <a:lnTo>
                    <a:pt x="401904" y="346710"/>
                  </a:lnTo>
                  <a:lnTo>
                    <a:pt x="402996" y="347980"/>
                  </a:lnTo>
                  <a:lnTo>
                    <a:pt x="404418" y="347980"/>
                  </a:lnTo>
                  <a:lnTo>
                    <a:pt x="404876" y="349250"/>
                  </a:lnTo>
                  <a:lnTo>
                    <a:pt x="408216" y="349250"/>
                  </a:lnTo>
                  <a:lnTo>
                    <a:pt x="408317" y="350520"/>
                  </a:lnTo>
                  <a:lnTo>
                    <a:pt x="409143" y="351790"/>
                  </a:lnTo>
                  <a:lnTo>
                    <a:pt x="409384" y="351790"/>
                  </a:lnTo>
                  <a:lnTo>
                    <a:pt x="411429" y="350520"/>
                  </a:lnTo>
                  <a:lnTo>
                    <a:pt x="827049" y="350520"/>
                  </a:lnTo>
                  <a:lnTo>
                    <a:pt x="828992" y="346710"/>
                  </a:lnTo>
                  <a:lnTo>
                    <a:pt x="836041" y="344170"/>
                  </a:lnTo>
                  <a:lnTo>
                    <a:pt x="836218" y="344170"/>
                  </a:lnTo>
                  <a:lnTo>
                    <a:pt x="837412" y="342900"/>
                  </a:lnTo>
                  <a:lnTo>
                    <a:pt x="838034" y="340360"/>
                  </a:lnTo>
                  <a:lnTo>
                    <a:pt x="841895" y="340360"/>
                  </a:lnTo>
                  <a:lnTo>
                    <a:pt x="840587" y="337820"/>
                  </a:lnTo>
                  <a:close/>
                </a:path>
                <a:path w="1082675" h="472439">
                  <a:moveTo>
                    <a:pt x="844880" y="335280"/>
                  </a:moveTo>
                  <a:lnTo>
                    <a:pt x="378129" y="335280"/>
                  </a:lnTo>
                  <a:lnTo>
                    <a:pt x="378040" y="337820"/>
                  </a:lnTo>
                  <a:lnTo>
                    <a:pt x="380834" y="337820"/>
                  </a:lnTo>
                  <a:lnTo>
                    <a:pt x="381215" y="336550"/>
                  </a:lnTo>
                  <a:lnTo>
                    <a:pt x="844403" y="336550"/>
                  </a:lnTo>
                  <a:lnTo>
                    <a:pt x="844880" y="335280"/>
                  </a:lnTo>
                  <a:close/>
                </a:path>
                <a:path w="1082675" h="472439">
                  <a:moveTo>
                    <a:pt x="381215" y="336550"/>
                  </a:moveTo>
                  <a:lnTo>
                    <a:pt x="380834" y="337820"/>
                  </a:lnTo>
                  <a:lnTo>
                    <a:pt x="381050" y="337820"/>
                  </a:lnTo>
                  <a:lnTo>
                    <a:pt x="381215" y="336550"/>
                  </a:lnTo>
                  <a:close/>
                </a:path>
                <a:path w="1082675" h="472439">
                  <a:moveTo>
                    <a:pt x="844403" y="336550"/>
                  </a:moveTo>
                  <a:lnTo>
                    <a:pt x="381215" y="336550"/>
                  </a:lnTo>
                  <a:lnTo>
                    <a:pt x="381050" y="337820"/>
                  </a:lnTo>
                  <a:lnTo>
                    <a:pt x="843927" y="337820"/>
                  </a:lnTo>
                  <a:lnTo>
                    <a:pt x="844403" y="336550"/>
                  </a:lnTo>
                  <a:close/>
                </a:path>
                <a:path w="1082675" h="472439">
                  <a:moveTo>
                    <a:pt x="867460" y="320040"/>
                  </a:moveTo>
                  <a:lnTo>
                    <a:pt x="353428" y="320040"/>
                  </a:lnTo>
                  <a:lnTo>
                    <a:pt x="354342" y="322580"/>
                  </a:lnTo>
                  <a:lnTo>
                    <a:pt x="356946" y="322580"/>
                  </a:lnTo>
                  <a:lnTo>
                    <a:pt x="356616" y="323850"/>
                  </a:lnTo>
                  <a:lnTo>
                    <a:pt x="359841" y="326390"/>
                  </a:lnTo>
                  <a:lnTo>
                    <a:pt x="366306" y="328930"/>
                  </a:lnTo>
                  <a:lnTo>
                    <a:pt x="366610" y="330200"/>
                  </a:lnTo>
                  <a:lnTo>
                    <a:pt x="368033" y="330200"/>
                  </a:lnTo>
                  <a:lnTo>
                    <a:pt x="369519" y="331470"/>
                  </a:lnTo>
                  <a:lnTo>
                    <a:pt x="372287" y="332740"/>
                  </a:lnTo>
                  <a:lnTo>
                    <a:pt x="374307" y="332740"/>
                  </a:lnTo>
                  <a:lnTo>
                    <a:pt x="375678" y="335280"/>
                  </a:lnTo>
                  <a:lnTo>
                    <a:pt x="845921" y="335280"/>
                  </a:lnTo>
                  <a:lnTo>
                    <a:pt x="845705" y="334010"/>
                  </a:lnTo>
                  <a:lnTo>
                    <a:pt x="851141" y="334010"/>
                  </a:lnTo>
                  <a:lnTo>
                    <a:pt x="852119" y="330200"/>
                  </a:lnTo>
                  <a:lnTo>
                    <a:pt x="855802" y="327660"/>
                  </a:lnTo>
                  <a:lnTo>
                    <a:pt x="857161" y="326390"/>
                  </a:lnTo>
                  <a:lnTo>
                    <a:pt x="858570" y="325120"/>
                  </a:lnTo>
                  <a:lnTo>
                    <a:pt x="862131" y="325120"/>
                  </a:lnTo>
                  <a:lnTo>
                    <a:pt x="863104" y="322580"/>
                  </a:lnTo>
                  <a:lnTo>
                    <a:pt x="866660" y="321310"/>
                  </a:lnTo>
                  <a:lnTo>
                    <a:pt x="867460" y="320040"/>
                  </a:lnTo>
                  <a:close/>
                </a:path>
                <a:path w="1082675" h="472439">
                  <a:moveTo>
                    <a:pt x="846429" y="334010"/>
                  </a:moveTo>
                  <a:lnTo>
                    <a:pt x="845705" y="334010"/>
                  </a:lnTo>
                  <a:lnTo>
                    <a:pt x="845997" y="335280"/>
                  </a:lnTo>
                  <a:lnTo>
                    <a:pt x="846429" y="334010"/>
                  </a:lnTo>
                  <a:close/>
                </a:path>
                <a:path w="1082675" h="472439">
                  <a:moveTo>
                    <a:pt x="862131" y="325120"/>
                  </a:moveTo>
                  <a:lnTo>
                    <a:pt x="858570" y="325120"/>
                  </a:lnTo>
                  <a:lnTo>
                    <a:pt x="861644" y="326390"/>
                  </a:lnTo>
                  <a:lnTo>
                    <a:pt x="862131" y="325120"/>
                  </a:lnTo>
                  <a:close/>
                </a:path>
                <a:path w="1082675" h="472439">
                  <a:moveTo>
                    <a:pt x="868019" y="318770"/>
                  </a:moveTo>
                  <a:lnTo>
                    <a:pt x="351485" y="318770"/>
                  </a:lnTo>
                  <a:lnTo>
                    <a:pt x="351607" y="320040"/>
                  </a:lnTo>
                  <a:lnTo>
                    <a:pt x="351730" y="321310"/>
                  </a:lnTo>
                  <a:lnTo>
                    <a:pt x="351853" y="322580"/>
                  </a:lnTo>
                  <a:lnTo>
                    <a:pt x="353428" y="320040"/>
                  </a:lnTo>
                  <a:lnTo>
                    <a:pt x="868400" y="320040"/>
                  </a:lnTo>
                  <a:lnTo>
                    <a:pt x="868019" y="318770"/>
                  </a:lnTo>
                  <a:close/>
                </a:path>
                <a:path w="1082675" h="472439">
                  <a:moveTo>
                    <a:pt x="871870" y="317599"/>
                  </a:moveTo>
                  <a:lnTo>
                    <a:pt x="345482" y="317599"/>
                  </a:lnTo>
                  <a:lnTo>
                    <a:pt x="346430" y="318770"/>
                  </a:lnTo>
                  <a:lnTo>
                    <a:pt x="347954" y="320040"/>
                  </a:lnTo>
                  <a:lnTo>
                    <a:pt x="348983" y="318770"/>
                  </a:lnTo>
                  <a:lnTo>
                    <a:pt x="870254" y="318770"/>
                  </a:lnTo>
                  <a:lnTo>
                    <a:pt x="871870" y="317599"/>
                  </a:lnTo>
                  <a:close/>
                </a:path>
                <a:path w="1082675" h="472439">
                  <a:moveTo>
                    <a:pt x="870254" y="318770"/>
                  </a:moveTo>
                  <a:lnTo>
                    <a:pt x="868349" y="318770"/>
                  </a:lnTo>
                  <a:lnTo>
                    <a:pt x="868502" y="320040"/>
                  </a:lnTo>
                  <a:lnTo>
                    <a:pt x="870254" y="318770"/>
                  </a:lnTo>
                  <a:close/>
                </a:path>
                <a:path w="1082675" h="472439">
                  <a:moveTo>
                    <a:pt x="874839" y="314960"/>
                  </a:moveTo>
                  <a:lnTo>
                    <a:pt x="339013" y="314960"/>
                  </a:lnTo>
                  <a:lnTo>
                    <a:pt x="342457" y="317599"/>
                  </a:lnTo>
                  <a:lnTo>
                    <a:pt x="872322" y="317599"/>
                  </a:lnTo>
                  <a:lnTo>
                    <a:pt x="872299" y="318770"/>
                  </a:lnTo>
                  <a:lnTo>
                    <a:pt x="874649" y="318770"/>
                  </a:lnTo>
                  <a:lnTo>
                    <a:pt x="875585" y="317599"/>
                  </a:lnTo>
                  <a:lnTo>
                    <a:pt x="873163" y="316230"/>
                  </a:lnTo>
                  <a:lnTo>
                    <a:pt x="874839" y="314960"/>
                  </a:lnTo>
                  <a:close/>
                </a:path>
                <a:path w="1082675" h="472439">
                  <a:moveTo>
                    <a:pt x="892924" y="299720"/>
                  </a:moveTo>
                  <a:lnTo>
                    <a:pt x="314833" y="299720"/>
                  </a:lnTo>
                  <a:lnTo>
                    <a:pt x="315595" y="302260"/>
                  </a:lnTo>
                  <a:lnTo>
                    <a:pt x="318643" y="304800"/>
                  </a:lnTo>
                  <a:lnTo>
                    <a:pt x="319570" y="306070"/>
                  </a:lnTo>
                  <a:lnTo>
                    <a:pt x="324853" y="307340"/>
                  </a:lnTo>
                  <a:lnTo>
                    <a:pt x="328472" y="308610"/>
                  </a:lnTo>
                  <a:lnTo>
                    <a:pt x="332524" y="311150"/>
                  </a:lnTo>
                  <a:lnTo>
                    <a:pt x="333527" y="311150"/>
                  </a:lnTo>
                  <a:lnTo>
                    <a:pt x="334429" y="312420"/>
                  </a:lnTo>
                  <a:lnTo>
                    <a:pt x="335419" y="312420"/>
                  </a:lnTo>
                  <a:lnTo>
                    <a:pt x="335292" y="314960"/>
                  </a:lnTo>
                  <a:lnTo>
                    <a:pt x="337032" y="313690"/>
                  </a:lnTo>
                  <a:lnTo>
                    <a:pt x="881405" y="313690"/>
                  </a:lnTo>
                  <a:lnTo>
                    <a:pt x="882738" y="311150"/>
                  </a:lnTo>
                  <a:lnTo>
                    <a:pt x="884335" y="310041"/>
                  </a:lnTo>
                  <a:lnTo>
                    <a:pt x="889406" y="304800"/>
                  </a:lnTo>
                  <a:lnTo>
                    <a:pt x="892619" y="300990"/>
                  </a:lnTo>
                  <a:lnTo>
                    <a:pt x="892924" y="299720"/>
                  </a:lnTo>
                  <a:close/>
                </a:path>
                <a:path w="1082675" h="472439">
                  <a:moveTo>
                    <a:pt x="877176" y="313690"/>
                  </a:moveTo>
                  <a:lnTo>
                    <a:pt x="337210" y="313690"/>
                  </a:lnTo>
                  <a:lnTo>
                    <a:pt x="338226" y="314960"/>
                  </a:lnTo>
                  <a:lnTo>
                    <a:pt x="876160" y="314960"/>
                  </a:lnTo>
                  <a:lnTo>
                    <a:pt x="877176" y="313690"/>
                  </a:lnTo>
                  <a:close/>
                </a:path>
                <a:path w="1082675" h="472439">
                  <a:moveTo>
                    <a:pt x="902131" y="290830"/>
                  </a:moveTo>
                  <a:lnTo>
                    <a:pt x="900493" y="290830"/>
                  </a:lnTo>
                  <a:lnTo>
                    <a:pt x="900814" y="292227"/>
                  </a:lnTo>
                  <a:lnTo>
                    <a:pt x="298448" y="292227"/>
                  </a:lnTo>
                  <a:lnTo>
                    <a:pt x="298411" y="294640"/>
                  </a:lnTo>
                  <a:lnTo>
                    <a:pt x="302666" y="294640"/>
                  </a:lnTo>
                  <a:lnTo>
                    <a:pt x="305358" y="297180"/>
                  </a:lnTo>
                  <a:lnTo>
                    <a:pt x="309460" y="298450"/>
                  </a:lnTo>
                  <a:lnTo>
                    <a:pt x="310527" y="298450"/>
                  </a:lnTo>
                  <a:lnTo>
                    <a:pt x="310896" y="299720"/>
                  </a:lnTo>
                  <a:lnTo>
                    <a:pt x="311670" y="300990"/>
                  </a:lnTo>
                  <a:lnTo>
                    <a:pt x="312013" y="300990"/>
                  </a:lnTo>
                  <a:lnTo>
                    <a:pt x="314833" y="299720"/>
                  </a:lnTo>
                  <a:lnTo>
                    <a:pt x="895375" y="299720"/>
                  </a:lnTo>
                  <a:lnTo>
                    <a:pt x="899185" y="295910"/>
                  </a:lnTo>
                  <a:lnTo>
                    <a:pt x="900811" y="293370"/>
                  </a:lnTo>
                  <a:lnTo>
                    <a:pt x="900709" y="292227"/>
                  </a:lnTo>
                  <a:lnTo>
                    <a:pt x="902131" y="290830"/>
                  </a:lnTo>
                  <a:close/>
                </a:path>
                <a:path w="1082675" h="472439">
                  <a:moveTo>
                    <a:pt x="927226" y="269240"/>
                  </a:moveTo>
                  <a:lnTo>
                    <a:pt x="256298" y="269240"/>
                  </a:lnTo>
                  <a:lnTo>
                    <a:pt x="258597" y="273050"/>
                  </a:lnTo>
                  <a:lnTo>
                    <a:pt x="264325" y="275590"/>
                  </a:lnTo>
                  <a:lnTo>
                    <a:pt x="266814" y="276860"/>
                  </a:lnTo>
                  <a:lnTo>
                    <a:pt x="270751" y="279400"/>
                  </a:lnTo>
                  <a:lnTo>
                    <a:pt x="271284" y="280670"/>
                  </a:lnTo>
                  <a:lnTo>
                    <a:pt x="272427" y="281940"/>
                  </a:lnTo>
                  <a:lnTo>
                    <a:pt x="277101" y="281940"/>
                  </a:lnTo>
                  <a:lnTo>
                    <a:pt x="277685" y="283210"/>
                  </a:lnTo>
                  <a:lnTo>
                    <a:pt x="282867" y="285750"/>
                  </a:lnTo>
                  <a:lnTo>
                    <a:pt x="287223" y="288290"/>
                  </a:lnTo>
                  <a:lnTo>
                    <a:pt x="292608" y="290830"/>
                  </a:lnTo>
                  <a:lnTo>
                    <a:pt x="293571" y="292227"/>
                  </a:lnTo>
                  <a:lnTo>
                    <a:pt x="295160" y="293370"/>
                  </a:lnTo>
                  <a:lnTo>
                    <a:pt x="295960" y="294640"/>
                  </a:lnTo>
                  <a:lnTo>
                    <a:pt x="298325" y="292227"/>
                  </a:lnTo>
                  <a:lnTo>
                    <a:pt x="900712" y="292227"/>
                  </a:lnTo>
                  <a:lnTo>
                    <a:pt x="900493" y="290830"/>
                  </a:lnTo>
                  <a:lnTo>
                    <a:pt x="902131" y="290830"/>
                  </a:lnTo>
                  <a:lnTo>
                    <a:pt x="903478" y="289560"/>
                  </a:lnTo>
                  <a:lnTo>
                    <a:pt x="905802" y="287020"/>
                  </a:lnTo>
                  <a:lnTo>
                    <a:pt x="906716" y="285750"/>
                  </a:lnTo>
                  <a:lnTo>
                    <a:pt x="907770" y="284480"/>
                  </a:lnTo>
                  <a:lnTo>
                    <a:pt x="909510" y="283210"/>
                  </a:lnTo>
                  <a:lnTo>
                    <a:pt x="911174" y="281940"/>
                  </a:lnTo>
                  <a:lnTo>
                    <a:pt x="914641" y="279400"/>
                  </a:lnTo>
                  <a:lnTo>
                    <a:pt x="916190" y="278130"/>
                  </a:lnTo>
                  <a:lnTo>
                    <a:pt x="918337" y="275590"/>
                  </a:lnTo>
                  <a:lnTo>
                    <a:pt x="265353" y="275590"/>
                  </a:lnTo>
                  <a:lnTo>
                    <a:pt x="265010" y="274320"/>
                  </a:lnTo>
                  <a:lnTo>
                    <a:pt x="923785" y="274320"/>
                  </a:lnTo>
                  <a:lnTo>
                    <a:pt x="924725" y="271780"/>
                  </a:lnTo>
                  <a:lnTo>
                    <a:pt x="926807" y="270510"/>
                  </a:lnTo>
                  <a:lnTo>
                    <a:pt x="926947" y="270510"/>
                  </a:lnTo>
                  <a:lnTo>
                    <a:pt x="927226" y="269240"/>
                  </a:lnTo>
                  <a:close/>
                </a:path>
                <a:path w="1082675" h="472439">
                  <a:moveTo>
                    <a:pt x="921143" y="274320"/>
                  </a:moveTo>
                  <a:lnTo>
                    <a:pt x="265201" y="274320"/>
                  </a:lnTo>
                  <a:lnTo>
                    <a:pt x="265353" y="275590"/>
                  </a:lnTo>
                  <a:lnTo>
                    <a:pt x="918337" y="275590"/>
                  </a:lnTo>
                  <a:lnTo>
                    <a:pt x="921207" y="276860"/>
                  </a:lnTo>
                  <a:lnTo>
                    <a:pt x="921143" y="274320"/>
                  </a:lnTo>
                  <a:close/>
                </a:path>
                <a:path w="1082675" h="472439">
                  <a:moveTo>
                    <a:pt x="265201" y="274320"/>
                  </a:moveTo>
                  <a:lnTo>
                    <a:pt x="265010" y="274320"/>
                  </a:lnTo>
                  <a:lnTo>
                    <a:pt x="265353" y="275590"/>
                  </a:lnTo>
                  <a:lnTo>
                    <a:pt x="265201" y="274320"/>
                  </a:lnTo>
                  <a:close/>
                </a:path>
                <a:path w="1082675" h="472439">
                  <a:moveTo>
                    <a:pt x="935126" y="264160"/>
                  </a:moveTo>
                  <a:lnTo>
                    <a:pt x="247142" y="264160"/>
                  </a:lnTo>
                  <a:lnTo>
                    <a:pt x="248945" y="267970"/>
                  </a:lnTo>
                  <a:lnTo>
                    <a:pt x="250990" y="269240"/>
                  </a:lnTo>
                  <a:lnTo>
                    <a:pt x="927226" y="269240"/>
                  </a:lnTo>
                  <a:lnTo>
                    <a:pt x="927150" y="271780"/>
                  </a:lnTo>
                  <a:lnTo>
                    <a:pt x="927874" y="271780"/>
                  </a:lnTo>
                  <a:lnTo>
                    <a:pt x="929043" y="266700"/>
                  </a:lnTo>
                  <a:lnTo>
                    <a:pt x="934491" y="265430"/>
                  </a:lnTo>
                  <a:lnTo>
                    <a:pt x="935126" y="264160"/>
                  </a:lnTo>
                  <a:close/>
                </a:path>
                <a:path w="1082675" h="472439">
                  <a:moveTo>
                    <a:pt x="944600" y="251460"/>
                  </a:moveTo>
                  <a:lnTo>
                    <a:pt x="222859" y="251460"/>
                  </a:lnTo>
                  <a:lnTo>
                    <a:pt x="226504" y="255270"/>
                  </a:lnTo>
                  <a:lnTo>
                    <a:pt x="231152" y="255270"/>
                  </a:lnTo>
                  <a:lnTo>
                    <a:pt x="234759" y="259080"/>
                  </a:lnTo>
                  <a:lnTo>
                    <a:pt x="237172" y="259080"/>
                  </a:lnTo>
                  <a:lnTo>
                    <a:pt x="236220" y="261620"/>
                  </a:lnTo>
                  <a:lnTo>
                    <a:pt x="242290" y="261620"/>
                  </a:lnTo>
                  <a:lnTo>
                    <a:pt x="242633" y="264160"/>
                  </a:lnTo>
                  <a:lnTo>
                    <a:pt x="245224" y="265430"/>
                  </a:lnTo>
                  <a:lnTo>
                    <a:pt x="247142" y="264160"/>
                  </a:lnTo>
                  <a:lnTo>
                    <a:pt x="935126" y="264160"/>
                  </a:lnTo>
                  <a:lnTo>
                    <a:pt x="937031" y="260350"/>
                  </a:lnTo>
                  <a:lnTo>
                    <a:pt x="937882" y="260350"/>
                  </a:lnTo>
                  <a:lnTo>
                    <a:pt x="940587" y="259080"/>
                  </a:lnTo>
                  <a:lnTo>
                    <a:pt x="941933" y="256540"/>
                  </a:lnTo>
                  <a:lnTo>
                    <a:pt x="944524" y="254000"/>
                  </a:lnTo>
                  <a:lnTo>
                    <a:pt x="944600" y="251460"/>
                  </a:lnTo>
                  <a:close/>
                </a:path>
                <a:path w="1082675" h="472439">
                  <a:moveTo>
                    <a:pt x="242290" y="261620"/>
                  </a:moveTo>
                  <a:lnTo>
                    <a:pt x="239928" y="261620"/>
                  </a:lnTo>
                  <a:lnTo>
                    <a:pt x="240093" y="262890"/>
                  </a:lnTo>
                  <a:lnTo>
                    <a:pt x="242290" y="261620"/>
                  </a:lnTo>
                  <a:close/>
                </a:path>
                <a:path w="1082675" h="472439">
                  <a:moveTo>
                    <a:pt x="950963" y="246380"/>
                  </a:moveTo>
                  <a:lnTo>
                    <a:pt x="216154" y="246380"/>
                  </a:lnTo>
                  <a:lnTo>
                    <a:pt x="217043" y="250190"/>
                  </a:lnTo>
                  <a:lnTo>
                    <a:pt x="218833" y="250190"/>
                  </a:lnTo>
                  <a:lnTo>
                    <a:pt x="220040" y="251460"/>
                  </a:lnTo>
                  <a:lnTo>
                    <a:pt x="947508" y="251460"/>
                  </a:lnTo>
                  <a:lnTo>
                    <a:pt x="950963" y="246380"/>
                  </a:lnTo>
                  <a:close/>
                </a:path>
                <a:path w="1082675" h="472439">
                  <a:moveTo>
                    <a:pt x="956487" y="240030"/>
                  </a:moveTo>
                  <a:lnTo>
                    <a:pt x="199402" y="240030"/>
                  </a:lnTo>
                  <a:lnTo>
                    <a:pt x="201485" y="242570"/>
                  </a:lnTo>
                  <a:lnTo>
                    <a:pt x="205651" y="245110"/>
                  </a:lnTo>
                  <a:lnTo>
                    <a:pt x="208813" y="245110"/>
                  </a:lnTo>
                  <a:lnTo>
                    <a:pt x="211429" y="246380"/>
                  </a:lnTo>
                  <a:lnTo>
                    <a:pt x="214299" y="247650"/>
                  </a:lnTo>
                  <a:lnTo>
                    <a:pt x="216154" y="246380"/>
                  </a:lnTo>
                  <a:lnTo>
                    <a:pt x="950963" y="246380"/>
                  </a:lnTo>
                  <a:lnTo>
                    <a:pt x="952500" y="245110"/>
                  </a:lnTo>
                  <a:lnTo>
                    <a:pt x="954214" y="243840"/>
                  </a:lnTo>
                  <a:lnTo>
                    <a:pt x="955014" y="241300"/>
                  </a:lnTo>
                  <a:lnTo>
                    <a:pt x="956487" y="240030"/>
                  </a:lnTo>
                  <a:close/>
                </a:path>
                <a:path w="1082675" h="472439">
                  <a:moveTo>
                    <a:pt x="960005" y="234950"/>
                  </a:moveTo>
                  <a:lnTo>
                    <a:pt x="190931" y="234950"/>
                  </a:lnTo>
                  <a:lnTo>
                    <a:pt x="191935" y="237490"/>
                  </a:lnTo>
                  <a:lnTo>
                    <a:pt x="195135" y="238760"/>
                  </a:lnTo>
                  <a:lnTo>
                    <a:pt x="196799" y="240030"/>
                  </a:lnTo>
                  <a:lnTo>
                    <a:pt x="957313" y="240030"/>
                  </a:lnTo>
                  <a:lnTo>
                    <a:pt x="957300" y="238760"/>
                  </a:lnTo>
                  <a:lnTo>
                    <a:pt x="957097" y="238760"/>
                  </a:lnTo>
                  <a:lnTo>
                    <a:pt x="957313" y="237490"/>
                  </a:lnTo>
                  <a:lnTo>
                    <a:pt x="960145" y="237490"/>
                  </a:lnTo>
                  <a:lnTo>
                    <a:pt x="960075" y="236220"/>
                  </a:lnTo>
                  <a:lnTo>
                    <a:pt x="960005" y="234950"/>
                  </a:lnTo>
                  <a:close/>
                </a:path>
                <a:path w="1082675" h="472439">
                  <a:moveTo>
                    <a:pt x="962774" y="234950"/>
                  </a:moveTo>
                  <a:lnTo>
                    <a:pt x="960005" y="234950"/>
                  </a:lnTo>
                  <a:lnTo>
                    <a:pt x="962444" y="236220"/>
                  </a:lnTo>
                  <a:lnTo>
                    <a:pt x="962774" y="234950"/>
                  </a:lnTo>
                  <a:close/>
                </a:path>
                <a:path w="1082675" h="472439">
                  <a:moveTo>
                    <a:pt x="985947" y="218440"/>
                  </a:moveTo>
                  <a:lnTo>
                    <a:pt x="160045" y="218440"/>
                  </a:lnTo>
                  <a:lnTo>
                    <a:pt x="160032" y="220980"/>
                  </a:lnTo>
                  <a:lnTo>
                    <a:pt x="162585" y="220980"/>
                  </a:lnTo>
                  <a:lnTo>
                    <a:pt x="162687" y="222250"/>
                  </a:lnTo>
                  <a:lnTo>
                    <a:pt x="170408" y="222250"/>
                  </a:lnTo>
                  <a:lnTo>
                    <a:pt x="169875" y="224790"/>
                  </a:lnTo>
                  <a:lnTo>
                    <a:pt x="180416" y="229870"/>
                  </a:lnTo>
                  <a:lnTo>
                    <a:pt x="181356" y="231140"/>
                  </a:lnTo>
                  <a:lnTo>
                    <a:pt x="182321" y="231140"/>
                  </a:lnTo>
                  <a:lnTo>
                    <a:pt x="182537" y="232410"/>
                  </a:lnTo>
                  <a:lnTo>
                    <a:pt x="187528" y="232410"/>
                  </a:lnTo>
                  <a:lnTo>
                    <a:pt x="188671" y="234950"/>
                  </a:lnTo>
                  <a:lnTo>
                    <a:pt x="965542" y="234950"/>
                  </a:lnTo>
                  <a:lnTo>
                    <a:pt x="967181" y="232410"/>
                  </a:lnTo>
                  <a:lnTo>
                    <a:pt x="970876" y="229870"/>
                  </a:lnTo>
                  <a:lnTo>
                    <a:pt x="972464" y="228600"/>
                  </a:lnTo>
                  <a:lnTo>
                    <a:pt x="975106" y="228600"/>
                  </a:lnTo>
                  <a:lnTo>
                    <a:pt x="975182" y="227330"/>
                  </a:lnTo>
                  <a:lnTo>
                    <a:pt x="974648" y="226060"/>
                  </a:lnTo>
                  <a:lnTo>
                    <a:pt x="976274" y="226060"/>
                  </a:lnTo>
                  <a:lnTo>
                    <a:pt x="977201" y="223520"/>
                  </a:lnTo>
                  <a:lnTo>
                    <a:pt x="979119" y="223520"/>
                  </a:lnTo>
                  <a:lnTo>
                    <a:pt x="984846" y="220980"/>
                  </a:lnTo>
                  <a:lnTo>
                    <a:pt x="985947" y="218440"/>
                  </a:lnTo>
                  <a:close/>
                </a:path>
                <a:path w="1082675" h="472439">
                  <a:moveTo>
                    <a:pt x="976083" y="226060"/>
                  </a:moveTo>
                  <a:lnTo>
                    <a:pt x="974648" y="226060"/>
                  </a:lnTo>
                  <a:lnTo>
                    <a:pt x="975334" y="227330"/>
                  </a:lnTo>
                  <a:lnTo>
                    <a:pt x="975652" y="227330"/>
                  </a:lnTo>
                  <a:lnTo>
                    <a:pt x="976083" y="226060"/>
                  </a:lnTo>
                  <a:close/>
                </a:path>
                <a:path w="1082675" h="472439">
                  <a:moveTo>
                    <a:pt x="986497" y="217170"/>
                  </a:moveTo>
                  <a:lnTo>
                    <a:pt x="154546" y="217170"/>
                  </a:lnTo>
                  <a:lnTo>
                    <a:pt x="156806" y="218440"/>
                  </a:lnTo>
                  <a:lnTo>
                    <a:pt x="156540" y="219710"/>
                  </a:lnTo>
                  <a:lnTo>
                    <a:pt x="160045" y="218440"/>
                  </a:lnTo>
                  <a:lnTo>
                    <a:pt x="985947" y="218440"/>
                  </a:lnTo>
                  <a:lnTo>
                    <a:pt x="986497" y="217170"/>
                  </a:lnTo>
                  <a:close/>
                </a:path>
                <a:path w="1082675" h="472439">
                  <a:moveTo>
                    <a:pt x="1003020" y="201930"/>
                  </a:moveTo>
                  <a:lnTo>
                    <a:pt x="129374" y="201930"/>
                  </a:lnTo>
                  <a:lnTo>
                    <a:pt x="131864" y="203200"/>
                  </a:lnTo>
                  <a:lnTo>
                    <a:pt x="134162" y="204470"/>
                  </a:lnTo>
                  <a:lnTo>
                    <a:pt x="136321" y="207010"/>
                  </a:lnTo>
                  <a:lnTo>
                    <a:pt x="139484" y="207010"/>
                  </a:lnTo>
                  <a:lnTo>
                    <a:pt x="141427" y="209550"/>
                  </a:lnTo>
                  <a:lnTo>
                    <a:pt x="144132" y="209550"/>
                  </a:lnTo>
                  <a:lnTo>
                    <a:pt x="145694" y="210820"/>
                  </a:lnTo>
                  <a:lnTo>
                    <a:pt x="148551" y="213360"/>
                  </a:lnTo>
                  <a:lnTo>
                    <a:pt x="150266" y="214630"/>
                  </a:lnTo>
                  <a:lnTo>
                    <a:pt x="154381" y="214630"/>
                  </a:lnTo>
                  <a:lnTo>
                    <a:pt x="151841" y="217170"/>
                  </a:lnTo>
                  <a:lnTo>
                    <a:pt x="986497" y="217170"/>
                  </a:lnTo>
                  <a:lnTo>
                    <a:pt x="987691" y="219710"/>
                  </a:lnTo>
                  <a:lnTo>
                    <a:pt x="988974" y="215900"/>
                  </a:lnTo>
                  <a:lnTo>
                    <a:pt x="992505" y="214630"/>
                  </a:lnTo>
                  <a:lnTo>
                    <a:pt x="993762" y="212090"/>
                  </a:lnTo>
                  <a:lnTo>
                    <a:pt x="994524" y="210820"/>
                  </a:lnTo>
                  <a:lnTo>
                    <a:pt x="995006" y="210820"/>
                  </a:lnTo>
                  <a:lnTo>
                    <a:pt x="997267" y="208280"/>
                  </a:lnTo>
                  <a:lnTo>
                    <a:pt x="999528" y="207010"/>
                  </a:lnTo>
                  <a:lnTo>
                    <a:pt x="1003020" y="201930"/>
                  </a:lnTo>
                  <a:close/>
                </a:path>
                <a:path w="1082675" h="472439">
                  <a:moveTo>
                    <a:pt x="1028187" y="182880"/>
                  </a:moveTo>
                  <a:lnTo>
                    <a:pt x="96621" y="182880"/>
                  </a:lnTo>
                  <a:lnTo>
                    <a:pt x="98488" y="184150"/>
                  </a:lnTo>
                  <a:lnTo>
                    <a:pt x="99898" y="187960"/>
                  </a:lnTo>
                  <a:lnTo>
                    <a:pt x="102450" y="187960"/>
                  </a:lnTo>
                  <a:lnTo>
                    <a:pt x="105994" y="190500"/>
                  </a:lnTo>
                  <a:lnTo>
                    <a:pt x="109943" y="193040"/>
                  </a:lnTo>
                  <a:lnTo>
                    <a:pt x="111836" y="194310"/>
                  </a:lnTo>
                  <a:lnTo>
                    <a:pt x="113207" y="195580"/>
                  </a:lnTo>
                  <a:lnTo>
                    <a:pt x="115671" y="195580"/>
                  </a:lnTo>
                  <a:lnTo>
                    <a:pt x="116967" y="196850"/>
                  </a:lnTo>
                  <a:lnTo>
                    <a:pt x="119443" y="196850"/>
                  </a:lnTo>
                  <a:lnTo>
                    <a:pt x="121246" y="198120"/>
                  </a:lnTo>
                  <a:lnTo>
                    <a:pt x="122821" y="198120"/>
                  </a:lnTo>
                  <a:lnTo>
                    <a:pt x="125349" y="200660"/>
                  </a:lnTo>
                  <a:lnTo>
                    <a:pt x="126987" y="201930"/>
                  </a:lnTo>
                  <a:lnTo>
                    <a:pt x="128003" y="203200"/>
                  </a:lnTo>
                  <a:lnTo>
                    <a:pt x="128574" y="203200"/>
                  </a:lnTo>
                  <a:lnTo>
                    <a:pt x="129260" y="201930"/>
                  </a:lnTo>
                  <a:lnTo>
                    <a:pt x="1003020" y="201930"/>
                  </a:lnTo>
                  <a:lnTo>
                    <a:pt x="1004824" y="200660"/>
                  </a:lnTo>
                  <a:lnTo>
                    <a:pt x="1008875" y="198120"/>
                  </a:lnTo>
                  <a:lnTo>
                    <a:pt x="1009878" y="196850"/>
                  </a:lnTo>
                  <a:lnTo>
                    <a:pt x="1011212" y="194310"/>
                  </a:lnTo>
                  <a:lnTo>
                    <a:pt x="1012596" y="194310"/>
                  </a:lnTo>
                  <a:lnTo>
                    <a:pt x="1015072" y="193040"/>
                  </a:lnTo>
                  <a:lnTo>
                    <a:pt x="1017841" y="190500"/>
                  </a:lnTo>
                  <a:lnTo>
                    <a:pt x="1020838" y="187960"/>
                  </a:lnTo>
                  <a:lnTo>
                    <a:pt x="1021549" y="186690"/>
                  </a:lnTo>
                  <a:lnTo>
                    <a:pt x="1026985" y="184150"/>
                  </a:lnTo>
                  <a:lnTo>
                    <a:pt x="1028187" y="182880"/>
                  </a:lnTo>
                  <a:close/>
                </a:path>
                <a:path w="1082675" h="472439">
                  <a:moveTo>
                    <a:pt x="1040298" y="170180"/>
                  </a:moveTo>
                  <a:lnTo>
                    <a:pt x="74345" y="170180"/>
                  </a:lnTo>
                  <a:lnTo>
                    <a:pt x="75399" y="171450"/>
                  </a:lnTo>
                  <a:lnTo>
                    <a:pt x="77101" y="171450"/>
                  </a:lnTo>
                  <a:lnTo>
                    <a:pt x="78701" y="172720"/>
                  </a:lnTo>
                  <a:lnTo>
                    <a:pt x="79044" y="173990"/>
                  </a:lnTo>
                  <a:lnTo>
                    <a:pt x="80340" y="175260"/>
                  </a:lnTo>
                  <a:lnTo>
                    <a:pt x="83502" y="175260"/>
                  </a:lnTo>
                  <a:lnTo>
                    <a:pt x="84391" y="176530"/>
                  </a:lnTo>
                  <a:lnTo>
                    <a:pt x="86118" y="180340"/>
                  </a:lnTo>
                  <a:lnTo>
                    <a:pt x="88734" y="181610"/>
                  </a:lnTo>
                  <a:lnTo>
                    <a:pt x="93472" y="181610"/>
                  </a:lnTo>
                  <a:lnTo>
                    <a:pt x="95123" y="185420"/>
                  </a:lnTo>
                  <a:lnTo>
                    <a:pt x="96621" y="182880"/>
                  </a:lnTo>
                  <a:lnTo>
                    <a:pt x="1028187" y="182880"/>
                  </a:lnTo>
                  <a:lnTo>
                    <a:pt x="1030592" y="180340"/>
                  </a:lnTo>
                  <a:lnTo>
                    <a:pt x="1032941" y="176530"/>
                  </a:lnTo>
                  <a:lnTo>
                    <a:pt x="1036104" y="176530"/>
                  </a:lnTo>
                  <a:lnTo>
                    <a:pt x="1037831" y="173990"/>
                  </a:lnTo>
                  <a:lnTo>
                    <a:pt x="1040298" y="170180"/>
                  </a:lnTo>
                  <a:close/>
                </a:path>
                <a:path w="1082675" h="472439">
                  <a:moveTo>
                    <a:pt x="1056982" y="152400"/>
                  </a:moveTo>
                  <a:lnTo>
                    <a:pt x="46418" y="152400"/>
                  </a:lnTo>
                  <a:lnTo>
                    <a:pt x="47574" y="153670"/>
                  </a:lnTo>
                  <a:lnTo>
                    <a:pt x="48514" y="153670"/>
                  </a:lnTo>
                  <a:lnTo>
                    <a:pt x="56134" y="161290"/>
                  </a:lnTo>
                  <a:lnTo>
                    <a:pt x="62979" y="165100"/>
                  </a:lnTo>
                  <a:lnTo>
                    <a:pt x="64643" y="166370"/>
                  </a:lnTo>
                  <a:lnTo>
                    <a:pt x="68922" y="167640"/>
                  </a:lnTo>
                  <a:lnTo>
                    <a:pt x="70878" y="168910"/>
                  </a:lnTo>
                  <a:lnTo>
                    <a:pt x="73444" y="171450"/>
                  </a:lnTo>
                  <a:lnTo>
                    <a:pt x="74345" y="170180"/>
                  </a:lnTo>
                  <a:lnTo>
                    <a:pt x="1040298" y="170180"/>
                  </a:lnTo>
                  <a:lnTo>
                    <a:pt x="1041120" y="168910"/>
                  </a:lnTo>
                  <a:lnTo>
                    <a:pt x="1042924" y="167640"/>
                  </a:lnTo>
                  <a:lnTo>
                    <a:pt x="1047508" y="162560"/>
                  </a:lnTo>
                  <a:lnTo>
                    <a:pt x="1050417" y="160020"/>
                  </a:lnTo>
                  <a:lnTo>
                    <a:pt x="1054519" y="156210"/>
                  </a:lnTo>
                  <a:lnTo>
                    <a:pt x="1055712" y="154940"/>
                  </a:lnTo>
                  <a:lnTo>
                    <a:pt x="1057008" y="153670"/>
                  </a:lnTo>
                  <a:lnTo>
                    <a:pt x="1056982" y="152400"/>
                  </a:lnTo>
                  <a:close/>
                </a:path>
                <a:path w="1082675" h="472439">
                  <a:moveTo>
                    <a:pt x="1061491" y="149860"/>
                  </a:moveTo>
                  <a:lnTo>
                    <a:pt x="43726" y="149860"/>
                  </a:lnTo>
                  <a:lnTo>
                    <a:pt x="44945" y="151130"/>
                  </a:lnTo>
                  <a:lnTo>
                    <a:pt x="45758" y="152400"/>
                  </a:lnTo>
                  <a:lnTo>
                    <a:pt x="1057503" y="152400"/>
                  </a:lnTo>
                  <a:lnTo>
                    <a:pt x="1058100" y="151130"/>
                  </a:lnTo>
                  <a:lnTo>
                    <a:pt x="1061167" y="151130"/>
                  </a:lnTo>
                  <a:lnTo>
                    <a:pt x="1061491" y="149860"/>
                  </a:lnTo>
                  <a:close/>
                </a:path>
                <a:path w="1082675" h="472439">
                  <a:moveTo>
                    <a:pt x="1061167" y="151130"/>
                  </a:moveTo>
                  <a:lnTo>
                    <a:pt x="1058100" y="151130"/>
                  </a:lnTo>
                  <a:lnTo>
                    <a:pt x="1058481" y="152400"/>
                  </a:lnTo>
                  <a:lnTo>
                    <a:pt x="1060843" y="152400"/>
                  </a:lnTo>
                  <a:lnTo>
                    <a:pt x="1061167" y="151130"/>
                  </a:lnTo>
                  <a:close/>
                </a:path>
                <a:path w="1082675" h="472439">
                  <a:moveTo>
                    <a:pt x="1061815" y="148590"/>
                  </a:moveTo>
                  <a:lnTo>
                    <a:pt x="41097" y="148590"/>
                  </a:lnTo>
                  <a:lnTo>
                    <a:pt x="41167" y="149860"/>
                  </a:lnTo>
                  <a:lnTo>
                    <a:pt x="41236" y="151130"/>
                  </a:lnTo>
                  <a:lnTo>
                    <a:pt x="43726" y="149860"/>
                  </a:lnTo>
                  <a:lnTo>
                    <a:pt x="1061491" y="149860"/>
                  </a:lnTo>
                  <a:lnTo>
                    <a:pt x="1061815" y="148590"/>
                  </a:lnTo>
                  <a:close/>
                </a:path>
                <a:path w="1082675" h="472439">
                  <a:moveTo>
                    <a:pt x="1066825" y="143510"/>
                  </a:moveTo>
                  <a:lnTo>
                    <a:pt x="32308" y="143510"/>
                  </a:lnTo>
                  <a:lnTo>
                    <a:pt x="34810" y="144780"/>
                  </a:lnTo>
                  <a:lnTo>
                    <a:pt x="35699" y="146050"/>
                  </a:lnTo>
                  <a:lnTo>
                    <a:pt x="38049" y="146050"/>
                  </a:lnTo>
                  <a:lnTo>
                    <a:pt x="37185" y="149860"/>
                  </a:lnTo>
                  <a:lnTo>
                    <a:pt x="41097" y="148590"/>
                  </a:lnTo>
                  <a:lnTo>
                    <a:pt x="1061815" y="148590"/>
                  </a:lnTo>
                  <a:lnTo>
                    <a:pt x="1062139" y="147320"/>
                  </a:lnTo>
                  <a:lnTo>
                    <a:pt x="1064869" y="146050"/>
                  </a:lnTo>
                  <a:lnTo>
                    <a:pt x="1066825" y="143510"/>
                  </a:lnTo>
                  <a:close/>
                </a:path>
                <a:path w="1082675" h="472439">
                  <a:moveTo>
                    <a:pt x="1070883" y="139700"/>
                  </a:moveTo>
                  <a:lnTo>
                    <a:pt x="27825" y="139700"/>
                  </a:lnTo>
                  <a:lnTo>
                    <a:pt x="30365" y="143510"/>
                  </a:lnTo>
                  <a:lnTo>
                    <a:pt x="1067054" y="143510"/>
                  </a:lnTo>
                  <a:lnTo>
                    <a:pt x="1070063" y="140970"/>
                  </a:lnTo>
                  <a:lnTo>
                    <a:pt x="1070883" y="139700"/>
                  </a:lnTo>
                  <a:close/>
                </a:path>
                <a:path w="1082675" h="472439">
                  <a:moveTo>
                    <a:pt x="1076255" y="134620"/>
                  </a:moveTo>
                  <a:lnTo>
                    <a:pt x="18986" y="134620"/>
                  </a:lnTo>
                  <a:lnTo>
                    <a:pt x="20040" y="137160"/>
                  </a:lnTo>
                  <a:lnTo>
                    <a:pt x="22974" y="137160"/>
                  </a:lnTo>
                  <a:lnTo>
                    <a:pt x="25476" y="140970"/>
                  </a:lnTo>
                  <a:lnTo>
                    <a:pt x="27825" y="139700"/>
                  </a:lnTo>
                  <a:lnTo>
                    <a:pt x="1070883" y="139700"/>
                  </a:lnTo>
                  <a:lnTo>
                    <a:pt x="1071702" y="138430"/>
                  </a:lnTo>
                  <a:lnTo>
                    <a:pt x="1075474" y="135890"/>
                  </a:lnTo>
                  <a:lnTo>
                    <a:pt x="1076255" y="134620"/>
                  </a:lnTo>
                  <a:close/>
                </a:path>
                <a:path w="1082675" h="472439">
                  <a:moveTo>
                    <a:pt x="3746" y="110490"/>
                  </a:moveTo>
                  <a:lnTo>
                    <a:pt x="3505" y="110490"/>
                  </a:lnTo>
                  <a:lnTo>
                    <a:pt x="2895" y="111760"/>
                  </a:lnTo>
                  <a:lnTo>
                    <a:pt x="2349" y="113030"/>
                  </a:lnTo>
                  <a:lnTo>
                    <a:pt x="1193" y="115570"/>
                  </a:lnTo>
                  <a:lnTo>
                    <a:pt x="0" y="118110"/>
                  </a:lnTo>
                  <a:lnTo>
                    <a:pt x="0" y="119380"/>
                  </a:lnTo>
                  <a:lnTo>
                    <a:pt x="2692" y="119380"/>
                  </a:lnTo>
                  <a:lnTo>
                    <a:pt x="2660" y="120650"/>
                  </a:lnTo>
                  <a:lnTo>
                    <a:pt x="2552" y="123190"/>
                  </a:lnTo>
                  <a:lnTo>
                    <a:pt x="3175" y="124460"/>
                  </a:lnTo>
                  <a:lnTo>
                    <a:pt x="5486" y="124460"/>
                  </a:lnTo>
                  <a:lnTo>
                    <a:pt x="5930" y="125730"/>
                  </a:lnTo>
                  <a:lnTo>
                    <a:pt x="4013" y="128270"/>
                  </a:lnTo>
                  <a:lnTo>
                    <a:pt x="6921" y="128270"/>
                  </a:lnTo>
                  <a:lnTo>
                    <a:pt x="7835" y="129540"/>
                  </a:lnTo>
                  <a:lnTo>
                    <a:pt x="8750" y="129540"/>
                  </a:lnTo>
                  <a:lnTo>
                    <a:pt x="9664" y="132080"/>
                  </a:lnTo>
                  <a:lnTo>
                    <a:pt x="11595" y="132080"/>
                  </a:lnTo>
                  <a:lnTo>
                    <a:pt x="13766" y="133350"/>
                  </a:lnTo>
                  <a:lnTo>
                    <a:pt x="16205" y="133350"/>
                  </a:lnTo>
                  <a:lnTo>
                    <a:pt x="17094" y="134620"/>
                  </a:lnTo>
                  <a:lnTo>
                    <a:pt x="17348" y="135890"/>
                  </a:lnTo>
                  <a:lnTo>
                    <a:pt x="18986" y="134620"/>
                  </a:lnTo>
                  <a:lnTo>
                    <a:pt x="1076255" y="134620"/>
                  </a:lnTo>
                  <a:lnTo>
                    <a:pt x="1077036" y="133350"/>
                  </a:lnTo>
                  <a:lnTo>
                    <a:pt x="1077620" y="132080"/>
                  </a:lnTo>
                  <a:lnTo>
                    <a:pt x="1080516" y="129540"/>
                  </a:lnTo>
                  <a:lnTo>
                    <a:pt x="1082052" y="128270"/>
                  </a:lnTo>
                  <a:lnTo>
                    <a:pt x="1080973" y="125730"/>
                  </a:lnTo>
                  <a:lnTo>
                    <a:pt x="1082192" y="125730"/>
                  </a:lnTo>
                  <a:lnTo>
                    <a:pt x="1082192" y="123190"/>
                  </a:lnTo>
                  <a:lnTo>
                    <a:pt x="1081239" y="120650"/>
                  </a:lnTo>
                  <a:lnTo>
                    <a:pt x="1080198" y="116840"/>
                  </a:lnTo>
                  <a:lnTo>
                    <a:pt x="1077798" y="114300"/>
                  </a:lnTo>
                  <a:lnTo>
                    <a:pt x="1074013" y="114300"/>
                  </a:lnTo>
                  <a:lnTo>
                    <a:pt x="1074305" y="113030"/>
                  </a:lnTo>
                  <a:lnTo>
                    <a:pt x="1074953" y="113030"/>
                  </a:lnTo>
                  <a:lnTo>
                    <a:pt x="1075270" y="111760"/>
                  </a:lnTo>
                  <a:lnTo>
                    <a:pt x="4267" y="111760"/>
                  </a:lnTo>
                  <a:lnTo>
                    <a:pt x="3746" y="110490"/>
                  </a:lnTo>
                  <a:close/>
                </a:path>
                <a:path w="1082675" h="472439">
                  <a:moveTo>
                    <a:pt x="1075016" y="113030"/>
                  </a:moveTo>
                  <a:lnTo>
                    <a:pt x="1074013" y="114300"/>
                  </a:lnTo>
                  <a:lnTo>
                    <a:pt x="1077798" y="114300"/>
                  </a:lnTo>
                  <a:lnTo>
                    <a:pt x="1075016" y="113030"/>
                  </a:lnTo>
                  <a:close/>
                </a:path>
                <a:path w="1082675" h="472439">
                  <a:moveTo>
                    <a:pt x="1052639" y="96520"/>
                  </a:moveTo>
                  <a:lnTo>
                    <a:pt x="24409" y="96520"/>
                  </a:lnTo>
                  <a:lnTo>
                    <a:pt x="22745" y="97790"/>
                  </a:lnTo>
                  <a:lnTo>
                    <a:pt x="14922" y="101600"/>
                  </a:lnTo>
                  <a:lnTo>
                    <a:pt x="9283" y="105410"/>
                  </a:lnTo>
                  <a:lnTo>
                    <a:pt x="3797" y="109220"/>
                  </a:lnTo>
                  <a:lnTo>
                    <a:pt x="3759" y="110490"/>
                  </a:lnTo>
                  <a:lnTo>
                    <a:pt x="4267" y="111760"/>
                  </a:lnTo>
                  <a:lnTo>
                    <a:pt x="1074102" y="111760"/>
                  </a:lnTo>
                  <a:lnTo>
                    <a:pt x="1072146" y="110490"/>
                  </a:lnTo>
                  <a:lnTo>
                    <a:pt x="1071003" y="110490"/>
                  </a:lnTo>
                  <a:lnTo>
                    <a:pt x="1069822" y="109220"/>
                  </a:lnTo>
                  <a:lnTo>
                    <a:pt x="1070311" y="107950"/>
                  </a:lnTo>
                  <a:lnTo>
                    <a:pt x="1068095" y="107950"/>
                  </a:lnTo>
                  <a:lnTo>
                    <a:pt x="1063955" y="104140"/>
                  </a:lnTo>
                  <a:lnTo>
                    <a:pt x="1060538" y="101600"/>
                  </a:lnTo>
                  <a:lnTo>
                    <a:pt x="1057173" y="99060"/>
                  </a:lnTo>
                  <a:lnTo>
                    <a:pt x="1056944" y="99060"/>
                  </a:lnTo>
                  <a:lnTo>
                    <a:pt x="1055465" y="97790"/>
                  </a:lnTo>
                  <a:lnTo>
                    <a:pt x="1052969" y="97790"/>
                  </a:lnTo>
                  <a:lnTo>
                    <a:pt x="1052639" y="96520"/>
                  </a:lnTo>
                  <a:close/>
                </a:path>
                <a:path w="1082675" h="472439">
                  <a:moveTo>
                    <a:pt x="1070800" y="106680"/>
                  </a:moveTo>
                  <a:lnTo>
                    <a:pt x="1068095" y="107950"/>
                  </a:lnTo>
                  <a:lnTo>
                    <a:pt x="1070311" y="107950"/>
                  </a:lnTo>
                  <a:lnTo>
                    <a:pt x="1070800" y="106680"/>
                  </a:lnTo>
                  <a:close/>
                </a:path>
                <a:path w="1082675" h="472439">
                  <a:moveTo>
                    <a:pt x="1053287" y="95250"/>
                  </a:moveTo>
                  <a:lnTo>
                    <a:pt x="1052639" y="96520"/>
                  </a:lnTo>
                  <a:lnTo>
                    <a:pt x="1052969" y="97790"/>
                  </a:lnTo>
                  <a:lnTo>
                    <a:pt x="1052830" y="96520"/>
                  </a:lnTo>
                  <a:lnTo>
                    <a:pt x="1053985" y="96520"/>
                  </a:lnTo>
                  <a:lnTo>
                    <a:pt x="1053287" y="95250"/>
                  </a:lnTo>
                  <a:close/>
                </a:path>
                <a:path w="1082675" h="472439">
                  <a:moveTo>
                    <a:pt x="1053985" y="96520"/>
                  </a:moveTo>
                  <a:lnTo>
                    <a:pt x="1052830" y="96520"/>
                  </a:lnTo>
                  <a:lnTo>
                    <a:pt x="1052969" y="97790"/>
                  </a:lnTo>
                  <a:lnTo>
                    <a:pt x="1055465" y="97790"/>
                  </a:lnTo>
                  <a:lnTo>
                    <a:pt x="1053985" y="96520"/>
                  </a:lnTo>
                  <a:close/>
                </a:path>
                <a:path w="1082675" h="472439">
                  <a:moveTo>
                    <a:pt x="28575" y="92710"/>
                  </a:moveTo>
                  <a:lnTo>
                    <a:pt x="27901" y="95250"/>
                  </a:lnTo>
                  <a:lnTo>
                    <a:pt x="26225" y="96520"/>
                  </a:lnTo>
                  <a:lnTo>
                    <a:pt x="1052499" y="96520"/>
                  </a:lnTo>
                  <a:lnTo>
                    <a:pt x="1051306" y="93980"/>
                  </a:lnTo>
                  <a:lnTo>
                    <a:pt x="30708" y="93980"/>
                  </a:lnTo>
                  <a:lnTo>
                    <a:pt x="28575" y="92710"/>
                  </a:lnTo>
                  <a:close/>
                </a:path>
                <a:path w="1082675" h="472439">
                  <a:moveTo>
                    <a:pt x="35166" y="90170"/>
                  </a:moveTo>
                  <a:lnTo>
                    <a:pt x="35013" y="90170"/>
                  </a:lnTo>
                  <a:lnTo>
                    <a:pt x="30708" y="93980"/>
                  </a:lnTo>
                  <a:lnTo>
                    <a:pt x="1051306" y="93980"/>
                  </a:lnTo>
                  <a:lnTo>
                    <a:pt x="1049820" y="92710"/>
                  </a:lnTo>
                  <a:lnTo>
                    <a:pt x="1045933" y="91440"/>
                  </a:lnTo>
                  <a:lnTo>
                    <a:pt x="35293" y="91440"/>
                  </a:lnTo>
                  <a:lnTo>
                    <a:pt x="35166" y="90170"/>
                  </a:lnTo>
                  <a:close/>
                </a:path>
                <a:path w="1082675" h="472439">
                  <a:moveTo>
                    <a:pt x="611987" y="68580"/>
                  </a:moveTo>
                  <a:lnTo>
                    <a:pt x="75323" y="68580"/>
                  </a:lnTo>
                  <a:lnTo>
                    <a:pt x="74168" y="69850"/>
                  </a:lnTo>
                  <a:lnTo>
                    <a:pt x="71958" y="69850"/>
                  </a:lnTo>
                  <a:lnTo>
                    <a:pt x="70815" y="71120"/>
                  </a:lnTo>
                  <a:lnTo>
                    <a:pt x="69888" y="72390"/>
                  </a:lnTo>
                  <a:lnTo>
                    <a:pt x="68732" y="72390"/>
                  </a:lnTo>
                  <a:lnTo>
                    <a:pt x="66433" y="73660"/>
                  </a:lnTo>
                  <a:lnTo>
                    <a:pt x="63982" y="74930"/>
                  </a:lnTo>
                  <a:lnTo>
                    <a:pt x="59347" y="77470"/>
                  </a:lnTo>
                  <a:lnTo>
                    <a:pt x="53543" y="80010"/>
                  </a:lnTo>
                  <a:lnTo>
                    <a:pt x="52158" y="81280"/>
                  </a:lnTo>
                  <a:lnTo>
                    <a:pt x="49466" y="83820"/>
                  </a:lnTo>
                  <a:lnTo>
                    <a:pt x="47459" y="85090"/>
                  </a:lnTo>
                  <a:lnTo>
                    <a:pt x="43865" y="85090"/>
                  </a:lnTo>
                  <a:lnTo>
                    <a:pt x="41275" y="86360"/>
                  </a:lnTo>
                  <a:lnTo>
                    <a:pt x="38811" y="87630"/>
                  </a:lnTo>
                  <a:lnTo>
                    <a:pt x="35953" y="88900"/>
                  </a:lnTo>
                  <a:lnTo>
                    <a:pt x="35521" y="90170"/>
                  </a:lnTo>
                  <a:lnTo>
                    <a:pt x="35178" y="90170"/>
                  </a:lnTo>
                  <a:lnTo>
                    <a:pt x="35445" y="91440"/>
                  </a:lnTo>
                  <a:lnTo>
                    <a:pt x="1045933" y="91440"/>
                  </a:lnTo>
                  <a:lnTo>
                    <a:pt x="1042454" y="86360"/>
                  </a:lnTo>
                  <a:lnTo>
                    <a:pt x="1041850" y="85090"/>
                  </a:lnTo>
                  <a:lnTo>
                    <a:pt x="47459" y="85090"/>
                  </a:lnTo>
                  <a:lnTo>
                    <a:pt x="44005" y="83820"/>
                  </a:lnTo>
                  <a:lnTo>
                    <a:pt x="1037196" y="83820"/>
                  </a:lnTo>
                  <a:lnTo>
                    <a:pt x="1035926" y="81280"/>
                  </a:lnTo>
                  <a:lnTo>
                    <a:pt x="1035043" y="80010"/>
                  </a:lnTo>
                  <a:lnTo>
                    <a:pt x="742848" y="80010"/>
                  </a:lnTo>
                  <a:lnTo>
                    <a:pt x="742933" y="78740"/>
                  </a:lnTo>
                  <a:lnTo>
                    <a:pt x="687616" y="78740"/>
                  </a:lnTo>
                  <a:lnTo>
                    <a:pt x="687298" y="77470"/>
                  </a:lnTo>
                  <a:lnTo>
                    <a:pt x="674230" y="77470"/>
                  </a:lnTo>
                  <a:lnTo>
                    <a:pt x="671597" y="74930"/>
                  </a:lnTo>
                  <a:lnTo>
                    <a:pt x="658012" y="74930"/>
                  </a:lnTo>
                  <a:lnTo>
                    <a:pt x="656234" y="73660"/>
                  </a:lnTo>
                  <a:lnTo>
                    <a:pt x="636955" y="73660"/>
                  </a:lnTo>
                  <a:lnTo>
                    <a:pt x="635025" y="72390"/>
                  </a:lnTo>
                  <a:lnTo>
                    <a:pt x="628865" y="71120"/>
                  </a:lnTo>
                  <a:lnTo>
                    <a:pt x="624497" y="71120"/>
                  </a:lnTo>
                  <a:lnTo>
                    <a:pt x="616559" y="69850"/>
                  </a:lnTo>
                  <a:lnTo>
                    <a:pt x="611987" y="68580"/>
                  </a:lnTo>
                  <a:close/>
                </a:path>
                <a:path w="1082675" h="472439">
                  <a:moveTo>
                    <a:pt x="744855" y="76200"/>
                  </a:moveTo>
                  <a:lnTo>
                    <a:pt x="742848" y="80010"/>
                  </a:lnTo>
                  <a:lnTo>
                    <a:pt x="1031798" y="80010"/>
                  </a:lnTo>
                  <a:lnTo>
                    <a:pt x="1031259" y="78740"/>
                  </a:lnTo>
                  <a:lnTo>
                    <a:pt x="747128" y="78740"/>
                  </a:lnTo>
                  <a:lnTo>
                    <a:pt x="744855" y="76200"/>
                  </a:lnTo>
                  <a:close/>
                </a:path>
                <a:path w="1082675" h="472439">
                  <a:moveTo>
                    <a:pt x="1034161" y="78740"/>
                  </a:moveTo>
                  <a:lnTo>
                    <a:pt x="1032332" y="78740"/>
                  </a:lnTo>
                  <a:lnTo>
                    <a:pt x="1031798" y="80010"/>
                  </a:lnTo>
                  <a:lnTo>
                    <a:pt x="1035043" y="80010"/>
                  </a:lnTo>
                  <a:lnTo>
                    <a:pt x="1034161" y="78740"/>
                  </a:lnTo>
                  <a:close/>
                </a:path>
                <a:path w="1082675" h="472439">
                  <a:moveTo>
                    <a:pt x="690918" y="76200"/>
                  </a:moveTo>
                  <a:lnTo>
                    <a:pt x="688238" y="76200"/>
                  </a:lnTo>
                  <a:lnTo>
                    <a:pt x="687616" y="78740"/>
                  </a:lnTo>
                  <a:lnTo>
                    <a:pt x="719645" y="78740"/>
                  </a:lnTo>
                  <a:lnTo>
                    <a:pt x="719226" y="77470"/>
                  </a:lnTo>
                  <a:lnTo>
                    <a:pt x="691476" y="77470"/>
                  </a:lnTo>
                  <a:lnTo>
                    <a:pt x="690918" y="76200"/>
                  </a:lnTo>
                  <a:close/>
                </a:path>
                <a:path w="1082675" h="472439">
                  <a:moveTo>
                    <a:pt x="722109" y="76200"/>
                  </a:moveTo>
                  <a:lnTo>
                    <a:pt x="719645" y="78740"/>
                  </a:lnTo>
                  <a:lnTo>
                    <a:pt x="725017" y="78740"/>
                  </a:lnTo>
                  <a:lnTo>
                    <a:pt x="722109" y="76200"/>
                  </a:lnTo>
                  <a:close/>
                </a:path>
                <a:path w="1082675" h="472439">
                  <a:moveTo>
                    <a:pt x="731456" y="76200"/>
                  </a:moveTo>
                  <a:lnTo>
                    <a:pt x="727519" y="77470"/>
                  </a:lnTo>
                  <a:lnTo>
                    <a:pt x="725017" y="78740"/>
                  </a:lnTo>
                  <a:lnTo>
                    <a:pt x="740029" y="78740"/>
                  </a:lnTo>
                  <a:lnTo>
                    <a:pt x="739216" y="77470"/>
                  </a:lnTo>
                  <a:lnTo>
                    <a:pt x="735203" y="77470"/>
                  </a:lnTo>
                  <a:lnTo>
                    <a:pt x="731456" y="76200"/>
                  </a:lnTo>
                  <a:close/>
                </a:path>
                <a:path w="1082675" h="472439">
                  <a:moveTo>
                    <a:pt x="743102" y="76200"/>
                  </a:moveTo>
                  <a:lnTo>
                    <a:pt x="740740" y="78740"/>
                  </a:lnTo>
                  <a:lnTo>
                    <a:pt x="742933" y="78740"/>
                  </a:lnTo>
                  <a:lnTo>
                    <a:pt x="743017" y="77470"/>
                  </a:lnTo>
                  <a:lnTo>
                    <a:pt x="743102" y="76200"/>
                  </a:lnTo>
                  <a:close/>
                </a:path>
                <a:path w="1082675" h="472439">
                  <a:moveTo>
                    <a:pt x="767080" y="77470"/>
                  </a:moveTo>
                  <a:lnTo>
                    <a:pt x="752602" y="77470"/>
                  </a:lnTo>
                  <a:lnTo>
                    <a:pt x="747128" y="78740"/>
                  </a:lnTo>
                  <a:lnTo>
                    <a:pt x="767245" y="78740"/>
                  </a:lnTo>
                  <a:lnTo>
                    <a:pt x="767080" y="77470"/>
                  </a:lnTo>
                  <a:close/>
                </a:path>
                <a:path w="1082675" h="472439">
                  <a:moveTo>
                    <a:pt x="783971" y="77470"/>
                  </a:moveTo>
                  <a:lnTo>
                    <a:pt x="778446" y="77470"/>
                  </a:lnTo>
                  <a:lnTo>
                    <a:pt x="772909" y="78740"/>
                  </a:lnTo>
                  <a:lnTo>
                    <a:pt x="785431" y="78740"/>
                  </a:lnTo>
                  <a:lnTo>
                    <a:pt x="783971" y="77470"/>
                  </a:lnTo>
                  <a:close/>
                </a:path>
                <a:path w="1082675" h="472439">
                  <a:moveTo>
                    <a:pt x="792467" y="76200"/>
                  </a:moveTo>
                  <a:lnTo>
                    <a:pt x="790740" y="77470"/>
                  </a:lnTo>
                  <a:lnTo>
                    <a:pt x="787184" y="77470"/>
                  </a:lnTo>
                  <a:lnTo>
                    <a:pt x="785431" y="78740"/>
                  </a:lnTo>
                  <a:lnTo>
                    <a:pt x="798652" y="78740"/>
                  </a:lnTo>
                  <a:lnTo>
                    <a:pt x="796556" y="77470"/>
                  </a:lnTo>
                  <a:lnTo>
                    <a:pt x="792467" y="76200"/>
                  </a:lnTo>
                  <a:close/>
                </a:path>
                <a:path w="1082675" h="472439">
                  <a:moveTo>
                    <a:pt x="800354" y="76200"/>
                  </a:moveTo>
                  <a:lnTo>
                    <a:pt x="798652" y="78740"/>
                  </a:lnTo>
                  <a:lnTo>
                    <a:pt x="802843" y="78740"/>
                  </a:lnTo>
                  <a:lnTo>
                    <a:pt x="800354" y="76200"/>
                  </a:lnTo>
                  <a:close/>
                </a:path>
                <a:path w="1082675" h="472439">
                  <a:moveTo>
                    <a:pt x="808609" y="74930"/>
                  </a:moveTo>
                  <a:lnTo>
                    <a:pt x="804989" y="76200"/>
                  </a:lnTo>
                  <a:lnTo>
                    <a:pt x="802843" y="78740"/>
                  </a:lnTo>
                  <a:lnTo>
                    <a:pt x="1028204" y="78740"/>
                  </a:lnTo>
                  <a:lnTo>
                    <a:pt x="1028242" y="77470"/>
                  </a:lnTo>
                  <a:lnTo>
                    <a:pt x="810844" y="77470"/>
                  </a:lnTo>
                  <a:lnTo>
                    <a:pt x="808951" y="76200"/>
                  </a:lnTo>
                  <a:lnTo>
                    <a:pt x="808609" y="74930"/>
                  </a:lnTo>
                  <a:close/>
                </a:path>
                <a:path w="1082675" h="472439">
                  <a:moveTo>
                    <a:pt x="1030719" y="77470"/>
                  </a:moveTo>
                  <a:lnTo>
                    <a:pt x="1030503" y="77470"/>
                  </a:lnTo>
                  <a:lnTo>
                    <a:pt x="1028204" y="78740"/>
                  </a:lnTo>
                  <a:lnTo>
                    <a:pt x="1031259" y="78740"/>
                  </a:lnTo>
                  <a:lnTo>
                    <a:pt x="1030719" y="77470"/>
                  </a:lnTo>
                  <a:close/>
                </a:path>
                <a:path w="1082675" h="472439">
                  <a:moveTo>
                    <a:pt x="680681" y="74930"/>
                  </a:moveTo>
                  <a:lnTo>
                    <a:pt x="678802" y="74930"/>
                  </a:lnTo>
                  <a:lnTo>
                    <a:pt x="674230" y="77470"/>
                  </a:lnTo>
                  <a:lnTo>
                    <a:pt x="687298" y="77470"/>
                  </a:lnTo>
                  <a:lnTo>
                    <a:pt x="686981" y="76200"/>
                  </a:lnTo>
                  <a:lnTo>
                    <a:pt x="682231" y="76200"/>
                  </a:lnTo>
                  <a:lnTo>
                    <a:pt x="680681" y="74930"/>
                  </a:lnTo>
                  <a:close/>
                </a:path>
                <a:path w="1082675" h="472439">
                  <a:moveTo>
                    <a:pt x="703910" y="76200"/>
                  </a:moveTo>
                  <a:lnTo>
                    <a:pt x="693839" y="76200"/>
                  </a:lnTo>
                  <a:lnTo>
                    <a:pt x="692670" y="77470"/>
                  </a:lnTo>
                  <a:lnTo>
                    <a:pt x="705421" y="77470"/>
                  </a:lnTo>
                  <a:lnTo>
                    <a:pt x="703910" y="76200"/>
                  </a:lnTo>
                  <a:close/>
                </a:path>
                <a:path w="1082675" h="472439">
                  <a:moveTo>
                    <a:pt x="709358" y="76200"/>
                  </a:moveTo>
                  <a:lnTo>
                    <a:pt x="708406" y="76200"/>
                  </a:lnTo>
                  <a:lnTo>
                    <a:pt x="706564" y="77470"/>
                  </a:lnTo>
                  <a:lnTo>
                    <a:pt x="712254" y="77470"/>
                  </a:lnTo>
                  <a:lnTo>
                    <a:pt x="709358" y="76200"/>
                  </a:lnTo>
                  <a:close/>
                </a:path>
                <a:path w="1082675" h="472439">
                  <a:moveTo>
                    <a:pt x="810069" y="74930"/>
                  </a:moveTo>
                  <a:lnTo>
                    <a:pt x="810844" y="77470"/>
                  </a:lnTo>
                  <a:lnTo>
                    <a:pt x="1028242" y="77470"/>
                  </a:lnTo>
                  <a:lnTo>
                    <a:pt x="1028280" y="76200"/>
                  </a:lnTo>
                  <a:lnTo>
                    <a:pt x="813714" y="76200"/>
                  </a:lnTo>
                  <a:lnTo>
                    <a:pt x="810069" y="74930"/>
                  </a:lnTo>
                  <a:close/>
                </a:path>
                <a:path w="1082675" h="472439">
                  <a:moveTo>
                    <a:pt x="685774" y="74930"/>
                  </a:moveTo>
                  <a:lnTo>
                    <a:pt x="685380" y="76200"/>
                  </a:lnTo>
                  <a:lnTo>
                    <a:pt x="686435" y="76200"/>
                  </a:lnTo>
                  <a:lnTo>
                    <a:pt x="685774" y="74930"/>
                  </a:lnTo>
                  <a:close/>
                </a:path>
                <a:path w="1082675" h="472439">
                  <a:moveTo>
                    <a:pt x="1021854" y="73660"/>
                  </a:moveTo>
                  <a:lnTo>
                    <a:pt x="818883" y="73660"/>
                  </a:lnTo>
                  <a:lnTo>
                    <a:pt x="815911" y="74930"/>
                  </a:lnTo>
                  <a:lnTo>
                    <a:pt x="813714" y="76200"/>
                  </a:lnTo>
                  <a:lnTo>
                    <a:pt x="1024966" y="76200"/>
                  </a:lnTo>
                  <a:lnTo>
                    <a:pt x="1023416" y="74930"/>
                  </a:lnTo>
                  <a:lnTo>
                    <a:pt x="1021638" y="74930"/>
                  </a:lnTo>
                  <a:lnTo>
                    <a:pt x="1021854" y="73660"/>
                  </a:lnTo>
                  <a:close/>
                </a:path>
                <a:path w="1082675" h="472439">
                  <a:moveTo>
                    <a:pt x="1028319" y="74930"/>
                  </a:moveTo>
                  <a:lnTo>
                    <a:pt x="1024966" y="76200"/>
                  </a:lnTo>
                  <a:lnTo>
                    <a:pt x="1028280" y="76200"/>
                  </a:lnTo>
                  <a:lnTo>
                    <a:pt x="1028319" y="74930"/>
                  </a:lnTo>
                  <a:close/>
                </a:path>
                <a:path w="1082675" h="472439">
                  <a:moveTo>
                    <a:pt x="664806" y="71120"/>
                  </a:moveTo>
                  <a:lnTo>
                    <a:pt x="662711" y="73660"/>
                  </a:lnTo>
                  <a:lnTo>
                    <a:pt x="659663" y="73660"/>
                  </a:lnTo>
                  <a:lnTo>
                    <a:pt x="658012" y="74930"/>
                  </a:lnTo>
                  <a:lnTo>
                    <a:pt x="665632" y="74930"/>
                  </a:lnTo>
                  <a:lnTo>
                    <a:pt x="664806" y="71120"/>
                  </a:lnTo>
                  <a:close/>
                </a:path>
                <a:path w="1082675" h="472439">
                  <a:moveTo>
                    <a:pt x="670280" y="73660"/>
                  </a:moveTo>
                  <a:lnTo>
                    <a:pt x="666381" y="74930"/>
                  </a:lnTo>
                  <a:lnTo>
                    <a:pt x="671597" y="74930"/>
                  </a:lnTo>
                  <a:lnTo>
                    <a:pt x="670280" y="73660"/>
                  </a:lnTo>
                  <a:close/>
                </a:path>
                <a:path w="1082675" h="472439">
                  <a:moveTo>
                    <a:pt x="1022070" y="73660"/>
                  </a:moveTo>
                  <a:lnTo>
                    <a:pt x="1021638" y="74930"/>
                  </a:lnTo>
                  <a:lnTo>
                    <a:pt x="1023416" y="74930"/>
                  </a:lnTo>
                  <a:lnTo>
                    <a:pt x="1022070" y="73660"/>
                  </a:lnTo>
                  <a:close/>
                </a:path>
                <a:path w="1082675" h="472439">
                  <a:moveTo>
                    <a:pt x="640029" y="71120"/>
                  </a:moveTo>
                  <a:lnTo>
                    <a:pt x="638543" y="71120"/>
                  </a:lnTo>
                  <a:lnTo>
                    <a:pt x="636955" y="73660"/>
                  </a:lnTo>
                  <a:lnTo>
                    <a:pt x="643623" y="73660"/>
                  </a:lnTo>
                  <a:lnTo>
                    <a:pt x="643305" y="72390"/>
                  </a:lnTo>
                  <a:lnTo>
                    <a:pt x="641007" y="72390"/>
                  </a:lnTo>
                  <a:lnTo>
                    <a:pt x="640029" y="71120"/>
                  </a:lnTo>
                  <a:close/>
                </a:path>
                <a:path w="1082675" h="472439">
                  <a:moveTo>
                    <a:pt x="649338" y="72390"/>
                  </a:moveTo>
                  <a:lnTo>
                    <a:pt x="646557" y="73660"/>
                  </a:lnTo>
                  <a:lnTo>
                    <a:pt x="651649" y="73660"/>
                  </a:lnTo>
                  <a:lnTo>
                    <a:pt x="649338" y="72390"/>
                  </a:lnTo>
                  <a:close/>
                </a:path>
                <a:path w="1082675" h="472439">
                  <a:moveTo>
                    <a:pt x="654862" y="72390"/>
                  </a:moveTo>
                  <a:lnTo>
                    <a:pt x="653326" y="73660"/>
                  </a:lnTo>
                  <a:lnTo>
                    <a:pt x="656234" y="73660"/>
                  </a:lnTo>
                  <a:lnTo>
                    <a:pt x="654862" y="72390"/>
                  </a:lnTo>
                  <a:close/>
                </a:path>
                <a:path w="1082675" h="472439">
                  <a:moveTo>
                    <a:pt x="1018476" y="72390"/>
                  </a:moveTo>
                  <a:lnTo>
                    <a:pt x="823023" y="72390"/>
                  </a:lnTo>
                  <a:lnTo>
                    <a:pt x="822680" y="73660"/>
                  </a:lnTo>
                  <a:lnTo>
                    <a:pt x="1019301" y="73660"/>
                  </a:lnTo>
                  <a:lnTo>
                    <a:pt x="1018476" y="72390"/>
                  </a:lnTo>
                  <a:close/>
                </a:path>
                <a:path w="1082675" h="472439">
                  <a:moveTo>
                    <a:pt x="1020965" y="72390"/>
                  </a:moveTo>
                  <a:lnTo>
                    <a:pt x="1020648" y="72390"/>
                  </a:lnTo>
                  <a:lnTo>
                    <a:pt x="1019301" y="73660"/>
                  </a:lnTo>
                  <a:lnTo>
                    <a:pt x="1021511" y="73660"/>
                  </a:lnTo>
                  <a:lnTo>
                    <a:pt x="1020965" y="72390"/>
                  </a:lnTo>
                  <a:close/>
                </a:path>
                <a:path w="1082675" h="472439">
                  <a:moveTo>
                    <a:pt x="1015707" y="68580"/>
                  </a:moveTo>
                  <a:lnTo>
                    <a:pt x="836853" y="68580"/>
                  </a:lnTo>
                  <a:lnTo>
                    <a:pt x="834986" y="69850"/>
                  </a:lnTo>
                  <a:lnTo>
                    <a:pt x="830224" y="69850"/>
                  </a:lnTo>
                  <a:lnTo>
                    <a:pt x="827938" y="71120"/>
                  </a:lnTo>
                  <a:lnTo>
                    <a:pt x="824458" y="72390"/>
                  </a:lnTo>
                  <a:lnTo>
                    <a:pt x="1017638" y="72390"/>
                  </a:lnTo>
                  <a:lnTo>
                    <a:pt x="1016330" y="69850"/>
                  </a:lnTo>
                  <a:lnTo>
                    <a:pt x="1015707" y="68580"/>
                  </a:lnTo>
                  <a:close/>
                </a:path>
                <a:path w="1082675" h="472439">
                  <a:moveTo>
                    <a:pt x="583285" y="66040"/>
                  </a:moveTo>
                  <a:lnTo>
                    <a:pt x="80822" y="66040"/>
                  </a:lnTo>
                  <a:lnTo>
                    <a:pt x="75564" y="68580"/>
                  </a:lnTo>
                  <a:lnTo>
                    <a:pt x="597598" y="68580"/>
                  </a:lnTo>
                  <a:lnTo>
                    <a:pt x="592721" y="67310"/>
                  </a:lnTo>
                  <a:lnTo>
                    <a:pt x="586536" y="67310"/>
                  </a:lnTo>
                  <a:lnTo>
                    <a:pt x="583285" y="66040"/>
                  </a:lnTo>
                  <a:close/>
                </a:path>
                <a:path w="1082675" h="472439">
                  <a:moveTo>
                    <a:pt x="602602" y="67310"/>
                  </a:moveTo>
                  <a:lnTo>
                    <a:pt x="597598" y="68580"/>
                  </a:lnTo>
                  <a:lnTo>
                    <a:pt x="603161" y="68580"/>
                  </a:lnTo>
                  <a:lnTo>
                    <a:pt x="602602" y="67310"/>
                  </a:lnTo>
                  <a:close/>
                </a:path>
                <a:path w="1082675" h="472439">
                  <a:moveTo>
                    <a:pt x="1006436" y="66040"/>
                  </a:moveTo>
                  <a:lnTo>
                    <a:pt x="841438" y="66040"/>
                  </a:lnTo>
                  <a:lnTo>
                    <a:pt x="840193" y="67310"/>
                  </a:lnTo>
                  <a:lnTo>
                    <a:pt x="838885" y="68580"/>
                  </a:lnTo>
                  <a:lnTo>
                    <a:pt x="1012596" y="68580"/>
                  </a:lnTo>
                  <a:lnTo>
                    <a:pt x="1011866" y="67310"/>
                  </a:lnTo>
                  <a:lnTo>
                    <a:pt x="1006322" y="67310"/>
                  </a:lnTo>
                  <a:lnTo>
                    <a:pt x="1006436" y="66040"/>
                  </a:lnTo>
                  <a:close/>
                </a:path>
                <a:path w="1082675" h="472439">
                  <a:moveTo>
                    <a:pt x="590499" y="64770"/>
                  </a:moveTo>
                  <a:lnTo>
                    <a:pt x="588022" y="67310"/>
                  </a:lnTo>
                  <a:lnTo>
                    <a:pt x="592721" y="67310"/>
                  </a:lnTo>
                  <a:lnTo>
                    <a:pt x="590499" y="64770"/>
                  </a:lnTo>
                  <a:close/>
                </a:path>
                <a:path w="1082675" h="472439">
                  <a:moveTo>
                    <a:pt x="1011135" y="66040"/>
                  </a:moveTo>
                  <a:lnTo>
                    <a:pt x="1006487" y="66040"/>
                  </a:lnTo>
                  <a:lnTo>
                    <a:pt x="1006322" y="67310"/>
                  </a:lnTo>
                  <a:lnTo>
                    <a:pt x="1011866" y="67310"/>
                  </a:lnTo>
                  <a:lnTo>
                    <a:pt x="1011135" y="66040"/>
                  </a:lnTo>
                  <a:close/>
                </a:path>
                <a:path w="1082675" h="472439">
                  <a:moveTo>
                    <a:pt x="553224" y="60960"/>
                  </a:moveTo>
                  <a:lnTo>
                    <a:pt x="91236" y="60960"/>
                  </a:lnTo>
                  <a:lnTo>
                    <a:pt x="87160" y="63500"/>
                  </a:lnTo>
                  <a:lnTo>
                    <a:pt x="81737" y="66040"/>
                  </a:lnTo>
                  <a:lnTo>
                    <a:pt x="580237" y="66040"/>
                  </a:lnTo>
                  <a:lnTo>
                    <a:pt x="578427" y="64770"/>
                  </a:lnTo>
                  <a:lnTo>
                    <a:pt x="572897" y="64770"/>
                  </a:lnTo>
                  <a:lnTo>
                    <a:pt x="572541" y="63500"/>
                  </a:lnTo>
                  <a:lnTo>
                    <a:pt x="561708" y="63500"/>
                  </a:lnTo>
                  <a:lnTo>
                    <a:pt x="559689" y="62230"/>
                  </a:lnTo>
                  <a:lnTo>
                    <a:pt x="553808" y="62230"/>
                  </a:lnTo>
                  <a:lnTo>
                    <a:pt x="553224" y="60960"/>
                  </a:lnTo>
                  <a:close/>
                </a:path>
                <a:path w="1082675" h="472439">
                  <a:moveTo>
                    <a:pt x="975817" y="44450"/>
                  </a:moveTo>
                  <a:lnTo>
                    <a:pt x="878293" y="44450"/>
                  </a:lnTo>
                  <a:lnTo>
                    <a:pt x="873823" y="45720"/>
                  </a:lnTo>
                  <a:lnTo>
                    <a:pt x="872629" y="49530"/>
                  </a:lnTo>
                  <a:lnTo>
                    <a:pt x="869480" y="52070"/>
                  </a:lnTo>
                  <a:lnTo>
                    <a:pt x="867016" y="53340"/>
                  </a:lnTo>
                  <a:lnTo>
                    <a:pt x="865841" y="54610"/>
                  </a:lnTo>
                  <a:lnTo>
                    <a:pt x="864561" y="55934"/>
                  </a:lnTo>
                  <a:lnTo>
                    <a:pt x="862241" y="57150"/>
                  </a:lnTo>
                  <a:lnTo>
                    <a:pt x="858151" y="57150"/>
                  </a:lnTo>
                  <a:lnTo>
                    <a:pt x="853706" y="62230"/>
                  </a:lnTo>
                  <a:lnTo>
                    <a:pt x="848131" y="63500"/>
                  </a:lnTo>
                  <a:lnTo>
                    <a:pt x="842772" y="66040"/>
                  </a:lnTo>
                  <a:lnTo>
                    <a:pt x="1006043" y="66040"/>
                  </a:lnTo>
                  <a:lnTo>
                    <a:pt x="1005433" y="64770"/>
                  </a:lnTo>
                  <a:lnTo>
                    <a:pt x="1004671" y="64770"/>
                  </a:lnTo>
                  <a:lnTo>
                    <a:pt x="1000175" y="63500"/>
                  </a:lnTo>
                  <a:lnTo>
                    <a:pt x="998969" y="60960"/>
                  </a:lnTo>
                  <a:lnTo>
                    <a:pt x="997712" y="60960"/>
                  </a:lnTo>
                  <a:lnTo>
                    <a:pt x="995819" y="58420"/>
                  </a:lnTo>
                  <a:lnTo>
                    <a:pt x="992454" y="58420"/>
                  </a:lnTo>
                  <a:lnTo>
                    <a:pt x="992031" y="55934"/>
                  </a:lnTo>
                  <a:lnTo>
                    <a:pt x="987799" y="55934"/>
                  </a:lnTo>
                  <a:lnTo>
                    <a:pt x="987209" y="50800"/>
                  </a:lnTo>
                  <a:lnTo>
                    <a:pt x="984262" y="50800"/>
                  </a:lnTo>
                  <a:lnTo>
                    <a:pt x="982154" y="49530"/>
                  </a:lnTo>
                  <a:lnTo>
                    <a:pt x="979157" y="49530"/>
                  </a:lnTo>
                  <a:lnTo>
                    <a:pt x="977493" y="46990"/>
                  </a:lnTo>
                  <a:lnTo>
                    <a:pt x="975677" y="46990"/>
                  </a:lnTo>
                  <a:lnTo>
                    <a:pt x="973607" y="45720"/>
                  </a:lnTo>
                  <a:lnTo>
                    <a:pt x="975817" y="44450"/>
                  </a:lnTo>
                  <a:close/>
                </a:path>
                <a:path w="1082675" h="472439">
                  <a:moveTo>
                    <a:pt x="576618" y="63500"/>
                  </a:moveTo>
                  <a:lnTo>
                    <a:pt x="574586" y="64770"/>
                  </a:lnTo>
                  <a:lnTo>
                    <a:pt x="578427" y="64770"/>
                  </a:lnTo>
                  <a:lnTo>
                    <a:pt x="576618" y="63500"/>
                  </a:lnTo>
                  <a:close/>
                </a:path>
                <a:path w="1082675" h="472439">
                  <a:moveTo>
                    <a:pt x="572185" y="62230"/>
                  </a:moveTo>
                  <a:lnTo>
                    <a:pt x="570166" y="62230"/>
                  </a:lnTo>
                  <a:lnTo>
                    <a:pt x="565175" y="63500"/>
                  </a:lnTo>
                  <a:lnTo>
                    <a:pt x="572541" y="63500"/>
                  </a:lnTo>
                  <a:lnTo>
                    <a:pt x="572185" y="62230"/>
                  </a:lnTo>
                  <a:close/>
                </a:path>
                <a:path w="1082675" h="472439">
                  <a:moveTo>
                    <a:pt x="557669" y="60960"/>
                  </a:moveTo>
                  <a:lnTo>
                    <a:pt x="555028" y="60960"/>
                  </a:lnTo>
                  <a:lnTo>
                    <a:pt x="554418" y="62230"/>
                  </a:lnTo>
                  <a:lnTo>
                    <a:pt x="559689" y="62230"/>
                  </a:lnTo>
                  <a:lnTo>
                    <a:pt x="557669" y="60960"/>
                  </a:lnTo>
                  <a:close/>
                </a:path>
                <a:path w="1082675" h="472439">
                  <a:moveTo>
                    <a:pt x="486943" y="46990"/>
                  </a:moveTo>
                  <a:lnTo>
                    <a:pt x="484060" y="48260"/>
                  </a:lnTo>
                  <a:lnTo>
                    <a:pt x="116001" y="48260"/>
                  </a:lnTo>
                  <a:lnTo>
                    <a:pt x="112090" y="50800"/>
                  </a:lnTo>
                  <a:lnTo>
                    <a:pt x="109994" y="52070"/>
                  </a:lnTo>
                  <a:lnTo>
                    <a:pt x="104571" y="53340"/>
                  </a:lnTo>
                  <a:lnTo>
                    <a:pt x="103695" y="54610"/>
                  </a:lnTo>
                  <a:lnTo>
                    <a:pt x="102702" y="55934"/>
                  </a:lnTo>
                  <a:lnTo>
                    <a:pt x="100114" y="57150"/>
                  </a:lnTo>
                  <a:lnTo>
                    <a:pt x="100190" y="58420"/>
                  </a:lnTo>
                  <a:lnTo>
                    <a:pt x="100266" y="59690"/>
                  </a:lnTo>
                  <a:lnTo>
                    <a:pt x="95326" y="59690"/>
                  </a:lnTo>
                  <a:lnTo>
                    <a:pt x="92608" y="60960"/>
                  </a:lnTo>
                  <a:lnTo>
                    <a:pt x="534225" y="60960"/>
                  </a:lnTo>
                  <a:lnTo>
                    <a:pt x="532853" y="57150"/>
                  </a:lnTo>
                  <a:lnTo>
                    <a:pt x="526796" y="57150"/>
                  </a:lnTo>
                  <a:lnTo>
                    <a:pt x="527114" y="55934"/>
                  </a:lnTo>
                  <a:lnTo>
                    <a:pt x="520016" y="55934"/>
                  </a:lnTo>
                  <a:lnTo>
                    <a:pt x="517207" y="54610"/>
                  </a:lnTo>
                  <a:lnTo>
                    <a:pt x="512191" y="54610"/>
                  </a:lnTo>
                  <a:lnTo>
                    <a:pt x="510006" y="53340"/>
                  </a:lnTo>
                  <a:lnTo>
                    <a:pt x="506514" y="53340"/>
                  </a:lnTo>
                  <a:lnTo>
                    <a:pt x="504913" y="52070"/>
                  </a:lnTo>
                  <a:lnTo>
                    <a:pt x="502005" y="50800"/>
                  </a:lnTo>
                  <a:lnTo>
                    <a:pt x="495909" y="50800"/>
                  </a:lnTo>
                  <a:lnTo>
                    <a:pt x="494398" y="49530"/>
                  </a:lnTo>
                  <a:lnTo>
                    <a:pt x="489432" y="49530"/>
                  </a:lnTo>
                  <a:lnTo>
                    <a:pt x="486943" y="46990"/>
                  </a:lnTo>
                  <a:close/>
                </a:path>
                <a:path w="1082675" h="472439">
                  <a:moveTo>
                    <a:pt x="537870" y="57150"/>
                  </a:moveTo>
                  <a:lnTo>
                    <a:pt x="536041" y="57150"/>
                  </a:lnTo>
                  <a:lnTo>
                    <a:pt x="534225" y="60960"/>
                  </a:lnTo>
                  <a:lnTo>
                    <a:pt x="548576" y="60960"/>
                  </a:lnTo>
                  <a:lnTo>
                    <a:pt x="548690" y="59690"/>
                  </a:lnTo>
                  <a:lnTo>
                    <a:pt x="541489" y="59690"/>
                  </a:lnTo>
                  <a:lnTo>
                    <a:pt x="537870" y="57150"/>
                  </a:lnTo>
                  <a:close/>
                </a:path>
                <a:path w="1082675" h="472439">
                  <a:moveTo>
                    <a:pt x="549630" y="59690"/>
                  </a:moveTo>
                  <a:lnTo>
                    <a:pt x="549351" y="60960"/>
                  </a:lnTo>
                  <a:lnTo>
                    <a:pt x="552030" y="60960"/>
                  </a:lnTo>
                  <a:lnTo>
                    <a:pt x="549630" y="59690"/>
                  </a:lnTo>
                  <a:close/>
                </a:path>
                <a:path w="1082675" h="472439">
                  <a:moveTo>
                    <a:pt x="97764" y="57150"/>
                  </a:moveTo>
                  <a:lnTo>
                    <a:pt x="96888" y="59690"/>
                  </a:lnTo>
                  <a:lnTo>
                    <a:pt x="100266" y="59690"/>
                  </a:lnTo>
                  <a:lnTo>
                    <a:pt x="97764" y="57150"/>
                  </a:lnTo>
                  <a:close/>
                </a:path>
                <a:path w="1082675" h="472439">
                  <a:moveTo>
                    <a:pt x="544639" y="58420"/>
                  </a:moveTo>
                  <a:lnTo>
                    <a:pt x="543674" y="58420"/>
                  </a:lnTo>
                  <a:lnTo>
                    <a:pt x="541489" y="59690"/>
                  </a:lnTo>
                  <a:lnTo>
                    <a:pt x="545604" y="59690"/>
                  </a:lnTo>
                  <a:lnTo>
                    <a:pt x="544639" y="58420"/>
                  </a:lnTo>
                  <a:close/>
                </a:path>
                <a:path w="1082675" h="472439">
                  <a:moveTo>
                    <a:pt x="547928" y="57150"/>
                  </a:moveTo>
                  <a:lnTo>
                    <a:pt x="546430" y="59690"/>
                  </a:lnTo>
                  <a:lnTo>
                    <a:pt x="547928" y="59690"/>
                  </a:lnTo>
                  <a:lnTo>
                    <a:pt x="547928" y="57150"/>
                  </a:lnTo>
                  <a:close/>
                </a:path>
                <a:path w="1082675" h="472439">
                  <a:moveTo>
                    <a:pt x="531177" y="55934"/>
                  </a:moveTo>
                  <a:lnTo>
                    <a:pt x="527104" y="55934"/>
                  </a:lnTo>
                  <a:lnTo>
                    <a:pt x="526910" y="57150"/>
                  </a:lnTo>
                  <a:lnTo>
                    <a:pt x="532853" y="57150"/>
                  </a:lnTo>
                  <a:lnTo>
                    <a:pt x="531177" y="55934"/>
                  </a:lnTo>
                  <a:close/>
                </a:path>
                <a:path w="1082675" h="472439">
                  <a:moveTo>
                    <a:pt x="521081" y="54610"/>
                  </a:moveTo>
                  <a:lnTo>
                    <a:pt x="519848" y="55934"/>
                  </a:lnTo>
                  <a:lnTo>
                    <a:pt x="523744" y="55934"/>
                  </a:lnTo>
                  <a:lnTo>
                    <a:pt x="521081" y="54610"/>
                  </a:lnTo>
                  <a:close/>
                </a:path>
                <a:path w="1082675" h="472439">
                  <a:moveTo>
                    <a:pt x="525881" y="53340"/>
                  </a:moveTo>
                  <a:lnTo>
                    <a:pt x="523585" y="55934"/>
                  </a:lnTo>
                  <a:lnTo>
                    <a:pt x="527114" y="55934"/>
                  </a:lnTo>
                  <a:lnTo>
                    <a:pt x="525881" y="53340"/>
                  </a:lnTo>
                  <a:close/>
                </a:path>
                <a:path w="1082675" h="472439">
                  <a:moveTo>
                    <a:pt x="991806" y="54610"/>
                  </a:moveTo>
                  <a:lnTo>
                    <a:pt x="991463" y="54610"/>
                  </a:lnTo>
                  <a:lnTo>
                    <a:pt x="987634" y="55934"/>
                  </a:lnTo>
                  <a:lnTo>
                    <a:pt x="992031" y="55934"/>
                  </a:lnTo>
                  <a:lnTo>
                    <a:pt x="991806" y="54610"/>
                  </a:lnTo>
                  <a:close/>
                </a:path>
                <a:path w="1082675" h="472439">
                  <a:moveTo>
                    <a:pt x="516128" y="53340"/>
                  </a:moveTo>
                  <a:lnTo>
                    <a:pt x="512191" y="54610"/>
                  </a:lnTo>
                  <a:lnTo>
                    <a:pt x="517207" y="54610"/>
                  </a:lnTo>
                  <a:lnTo>
                    <a:pt x="516128" y="53340"/>
                  </a:lnTo>
                  <a:close/>
                </a:path>
                <a:path w="1082675" h="472439">
                  <a:moveTo>
                    <a:pt x="492887" y="48260"/>
                  </a:moveTo>
                  <a:lnTo>
                    <a:pt x="489432" y="49530"/>
                  </a:lnTo>
                  <a:lnTo>
                    <a:pt x="494398" y="49530"/>
                  </a:lnTo>
                  <a:lnTo>
                    <a:pt x="492887" y="48260"/>
                  </a:lnTo>
                  <a:close/>
                </a:path>
                <a:path w="1082675" h="472439">
                  <a:moveTo>
                    <a:pt x="441375" y="36830"/>
                  </a:moveTo>
                  <a:lnTo>
                    <a:pt x="137287" y="36830"/>
                  </a:lnTo>
                  <a:lnTo>
                    <a:pt x="135826" y="39370"/>
                  </a:lnTo>
                  <a:lnTo>
                    <a:pt x="132435" y="40640"/>
                  </a:lnTo>
                  <a:lnTo>
                    <a:pt x="126796" y="43180"/>
                  </a:lnTo>
                  <a:lnTo>
                    <a:pt x="123558" y="45720"/>
                  </a:lnTo>
                  <a:lnTo>
                    <a:pt x="120243" y="46990"/>
                  </a:lnTo>
                  <a:lnTo>
                    <a:pt x="118160" y="48260"/>
                  </a:lnTo>
                  <a:lnTo>
                    <a:pt x="480872" y="48260"/>
                  </a:lnTo>
                  <a:lnTo>
                    <a:pt x="481952" y="46990"/>
                  </a:lnTo>
                  <a:lnTo>
                    <a:pt x="474675" y="46990"/>
                  </a:lnTo>
                  <a:lnTo>
                    <a:pt x="468553" y="44450"/>
                  </a:lnTo>
                  <a:lnTo>
                    <a:pt x="464121" y="44450"/>
                  </a:lnTo>
                  <a:lnTo>
                    <a:pt x="462559" y="43180"/>
                  </a:lnTo>
                  <a:lnTo>
                    <a:pt x="460971" y="43180"/>
                  </a:lnTo>
                  <a:lnTo>
                    <a:pt x="457606" y="41910"/>
                  </a:lnTo>
                  <a:lnTo>
                    <a:pt x="455879" y="41910"/>
                  </a:lnTo>
                  <a:lnTo>
                    <a:pt x="453415" y="40640"/>
                  </a:lnTo>
                  <a:lnTo>
                    <a:pt x="449948" y="40640"/>
                  </a:lnTo>
                  <a:lnTo>
                    <a:pt x="450253" y="39370"/>
                  </a:lnTo>
                  <a:lnTo>
                    <a:pt x="449567" y="38100"/>
                  </a:lnTo>
                  <a:lnTo>
                    <a:pt x="442556" y="38100"/>
                  </a:lnTo>
                  <a:lnTo>
                    <a:pt x="441375" y="36830"/>
                  </a:lnTo>
                  <a:close/>
                </a:path>
                <a:path w="1082675" h="472439">
                  <a:moveTo>
                    <a:pt x="918311" y="13970"/>
                  </a:moveTo>
                  <a:lnTo>
                    <a:pt x="916978" y="13970"/>
                  </a:lnTo>
                  <a:lnTo>
                    <a:pt x="915733" y="16510"/>
                  </a:lnTo>
                  <a:lnTo>
                    <a:pt x="902652" y="16510"/>
                  </a:lnTo>
                  <a:lnTo>
                    <a:pt x="899922" y="20320"/>
                  </a:lnTo>
                  <a:lnTo>
                    <a:pt x="899439" y="20320"/>
                  </a:lnTo>
                  <a:lnTo>
                    <a:pt x="897978" y="22860"/>
                  </a:lnTo>
                  <a:lnTo>
                    <a:pt x="893394" y="26670"/>
                  </a:lnTo>
                  <a:lnTo>
                    <a:pt x="890799" y="28007"/>
                  </a:lnTo>
                  <a:lnTo>
                    <a:pt x="890041" y="29210"/>
                  </a:lnTo>
                  <a:lnTo>
                    <a:pt x="890143" y="31750"/>
                  </a:lnTo>
                  <a:lnTo>
                    <a:pt x="888314" y="31750"/>
                  </a:lnTo>
                  <a:lnTo>
                    <a:pt x="884364" y="36830"/>
                  </a:lnTo>
                  <a:lnTo>
                    <a:pt x="882319" y="41910"/>
                  </a:lnTo>
                  <a:lnTo>
                    <a:pt x="879449" y="41910"/>
                  </a:lnTo>
                  <a:lnTo>
                    <a:pt x="878573" y="44450"/>
                  </a:lnTo>
                  <a:lnTo>
                    <a:pt x="970203" y="44450"/>
                  </a:lnTo>
                  <a:lnTo>
                    <a:pt x="968425" y="43180"/>
                  </a:lnTo>
                  <a:lnTo>
                    <a:pt x="967981" y="43180"/>
                  </a:lnTo>
                  <a:lnTo>
                    <a:pt x="966317" y="41910"/>
                  </a:lnTo>
                  <a:lnTo>
                    <a:pt x="965047" y="39370"/>
                  </a:lnTo>
                  <a:lnTo>
                    <a:pt x="961923" y="39370"/>
                  </a:lnTo>
                  <a:lnTo>
                    <a:pt x="961415" y="38100"/>
                  </a:lnTo>
                  <a:lnTo>
                    <a:pt x="960983" y="38100"/>
                  </a:lnTo>
                  <a:lnTo>
                    <a:pt x="958151" y="36830"/>
                  </a:lnTo>
                  <a:lnTo>
                    <a:pt x="955179" y="35560"/>
                  </a:lnTo>
                  <a:lnTo>
                    <a:pt x="954523" y="34290"/>
                  </a:lnTo>
                  <a:lnTo>
                    <a:pt x="950480" y="34290"/>
                  </a:lnTo>
                  <a:lnTo>
                    <a:pt x="950575" y="33020"/>
                  </a:lnTo>
                  <a:lnTo>
                    <a:pt x="950671" y="31750"/>
                  </a:lnTo>
                  <a:lnTo>
                    <a:pt x="950201" y="30480"/>
                  </a:lnTo>
                  <a:lnTo>
                    <a:pt x="947966" y="30480"/>
                  </a:lnTo>
                  <a:lnTo>
                    <a:pt x="948080" y="29210"/>
                  </a:lnTo>
                  <a:lnTo>
                    <a:pt x="944372" y="29210"/>
                  </a:lnTo>
                  <a:lnTo>
                    <a:pt x="944539" y="28007"/>
                  </a:lnTo>
                  <a:lnTo>
                    <a:pt x="944852" y="28007"/>
                  </a:lnTo>
                  <a:lnTo>
                    <a:pt x="942632" y="26670"/>
                  </a:lnTo>
                  <a:lnTo>
                    <a:pt x="940447" y="25400"/>
                  </a:lnTo>
                  <a:lnTo>
                    <a:pt x="936332" y="22860"/>
                  </a:lnTo>
                  <a:lnTo>
                    <a:pt x="934504" y="21590"/>
                  </a:lnTo>
                  <a:lnTo>
                    <a:pt x="931138" y="21590"/>
                  </a:lnTo>
                  <a:lnTo>
                    <a:pt x="928306" y="19050"/>
                  </a:lnTo>
                  <a:lnTo>
                    <a:pt x="924750" y="17780"/>
                  </a:lnTo>
                  <a:lnTo>
                    <a:pt x="921486" y="16510"/>
                  </a:lnTo>
                  <a:lnTo>
                    <a:pt x="921346" y="15240"/>
                  </a:lnTo>
                  <a:lnTo>
                    <a:pt x="918959" y="15240"/>
                  </a:lnTo>
                  <a:lnTo>
                    <a:pt x="918311" y="13970"/>
                  </a:lnTo>
                  <a:close/>
                </a:path>
                <a:path w="1082675" h="472439">
                  <a:moveTo>
                    <a:pt x="419493" y="31750"/>
                  </a:moveTo>
                  <a:lnTo>
                    <a:pt x="144780" y="31750"/>
                  </a:lnTo>
                  <a:lnTo>
                    <a:pt x="144462" y="33020"/>
                  </a:lnTo>
                  <a:lnTo>
                    <a:pt x="141605" y="34290"/>
                  </a:lnTo>
                  <a:lnTo>
                    <a:pt x="140830" y="36830"/>
                  </a:lnTo>
                  <a:lnTo>
                    <a:pt x="432650" y="36830"/>
                  </a:lnTo>
                  <a:lnTo>
                    <a:pt x="431482" y="34290"/>
                  </a:lnTo>
                  <a:lnTo>
                    <a:pt x="425602" y="34290"/>
                  </a:lnTo>
                  <a:lnTo>
                    <a:pt x="423252" y="33020"/>
                  </a:lnTo>
                  <a:lnTo>
                    <a:pt x="419976" y="33020"/>
                  </a:lnTo>
                  <a:lnTo>
                    <a:pt x="419493" y="31750"/>
                  </a:lnTo>
                  <a:close/>
                </a:path>
                <a:path w="1082675" h="472439">
                  <a:moveTo>
                    <a:pt x="436956" y="35560"/>
                  </a:moveTo>
                  <a:lnTo>
                    <a:pt x="434416" y="35560"/>
                  </a:lnTo>
                  <a:lnTo>
                    <a:pt x="432650" y="36830"/>
                  </a:lnTo>
                  <a:lnTo>
                    <a:pt x="437972" y="36830"/>
                  </a:lnTo>
                  <a:lnTo>
                    <a:pt x="436956" y="35560"/>
                  </a:lnTo>
                  <a:close/>
                </a:path>
                <a:path w="1082675" h="472439">
                  <a:moveTo>
                    <a:pt x="440067" y="35560"/>
                  </a:moveTo>
                  <a:lnTo>
                    <a:pt x="439166" y="35560"/>
                  </a:lnTo>
                  <a:lnTo>
                    <a:pt x="437972" y="36830"/>
                  </a:lnTo>
                  <a:lnTo>
                    <a:pt x="440715" y="36830"/>
                  </a:lnTo>
                  <a:lnTo>
                    <a:pt x="440067" y="35560"/>
                  </a:lnTo>
                  <a:close/>
                </a:path>
                <a:path w="1082675" h="472439">
                  <a:moveTo>
                    <a:pt x="953211" y="31750"/>
                  </a:moveTo>
                  <a:lnTo>
                    <a:pt x="950480" y="34290"/>
                  </a:lnTo>
                  <a:lnTo>
                    <a:pt x="954523" y="34290"/>
                  </a:lnTo>
                  <a:lnTo>
                    <a:pt x="953211" y="31750"/>
                  </a:lnTo>
                  <a:close/>
                </a:path>
                <a:path w="1082675" h="472439">
                  <a:moveTo>
                    <a:pt x="372770" y="22860"/>
                  </a:moveTo>
                  <a:lnTo>
                    <a:pt x="371640" y="22860"/>
                  </a:lnTo>
                  <a:lnTo>
                    <a:pt x="370357" y="24130"/>
                  </a:lnTo>
                  <a:lnTo>
                    <a:pt x="162610" y="24130"/>
                  </a:lnTo>
                  <a:lnTo>
                    <a:pt x="156438" y="26670"/>
                  </a:lnTo>
                  <a:lnTo>
                    <a:pt x="153074" y="28007"/>
                  </a:lnTo>
                  <a:lnTo>
                    <a:pt x="150329" y="30480"/>
                  </a:lnTo>
                  <a:lnTo>
                    <a:pt x="149237" y="31750"/>
                  </a:lnTo>
                  <a:lnTo>
                    <a:pt x="408470" y="31750"/>
                  </a:lnTo>
                  <a:lnTo>
                    <a:pt x="404063" y="29210"/>
                  </a:lnTo>
                  <a:lnTo>
                    <a:pt x="400972" y="28007"/>
                  </a:lnTo>
                  <a:lnTo>
                    <a:pt x="394419" y="28007"/>
                  </a:lnTo>
                  <a:lnTo>
                    <a:pt x="390474" y="26670"/>
                  </a:lnTo>
                  <a:lnTo>
                    <a:pt x="386740" y="26670"/>
                  </a:lnTo>
                  <a:lnTo>
                    <a:pt x="381533" y="25400"/>
                  </a:lnTo>
                  <a:lnTo>
                    <a:pt x="374167" y="25400"/>
                  </a:lnTo>
                  <a:lnTo>
                    <a:pt x="372770" y="22860"/>
                  </a:lnTo>
                  <a:close/>
                </a:path>
                <a:path w="1082675" h="472439">
                  <a:moveTo>
                    <a:pt x="410133" y="29210"/>
                  </a:moveTo>
                  <a:lnTo>
                    <a:pt x="408470" y="31750"/>
                  </a:lnTo>
                  <a:lnTo>
                    <a:pt x="411251" y="31750"/>
                  </a:lnTo>
                  <a:lnTo>
                    <a:pt x="410133" y="29210"/>
                  </a:lnTo>
                  <a:close/>
                </a:path>
                <a:path w="1082675" h="472439">
                  <a:moveTo>
                    <a:pt x="414794" y="30480"/>
                  </a:moveTo>
                  <a:lnTo>
                    <a:pt x="413651" y="31750"/>
                  </a:lnTo>
                  <a:lnTo>
                    <a:pt x="415048" y="31750"/>
                  </a:lnTo>
                  <a:lnTo>
                    <a:pt x="414794" y="30480"/>
                  </a:lnTo>
                  <a:close/>
                </a:path>
                <a:path w="1082675" h="472439">
                  <a:moveTo>
                    <a:pt x="949731" y="29210"/>
                  </a:moveTo>
                  <a:lnTo>
                    <a:pt x="948105" y="29210"/>
                  </a:lnTo>
                  <a:lnTo>
                    <a:pt x="947966" y="30480"/>
                  </a:lnTo>
                  <a:lnTo>
                    <a:pt x="950201" y="30480"/>
                  </a:lnTo>
                  <a:lnTo>
                    <a:pt x="949731" y="29210"/>
                  </a:lnTo>
                  <a:close/>
                </a:path>
                <a:path w="1082675" h="472439">
                  <a:moveTo>
                    <a:pt x="944852" y="28007"/>
                  </a:moveTo>
                  <a:lnTo>
                    <a:pt x="944372" y="29210"/>
                  </a:lnTo>
                  <a:lnTo>
                    <a:pt x="948080" y="29210"/>
                  </a:lnTo>
                  <a:lnTo>
                    <a:pt x="944852" y="28007"/>
                  </a:lnTo>
                  <a:close/>
                </a:path>
                <a:path w="1082675" h="472439">
                  <a:moveTo>
                    <a:pt x="396608" y="26670"/>
                  </a:moveTo>
                  <a:lnTo>
                    <a:pt x="395270" y="28007"/>
                  </a:lnTo>
                  <a:lnTo>
                    <a:pt x="397731" y="28007"/>
                  </a:lnTo>
                  <a:lnTo>
                    <a:pt x="396608" y="26670"/>
                  </a:lnTo>
                  <a:close/>
                </a:path>
                <a:path w="1082675" h="472439">
                  <a:moveTo>
                    <a:pt x="376631" y="24130"/>
                  </a:moveTo>
                  <a:lnTo>
                    <a:pt x="374167" y="25400"/>
                  </a:lnTo>
                  <a:lnTo>
                    <a:pt x="380034" y="25400"/>
                  </a:lnTo>
                  <a:lnTo>
                    <a:pt x="376631" y="24130"/>
                  </a:lnTo>
                  <a:close/>
                </a:path>
                <a:path w="1082675" h="472439">
                  <a:moveTo>
                    <a:pt x="365620" y="21590"/>
                  </a:moveTo>
                  <a:lnTo>
                    <a:pt x="168198" y="21590"/>
                  </a:lnTo>
                  <a:lnTo>
                    <a:pt x="165874" y="24130"/>
                  </a:lnTo>
                  <a:lnTo>
                    <a:pt x="366483" y="24130"/>
                  </a:lnTo>
                  <a:lnTo>
                    <a:pt x="365620" y="21590"/>
                  </a:lnTo>
                  <a:close/>
                </a:path>
                <a:path w="1082675" h="472439">
                  <a:moveTo>
                    <a:pt x="369138" y="22860"/>
                  </a:moveTo>
                  <a:lnTo>
                    <a:pt x="367893" y="22860"/>
                  </a:lnTo>
                  <a:lnTo>
                    <a:pt x="366483" y="24130"/>
                  </a:lnTo>
                  <a:lnTo>
                    <a:pt x="370357" y="24130"/>
                  </a:lnTo>
                  <a:lnTo>
                    <a:pt x="369138" y="22860"/>
                  </a:lnTo>
                  <a:close/>
                </a:path>
                <a:path w="1082675" h="472439">
                  <a:moveTo>
                    <a:pt x="170599" y="20320"/>
                  </a:moveTo>
                  <a:lnTo>
                    <a:pt x="168630" y="21590"/>
                  </a:lnTo>
                  <a:lnTo>
                    <a:pt x="173570" y="21590"/>
                  </a:lnTo>
                  <a:lnTo>
                    <a:pt x="170599" y="20320"/>
                  </a:lnTo>
                  <a:close/>
                </a:path>
                <a:path w="1082675" h="472439">
                  <a:moveTo>
                    <a:pt x="346760" y="17780"/>
                  </a:moveTo>
                  <a:lnTo>
                    <a:pt x="174663" y="17780"/>
                  </a:lnTo>
                  <a:lnTo>
                    <a:pt x="173570" y="21590"/>
                  </a:lnTo>
                  <a:lnTo>
                    <a:pt x="359295" y="21590"/>
                  </a:lnTo>
                  <a:lnTo>
                    <a:pt x="354457" y="20320"/>
                  </a:lnTo>
                  <a:lnTo>
                    <a:pt x="346760" y="17780"/>
                  </a:lnTo>
                  <a:close/>
                </a:path>
                <a:path w="1082675" h="472439">
                  <a:moveTo>
                    <a:pt x="304228" y="10160"/>
                  </a:moveTo>
                  <a:lnTo>
                    <a:pt x="190639" y="10160"/>
                  </a:lnTo>
                  <a:lnTo>
                    <a:pt x="186537" y="13970"/>
                  </a:lnTo>
                  <a:lnTo>
                    <a:pt x="184048" y="13970"/>
                  </a:lnTo>
                  <a:lnTo>
                    <a:pt x="180022" y="16510"/>
                  </a:lnTo>
                  <a:lnTo>
                    <a:pt x="178269" y="17780"/>
                  </a:lnTo>
                  <a:lnTo>
                    <a:pt x="343649" y="17780"/>
                  </a:lnTo>
                  <a:lnTo>
                    <a:pt x="340550" y="16510"/>
                  </a:lnTo>
                  <a:lnTo>
                    <a:pt x="337312" y="16510"/>
                  </a:lnTo>
                  <a:lnTo>
                    <a:pt x="334111" y="15240"/>
                  </a:lnTo>
                  <a:lnTo>
                    <a:pt x="322948" y="15240"/>
                  </a:lnTo>
                  <a:lnTo>
                    <a:pt x="316141" y="12700"/>
                  </a:lnTo>
                  <a:lnTo>
                    <a:pt x="307975" y="12700"/>
                  </a:lnTo>
                  <a:lnTo>
                    <a:pt x="304228" y="10160"/>
                  </a:lnTo>
                  <a:close/>
                </a:path>
                <a:path w="1082675" h="472439">
                  <a:moveTo>
                    <a:pt x="911377" y="13970"/>
                  </a:moveTo>
                  <a:lnTo>
                    <a:pt x="910018" y="15240"/>
                  </a:lnTo>
                  <a:lnTo>
                    <a:pt x="908557" y="15240"/>
                  </a:lnTo>
                  <a:lnTo>
                    <a:pt x="905637" y="16510"/>
                  </a:lnTo>
                  <a:lnTo>
                    <a:pt x="915733" y="16510"/>
                  </a:lnTo>
                  <a:lnTo>
                    <a:pt x="914311" y="15240"/>
                  </a:lnTo>
                  <a:lnTo>
                    <a:pt x="911377" y="13970"/>
                  </a:lnTo>
                  <a:close/>
                </a:path>
                <a:path w="1082675" h="472439">
                  <a:moveTo>
                    <a:pt x="323405" y="13970"/>
                  </a:moveTo>
                  <a:lnTo>
                    <a:pt x="323189" y="13970"/>
                  </a:lnTo>
                  <a:lnTo>
                    <a:pt x="322948" y="15240"/>
                  </a:lnTo>
                  <a:lnTo>
                    <a:pt x="328422" y="15240"/>
                  </a:lnTo>
                  <a:lnTo>
                    <a:pt x="323405" y="13970"/>
                  </a:lnTo>
                  <a:close/>
                </a:path>
                <a:path w="1082675" h="472439">
                  <a:moveTo>
                    <a:pt x="310400" y="11430"/>
                  </a:moveTo>
                  <a:lnTo>
                    <a:pt x="307975" y="12700"/>
                  </a:lnTo>
                  <a:lnTo>
                    <a:pt x="316141" y="12700"/>
                  </a:lnTo>
                  <a:lnTo>
                    <a:pt x="310400" y="11430"/>
                  </a:lnTo>
                  <a:close/>
                </a:path>
                <a:path w="1082675" h="472439">
                  <a:moveTo>
                    <a:pt x="272719" y="6350"/>
                  </a:moveTo>
                  <a:lnTo>
                    <a:pt x="196100" y="6350"/>
                  </a:lnTo>
                  <a:lnTo>
                    <a:pt x="194805" y="10160"/>
                  </a:lnTo>
                  <a:lnTo>
                    <a:pt x="292582" y="10160"/>
                  </a:lnTo>
                  <a:lnTo>
                    <a:pt x="291769" y="8890"/>
                  </a:lnTo>
                  <a:lnTo>
                    <a:pt x="290360" y="8890"/>
                  </a:lnTo>
                  <a:lnTo>
                    <a:pt x="289026" y="7620"/>
                  </a:lnTo>
                  <a:lnTo>
                    <a:pt x="274967" y="7620"/>
                  </a:lnTo>
                  <a:lnTo>
                    <a:pt x="272719" y="6350"/>
                  </a:lnTo>
                  <a:close/>
                </a:path>
                <a:path w="1082675" h="472439">
                  <a:moveTo>
                    <a:pt x="294868" y="8890"/>
                  </a:moveTo>
                  <a:lnTo>
                    <a:pt x="292061" y="8890"/>
                  </a:lnTo>
                  <a:lnTo>
                    <a:pt x="292582" y="10160"/>
                  </a:lnTo>
                  <a:lnTo>
                    <a:pt x="297586" y="10160"/>
                  </a:lnTo>
                  <a:lnTo>
                    <a:pt x="294868" y="8890"/>
                  </a:lnTo>
                  <a:close/>
                </a:path>
                <a:path w="1082675" h="472439">
                  <a:moveTo>
                    <a:pt x="300723" y="8890"/>
                  </a:moveTo>
                  <a:lnTo>
                    <a:pt x="300443" y="8890"/>
                  </a:lnTo>
                  <a:lnTo>
                    <a:pt x="297586" y="10160"/>
                  </a:lnTo>
                  <a:lnTo>
                    <a:pt x="302221" y="10160"/>
                  </a:lnTo>
                  <a:lnTo>
                    <a:pt x="300723" y="8890"/>
                  </a:lnTo>
                  <a:close/>
                </a:path>
                <a:path w="1082675" h="472439">
                  <a:moveTo>
                    <a:pt x="277812" y="6350"/>
                  </a:moveTo>
                  <a:lnTo>
                    <a:pt x="275805" y="6350"/>
                  </a:lnTo>
                  <a:lnTo>
                    <a:pt x="275590" y="7620"/>
                  </a:lnTo>
                  <a:lnTo>
                    <a:pt x="277355" y="7620"/>
                  </a:lnTo>
                  <a:lnTo>
                    <a:pt x="277812" y="6350"/>
                  </a:lnTo>
                  <a:close/>
                </a:path>
                <a:path w="1082675" h="472439">
                  <a:moveTo>
                    <a:pt x="206616" y="1270"/>
                  </a:moveTo>
                  <a:lnTo>
                    <a:pt x="203428" y="3810"/>
                  </a:lnTo>
                  <a:lnTo>
                    <a:pt x="199593" y="5080"/>
                  </a:lnTo>
                  <a:lnTo>
                    <a:pt x="199682" y="6350"/>
                  </a:lnTo>
                  <a:lnTo>
                    <a:pt x="262991" y="6350"/>
                  </a:lnTo>
                  <a:lnTo>
                    <a:pt x="260883" y="5080"/>
                  </a:lnTo>
                  <a:lnTo>
                    <a:pt x="253060" y="5080"/>
                  </a:lnTo>
                  <a:lnTo>
                    <a:pt x="251637" y="3810"/>
                  </a:lnTo>
                  <a:lnTo>
                    <a:pt x="250583" y="2540"/>
                  </a:lnTo>
                  <a:lnTo>
                    <a:pt x="210642" y="2540"/>
                  </a:lnTo>
                  <a:lnTo>
                    <a:pt x="206616" y="1270"/>
                  </a:lnTo>
                  <a:close/>
                </a:path>
                <a:path w="1082675" h="472439">
                  <a:moveTo>
                    <a:pt x="258775" y="3810"/>
                  </a:moveTo>
                  <a:lnTo>
                    <a:pt x="253060" y="5080"/>
                  </a:lnTo>
                  <a:lnTo>
                    <a:pt x="260883" y="5080"/>
                  </a:lnTo>
                  <a:lnTo>
                    <a:pt x="258775" y="3810"/>
                  </a:lnTo>
                  <a:close/>
                </a:path>
                <a:path w="1082675" h="472439">
                  <a:moveTo>
                    <a:pt x="213728" y="0"/>
                  </a:moveTo>
                  <a:lnTo>
                    <a:pt x="211848" y="2540"/>
                  </a:lnTo>
                  <a:lnTo>
                    <a:pt x="220497" y="2540"/>
                  </a:lnTo>
                  <a:lnTo>
                    <a:pt x="218211" y="1270"/>
                  </a:lnTo>
                  <a:lnTo>
                    <a:pt x="216001" y="1270"/>
                  </a:lnTo>
                  <a:lnTo>
                    <a:pt x="213728" y="0"/>
                  </a:lnTo>
                  <a:close/>
                </a:path>
                <a:path w="1082675" h="472439">
                  <a:moveTo>
                    <a:pt x="230797" y="0"/>
                  </a:moveTo>
                  <a:lnTo>
                    <a:pt x="224980" y="0"/>
                  </a:lnTo>
                  <a:lnTo>
                    <a:pt x="220497" y="2540"/>
                  </a:lnTo>
                  <a:lnTo>
                    <a:pt x="245846" y="2540"/>
                  </a:lnTo>
                  <a:lnTo>
                    <a:pt x="245046" y="1270"/>
                  </a:lnTo>
                  <a:lnTo>
                    <a:pt x="232016" y="1270"/>
                  </a:lnTo>
                  <a:lnTo>
                    <a:pt x="230797" y="0"/>
                  </a:lnTo>
                  <a:close/>
                </a:path>
                <a:path w="1082675" h="472439">
                  <a:moveTo>
                    <a:pt x="248361" y="1270"/>
                  </a:moveTo>
                  <a:lnTo>
                    <a:pt x="246811" y="2540"/>
                  </a:lnTo>
                  <a:lnTo>
                    <a:pt x="249351" y="2540"/>
                  </a:lnTo>
                  <a:lnTo>
                    <a:pt x="248361" y="1270"/>
                  </a:lnTo>
                  <a:close/>
                </a:path>
                <a:path w="1082675" h="472439">
                  <a:moveTo>
                    <a:pt x="238010" y="0"/>
                  </a:moveTo>
                  <a:lnTo>
                    <a:pt x="234416" y="0"/>
                  </a:lnTo>
                  <a:lnTo>
                    <a:pt x="233184" y="1270"/>
                  </a:lnTo>
                  <a:lnTo>
                    <a:pt x="238582" y="1270"/>
                  </a:lnTo>
                  <a:lnTo>
                    <a:pt x="238010" y="0"/>
                  </a:lnTo>
                  <a:close/>
                </a:path>
                <a:path w="1082675" h="472439">
                  <a:moveTo>
                    <a:pt x="240690" y="0"/>
                  </a:moveTo>
                  <a:lnTo>
                    <a:pt x="239788" y="0"/>
                  </a:lnTo>
                  <a:lnTo>
                    <a:pt x="239191" y="1270"/>
                  </a:lnTo>
                  <a:lnTo>
                    <a:pt x="241998" y="1270"/>
                  </a:lnTo>
                  <a:lnTo>
                    <a:pt x="240690" y="0"/>
                  </a:lnTo>
                  <a:close/>
                </a:path>
                <a:path w="1082675" h="472439">
                  <a:moveTo>
                    <a:pt x="244690" y="0"/>
                  </a:moveTo>
                  <a:lnTo>
                    <a:pt x="243382" y="0"/>
                  </a:lnTo>
                  <a:lnTo>
                    <a:pt x="241998" y="1270"/>
                  </a:lnTo>
                  <a:lnTo>
                    <a:pt x="245046" y="1270"/>
                  </a:lnTo>
                  <a:lnTo>
                    <a:pt x="244690" y="0"/>
                  </a:lnTo>
                  <a:close/>
                </a:path>
              </a:pathLst>
            </a:custGeom>
            <a:solidFill>
              <a:srgbClr val="9E9E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8435289" y="2944507"/>
              <a:ext cx="1066800" cy="474345"/>
            </a:xfrm>
            <a:custGeom>
              <a:avLst/>
              <a:gdLst/>
              <a:ahLst/>
              <a:cxnLst/>
              <a:rect l="l" t="t" r="r" b="b"/>
              <a:pathLst>
                <a:path w="1066800" h="474345">
                  <a:moveTo>
                    <a:pt x="596" y="121450"/>
                  </a:moveTo>
                  <a:lnTo>
                    <a:pt x="533" y="121208"/>
                  </a:lnTo>
                  <a:lnTo>
                    <a:pt x="393" y="121005"/>
                  </a:lnTo>
                  <a:lnTo>
                    <a:pt x="304" y="120777"/>
                  </a:lnTo>
                  <a:lnTo>
                    <a:pt x="0" y="120967"/>
                  </a:lnTo>
                  <a:lnTo>
                    <a:pt x="63" y="121272"/>
                  </a:lnTo>
                  <a:lnTo>
                    <a:pt x="203" y="121488"/>
                  </a:lnTo>
                  <a:lnTo>
                    <a:pt x="304" y="121716"/>
                  </a:lnTo>
                  <a:lnTo>
                    <a:pt x="596" y="121513"/>
                  </a:lnTo>
                  <a:close/>
                </a:path>
                <a:path w="1066800" h="474345">
                  <a:moveTo>
                    <a:pt x="47383" y="153606"/>
                  </a:moveTo>
                  <a:lnTo>
                    <a:pt x="47129" y="153568"/>
                  </a:lnTo>
                  <a:lnTo>
                    <a:pt x="46875" y="153568"/>
                  </a:lnTo>
                  <a:lnTo>
                    <a:pt x="46621" y="153619"/>
                  </a:lnTo>
                  <a:lnTo>
                    <a:pt x="46875" y="154343"/>
                  </a:lnTo>
                  <a:lnTo>
                    <a:pt x="47129" y="154317"/>
                  </a:lnTo>
                  <a:lnTo>
                    <a:pt x="47383" y="153606"/>
                  </a:lnTo>
                  <a:close/>
                </a:path>
                <a:path w="1066800" h="474345">
                  <a:moveTo>
                    <a:pt x="74498" y="69024"/>
                  </a:moveTo>
                  <a:lnTo>
                    <a:pt x="74282" y="68897"/>
                  </a:lnTo>
                  <a:lnTo>
                    <a:pt x="74079" y="68795"/>
                  </a:lnTo>
                  <a:lnTo>
                    <a:pt x="73875" y="68656"/>
                  </a:lnTo>
                  <a:lnTo>
                    <a:pt x="74002" y="68846"/>
                  </a:lnTo>
                  <a:lnTo>
                    <a:pt x="74117" y="69049"/>
                  </a:lnTo>
                  <a:lnTo>
                    <a:pt x="74256" y="69278"/>
                  </a:lnTo>
                  <a:lnTo>
                    <a:pt x="74498" y="69024"/>
                  </a:lnTo>
                  <a:close/>
                </a:path>
                <a:path w="1066800" h="474345">
                  <a:moveTo>
                    <a:pt x="80543" y="66370"/>
                  </a:moveTo>
                  <a:lnTo>
                    <a:pt x="80454" y="66179"/>
                  </a:lnTo>
                  <a:lnTo>
                    <a:pt x="80314" y="65989"/>
                  </a:lnTo>
                  <a:lnTo>
                    <a:pt x="80225" y="65811"/>
                  </a:lnTo>
                  <a:lnTo>
                    <a:pt x="80111" y="65989"/>
                  </a:lnTo>
                  <a:lnTo>
                    <a:pt x="80010" y="66179"/>
                  </a:lnTo>
                  <a:lnTo>
                    <a:pt x="79895" y="66370"/>
                  </a:lnTo>
                  <a:lnTo>
                    <a:pt x="80225" y="66433"/>
                  </a:lnTo>
                  <a:lnTo>
                    <a:pt x="80543" y="66370"/>
                  </a:lnTo>
                  <a:close/>
                </a:path>
                <a:path w="1066800" h="474345">
                  <a:moveTo>
                    <a:pt x="94627" y="185445"/>
                  </a:moveTo>
                  <a:lnTo>
                    <a:pt x="94488" y="185267"/>
                  </a:lnTo>
                  <a:lnTo>
                    <a:pt x="94373" y="185115"/>
                  </a:lnTo>
                  <a:lnTo>
                    <a:pt x="94246" y="184924"/>
                  </a:lnTo>
                  <a:lnTo>
                    <a:pt x="94068" y="185102"/>
                  </a:lnTo>
                  <a:lnTo>
                    <a:pt x="94246" y="185216"/>
                  </a:lnTo>
                  <a:lnTo>
                    <a:pt x="94424" y="185343"/>
                  </a:lnTo>
                  <a:lnTo>
                    <a:pt x="94627" y="185445"/>
                  </a:lnTo>
                  <a:close/>
                </a:path>
                <a:path w="1066800" h="474345">
                  <a:moveTo>
                    <a:pt x="120192" y="198475"/>
                  </a:moveTo>
                  <a:lnTo>
                    <a:pt x="119951" y="198551"/>
                  </a:lnTo>
                  <a:lnTo>
                    <a:pt x="119786" y="198691"/>
                  </a:lnTo>
                  <a:lnTo>
                    <a:pt x="119773" y="198894"/>
                  </a:lnTo>
                  <a:lnTo>
                    <a:pt x="120192" y="198475"/>
                  </a:lnTo>
                  <a:close/>
                </a:path>
                <a:path w="1066800" h="474345">
                  <a:moveTo>
                    <a:pt x="138074" y="207518"/>
                  </a:moveTo>
                  <a:lnTo>
                    <a:pt x="137807" y="207454"/>
                  </a:lnTo>
                  <a:lnTo>
                    <a:pt x="137566" y="207454"/>
                  </a:lnTo>
                  <a:lnTo>
                    <a:pt x="137325" y="207518"/>
                  </a:lnTo>
                  <a:lnTo>
                    <a:pt x="137388" y="207924"/>
                  </a:lnTo>
                  <a:lnTo>
                    <a:pt x="137464" y="208330"/>
                  </a:lnTo>
                  <a:lnTo>
                    <a:pt x="137528" y="208711"/>
                  </a:lnTo>
                  <a:lnTo>
                    <a:pt x="137718" y="208330"/>
                  </a:lnTo>
                  <a:lnTo>
                    <a:pt x="137871" y="207924"/>
                  </a:lnTo>
                  <a:lnTo>
                    <a:pt x="138074" y="207518"/>
                  </a:lnTo>
                  <a:close/>
                </a:path>
                <a:path w="1066800" h="474345">
                  <a:moveTo>
                    <a:pt x="218071" y="0"/>
                  </a:moveTo>
                  <a:lnTo>
                    <a:pt x="217182" y="0"/>
                  </a:lnTo>
                  <a:lnTo>
                    <a:pt x="217182" y="558"/>
                  </a:lnTo>
                  <a:lnTo>
                    <a:pt x="217208" y="850"/>
                  </a:lnTo>
                  <a:lnTo>
                    <a:pt x="217487" y="558"/>
                  </a:lnTo>
                  <a:lnTo>
                    <a:pt x="217792" y="279"/>
                  </a:lnTo>
                  <a:lnTo>
                    <a:pt x="218071" y="0"/>
                  </a:lnTo>
                  <a:close/>
                </a:path>
                <a:path w="1066800" h="474345">
                  <a:moveTo>
                    <a:pt x="274751" y="7048"/>
                  </a:moveTo>
                  <a:lnTo>
                    <a:pt x="274485" y="6756"/>
                  </a:lnTo>
                  <a:lnTo>
                    <a:pt x="274167" y="6451"/>
                  </a:lnTo>
                  <a:lnTo>
                    <a:pt x="273875" y="6159"/>
                  </a:lnTo>
                  <a:lnTo>
                    <a:pt x="273723" y="5994"/>
                  </a:lnTo>
                  <a:lnTo>
                    <a:pt x="273545" y="5816"/>
                  </a:lnTo>
                  <a:lnTo>
                    <a:pt x="273405" y="5664"/>
                  </a:lnTo>
                  <a:lnTo>
                    <a:pt x="273469" y="5905"/>
                  </a:lnTo>
                  <a:lnTo>
                    <a:pt x="273545" y="6159"/>
                  </a:lnTo>
                  <a:lnTo>
                    <a:pt x="273659" y="6400"/>
                  </a:lnTo>
                  <a:lnTo>
                    <a:pt x="273951" y="6680"/>
                  </a:lnTo>
                  <a:lnTo>
                    <a:pt x="274243" y="6997"/>
                  </a:lnTo>
                  <a:lnTo>
                    <a:pt x="274535" y="7289"/>
                  </a:lnTo>
                  <a:lnTo>
                    <a:pt x="274751" y="7048"/>
                  </a:lnTo>
                  <a:close/>
                </a:path>
                <a:path w="1066800" h="474345">
                  <a:moveTo>
                    <a:pt x="322351" y="14236"/>
                  </a:moveTo>
                  <a:lnTo>
                    <a:pt x="322160" y="14135"/>
                  </a:lnTo>
                  <a:lnTo>
                    <a:pt x="321970" y="14008"/>
                  </a:lnTo>
                  <a:lnTo>
                    <a:pt x="321805" y="13881"/>
                  </a:lnTo>
                  <a:lnTo>
                    <a:pt x="321894" y="14071"/>
                  </a:lnTo>
                  <a:lnTo>
                    <a:pt x="322033" y="14274"/>
                  </a:lnTo>
                  <a:lnTo>
                    <a:pt x="322135" y="14465"/>
                  </a:lnTo>
                  <a:lnTo>
                    <a:pt x="322351" y="14236"/>
                  </a:lnTo>
                  <a:close/>
                </a:path>
                <a:path w="1066800" h="474345">
                  <a:moveTo>
                    <a:pt x="365556" y="329742"/>
                  </a:moveTo>
                  <a:lnTo>
                    <a:pt x="365252" y="329488"/>
                  </a:lnTo>
                  <a:lnTo>
                    <a:pt x="365074" y="329933"/>
                  </a:lnTo>
                  <a:lnTo>
                    <a:pt x="364909" y="330365"/>
                  </a:lnTo>
                  <a:lnTo>
                    <a:pt x="364731" y="330809"/>
                  </a:lnTo>
                  <a:lnTo>
                    <a:pt x="365023" y="330454"/>
                  </a:lnTo>
                  <a:lnTo>
                    <a:pt x="365290" y="330123"/>
                  </a:lnTo>
                  <a:lnTo>
                    <a:pt x="365556" y="329742"/>
                  </a:lnTo>
                  <a:close/>
                </a:path>
                <a:path w="1066800" h="474345">
                  <a:moveTo>
                    <a:pt x="390804" y="343065"/>
                  </a:moveTo>
                  <a:lnTo>
                    <a:pt x="390525" y="343077"/>
                  </a:lnTo>
                  <a:lnTo>
                    <a:pt x="390804" y="343077"/>
                  </a:lnTo>
                  <a:close/>
                </a:path>
                <a:path w="1066800" h="474345">
                  <a:moveTo>
                    <a:pt x="391350" y="343103"/>
                  </a:moveTo>
                  <a:lnTo>
                    <a:pt x="391071" y="343077"/>
                  </a:lnTo>
                  <a:lnTo>
                    <a:pt x="390804" y="343077"/>
                  </a:lnTo>
                  <a:lnTo>
                    <a:pt x="391071" y="343103"/>
                  </a:lnTo>
                  <a:lnTo>
                    <a:pt x="391350" y="343103"/>
                  </a:lnTo>
                  <a:close/>
                </a:path>
                <a:path w="1066800" h="474345">
                  <a:moveTo>
                    <a:pt x="414362" y="30911"/>
                  </a:moveTo>
                  <a:lnTo>
                    <a:pt x="414159" y="31051"/>
                  </a:lnTo>
                  <a:lnTo>
                    <a:pt x="413943" y="31178"/>
                  </a:lnTo>
                  <a:lnTo>
                    <a:pt x="413740" y="31280"/>
                  </a:lnTo>
                  <a:lnTo>
                    <a:pt x="413994" y="31534"/>
                  </a:lnTo>
                  <a:lnTo>
                    <a:pt x="414134" y="31330"/>
                  </a:lnTo>
                  <a:lnTo>
                    <a:pt x="414235" y="31115"/>
                  </a:lnTo>
                  <a:lnTo>
                    <a:pt x="414362" y="30911"/>
                  </a:lnTo>
                  <a:close/>
                </a:path>
                <a:path w="1066800" h="474345">
                  <a:moveTo>
                    <a:pt x="418807" y="31851"/>
                  </a:moveTo>
                  <a:lnTo>
                    <a:pt x="418642" y="31978"/>
                  </a:lnTo>
                  <a:lnTo>
                    <a:pt x="418452" y="32105"/>
                  </a:lnTo>
                  <a:lnTo>
                    <a:pt x="418274" y="32245"/>
                  </a:lnTo>
                  <a:lnTo>
                    <a:pt x="418439" y="32410"/>
                  </a:lnTo>
                  <a:lnTo>
                    <a:pt x="418553" y="32219"/>
                  </a:lnTo>
                  <a:lnTo>
                    <a:pt x="418680" y="32042"/>
                  </a:lnTo>
                  <a:lnTo>
                    <a:pt x="418807" y="31851"/>
                  </a:lnTo>
                  <a:close/>
                </a:path>
                <a:path w="1066800" h="474345">
                  <a:moveTo>
                    <a:pt x="438950" y="35877"/>
                  </a:moveTo>
                  <a:lnTo>
                    <a:pt x="438708" y="35140"/>
                  </a:lnTo>
                  <a:lnTo>
                    <a:pt x="438442" y="35115"/>
                  </a:lnTo>
                  <a:lnTo>
                    <a:pt x="438162" y="35864"/>
                  </a:lnTo>
                  <a:lnTo>
                    <a:pt x="438556" y="35915"/>
                  </a:lnTo>
                  <a:lnTo>
                    <a:pt x="438950" y="35877"/>
                  </a:lnTo>
                  <a:close/>
                </a:path>
                <a:path w="1066800" h="474345">
                  <a:moveTo>
                    <a:pt x="442607" y="37706"/>
                  </a:moveTo>
                  <a:lnTo>
                    <a:pt x="442468" y="37553"/>
                  </a:lnTo>
                  <a:lnTo>
                    <a:pt x="442315" y="37426"/>
                  </a:lnTo>
                  <a:lnTo>
                    <a:pt x="442595" y="37719"/>
                  </a:lnTo>
                  <a:close/>
                </a:path>
                <a:path w="1066800" h="474345">
                  <a:moveTo>
                    <a:pt x="447027" y="38595"/>
                  </a:moveTo>
                  <a:lnTo>
                    <a:pt x="446468" y="38595"/>
                  </a:lnTo>
                  <a:lnTo>
                    <a:pt x="446201" y="38608"/>
                  </a:lnTo>
                  <a:lnTo>
                    <a:pt x="446608" y="38608"/>
                  </a:lnTo>
                  <a:lnTo>
                    <a:pt x="447027" y="38595"/>
                  </a:lnTo>
                  <a:close/>
                </a:path>
                <a:path w="1066800" h="474345">
                  <a:moveTo>
                    <a:pt x="447078" y="372110"/>
                  </a:moveTo>
                  <a:lnTo>
                    <a:pt x="447052" y="371843"/>
                  </a:lnTo>
                  <a:lnTo>
                    <a:pt x="447052" y="372656"/>
                  </a:lnTo>
                  <a:lnTo>
                    <a:pt x="447078" y="372376"/>
                  </a:lnTo>
                  <a:lnTo>
                    <a:pt x="447078" y="372110"/>
                  </a:lnTo>
                  <a:close/>
                </a:path>
                <a:path w="1066800" h="474345">
                  <a:moveTo>
                    <a:pt x="464299" y="383616"/>
                  </a:moveTo>
                  <a:lnTo>
                    <a:pt x="464032" y="383374"/>
                  </a:lnTo>
                  <a:lnTo>
                    <a:pt x="463829" y="383679"/>
                  </a:lnTo>
                  <a:lnTo>
                    <a:pt x="463600" y="383997"/>
                  </a:lnTo>
                  <a:lnTo>
                    <a:pt x="463410" y="384314"/>
                  </a:lnTo>
                  <a:lnTo>
                    <a:pt x="463689" y="384556"/>
                  </a:lnTo>
                  <a:lnTo>
                    <a:pt x="463854" y="384695"/>
                  </a:lnTo>
                  <a:lnTo>
                    <a:pt x="463994" y="384314"/>
                  </a:lnTo>
                  <a:lnTo>
                    <a:pt x="464146" y="383971"/>
                  </a:lnTo>
                  <a:lnTo>
                    <a:pt x="464299" y="383616"/>
                  </a:lnTo>
                  <a:close/>
                </a:path>
                <a:path w="1066800" h="474345">
                  <a:moveTo>
                    <a:pt x="481660" y="46240"/>
                  </a:moveTo>
                  <a:lnTo>
                    <a:pt x="481495" y="46380"/>
                  </a:lnTo>
                  <a:lnTo>
                    <a:pt x="481342" y="46494"/>
                  </a:lnTo>
                  <a:lnTo>
                    <a:pt x="481177" y="46634"/>
                  </a:lnTo>
                  <a:lnTo>
                    <a:pt x="481418" y="46583"/>
                  </a:lnTo>
                  <a:lnTo>
                    <a:pt x="481533" y="46393"/>
                  </a:lnTo>
                  <a:lnTo>
                    <a:pt x="481660" y="46240"/>
                  </a:lnTo>
                  <a:close/>
                </a:path>
                <a:path w="1066800" h="474345">
                  <a:moveTo>
                    <a:pt x="512737" y="412330"/>
                  </a:moveTo>
                  <a:lnTo>
                    <a:pt x="512521" y="412115"/>
                  </a:lnTo>
                  <a:lnTo>
                    <a:pt x="512406" y="412292"/>
                  </a:lnTo>
                  <a:lnTo>
                    <a:pt x="512267" y="412521"/>
                  </a:lnTo>
                  <a:lnTo>
                    <a:pt x="512140" y="412699"/>
                  </a:lnTo>
                  <a:lnTo>
                    <a:pt x="512343" y="412584"/>
                  </a:lnTo>
                  <a:lnTo>
                    <a:pt x="512533" y="412445"/>
                  </a:lnTo>
                  <a:lnTo>
                    <a:pt x="512737" y="412330"/>
                  </a:lnTo>
                  <a:close/>
                </a:path>
                <a:path w="1066800" h="474345">
                  <a:moveTo>
                    <a:pt x="548513" y="60109"/>
                  </a:moveTo>
                  <a:lnTo>
                    <a:pt x="548386" y="59918"/>
                  </a:lnTo>
                  <a:lnTo>
                    <a:pt x="548271" y="59728"/>
                  </a:lnTo>
                  <a:lnTo>
                    <a:pt x="548144" y="59550"/>
                  </a:lnTo>
                  <a:lnTo>
                    <a:pt x="547890" y="59905"/>
                  </a:lnTo>
                  <a:lnTo>
                    <a:pt x="547763" y="60096"/>
                  </a:lnTo>
                  <a:lnTo>
                    <a:pt x="548132" y="60159"/>
                  </a:lnTo>
                  <a:lnTo>
                    <a:pt x="548513" y="60109"/>
                  </a:lnTo>
                  <a:close/>
                </a:path>
                <a:path w="1066800" h="474345">
                  <a:moveTo>
                    <a:pt x="553910" y="61023"/>
                  </a:moveTo>
                  <a:lnTo>
                    <a:pt x="553339" y="59982"/>
                  </a:lnTo>
                  <a:lnTo>
                    <a:pt x="552780" y="59982"/>
                  </a:lnTo>
                  <a:lnTo>
                    <a:pt x="552196" y="61036"/>
                  </a:lnTo>
                  <a:lnTo>
                    <a:pt x="553339" y="61036"/>
                  </a:lnTo>
                  <a:lnTo>
                    <a:pt x="553910" y="61023"/>
                  </a:lnTo>
                  <a:close/>
                </a:path>
                <a:path w="1066800" h="474345">
                  <a:moveTo>
                    <a:pt x="582764" y="444652"/>
                  </a:moveTo>
                  <a:lnTo>
                    <a:pt x="582587" y="444461"/>
                  </a:lnTo>
                  <a:lnTo>
                    <a:pt x="582358" y="444817"/>
                  </a:lnTo>
                  <a:lnTo>
                    <a:pt x="582231" y="444982"/>
                  </a:lnTo>
                  <a:lnTo>
                    <a:pt x="582587" y="444779"/>
                  </a:lnTo>
                  <a:lnTo>
                    <a:pt x="582764" y="444652"/>
                  </a:lnTo>
                  <a:close/>
                </a:path>
                <a:path w="1066800" h="474345">
                  <a:moveTo>
                    <a:pt x="602005" y="66890"/>
                  </a:moveTo>
                  <a:lnTo>
                    <a:pt x="601713" y="67183"/>
                  </a:lnTo>
                  <a:lnTo>
                    <a:pt x="601548" y="67322"/>
                  </a:lnTo>
                  <a:lnTo>
                    <a:pt x="601738" y="67221"/>
                  </a:lnTo>
                  <a:lnTo>
                    <a:pt x="601865" y="67056"/>
                  </a:lnTo>
                  <a:lnTo>
                    <a:pt x="602005" y="66890"/>
                  </a:lnTo>
                  <a:close/>
                </a:path>
                <a:path w="1066800" h="474345">
                  <a:moveTo>
                    <a:pt x="622211" y="460717"/>
                  </a:moveTo>
                  <a:lnTo>
                    <a:pt x="621919" y="460717"/>
                  </a:lnTo>
                  <a:lnTo>
                    <a:pt x="621639" y="460730"/>
                  </a:lnTo>
                  <a:lnTo>
                    <a:pt x="621360" y="460756"/>
                  </a:lnTo>
                  <a:lnTo>
                    <a:pt x="622211" y="460717"/>
                  </a:lnTo>
                  <a:close/>
                </a:path>
                <a:path w="1066800" h="474345">
                  <a:moveTo>
                    <a:pt x="659041" y="473608"/>
                  </a:moveTo>
                  <a:lnTo>
                    <a:pt x="659003" y="473316"/>
                  </a:lnTo>
                  <a:lnTo>
                    <a:pt x="658736" y="473608"/>
                  </a:lnTo>
                  <a:lnTo>
                    <a:pt x="658418" y="473887"/>
                  </a:lnTo>
                  <a:lnTo>
                    <a:pt x="658139" y="474167"/>
                  </a:lnTo>
                  <a:lnTo>
                    <a:pt x="659028" y="474167"/>
                  </a:lnTo>
                  <a:lnTo>
                    <a:pt x="659041" y="473887"/>
                  </a:lnTo>
                  <a:lnTo>
                    <a:pt x="659041" y="473608"/>
                  </a:lnTo>
                  <a:close/>
                </a:path>
                <a:path w="1066800" h="474345">
                  <a:moveTo>
                    <a:pt x="687705" y="76288"/>
                  </a:moveTo>
                  <a:lnTo>
                    <a:pt x="687184" y="75323"/>
                  </a:lnTo>
                  <a:lnTo>
                    <a:pt x="686625" y="75184"/>
                  </a:lnTo>
                  <a:lnTo>
                    <a:pt x="686066" y="76276"/>
                  </a:lnTo>
                  <a:lnTo>
                    <a:pt x="687158" y="76276"/>
                  </a:lnTo>
                  <a:lnTo>
                    <a:pt x="687705" y="76288"/>
                  </a:lnTo>
                  <a:close/>
                </a:path>
                <a:path w="1066800" h="474345">
                  <a:moveTo>
                    <a:pt x="694486" y="450367"/>
                  </a:moveTo>
                  <a:lnTo>
                    <a:pt x="694359" y="450215"/>
                  </a:lnTo>
                  <a:lnTo>
                    <a:pt x="694258" y="450037"/>
                  </a:lnTo>
                  <a:lnTo>
                    <a:pt x="694118" y="449859"/>
                  </a:lnTo>
                  <a:lnTo>
                    <a:pt x="694016" y="450011"/>
                  </a:lnTo>
                  <a:lnTo>
                    <a:pt x="694347" y="450253"/>
                  </a:lnTo>
                  <a:lnTo>
                    <a:pt x="694486" y="450367"/>
                  </a:lnTo>
                  <a:close/>
                </a:path>
                <a:path w="1066800" h="474345">
                  <a:moveTo>
                    <a:pt x="707478" y="438315"/>
                  </a:moveTo>
                  <a:lnTo>
                    <a:pt x="707199" y="438226"/>
                  </a:lnTo>
                  <a:lnTo>
                    <a:pt x="706958" y="438226"/>
                  </a:lnTo>
                  <a:lnTo>
                    <a:pt x="706691" y="438315"/>
                  </a:lnTo>
                  <a:lnTo>
                    <a:pt x="706882" y="438708"/>
                  </a:lnTo>
                  <a:lnTo>
                    <a:pt x="707059" y="439115"/>
                  </a:lnTo>
                  <a:lnTo>
                    <a:pt x="707250" y="439508"/>
                  </a:lnTo>
                  <a:lnTo>
                    <a:pt x="707313" y="439115"/>
                  </a:lnTo>
                  <a:lnTo>
                    <a:pt x="707402" y="438708"/>
                  </a:lnTo>
                  <a:lnTo>
                    <a:pt x="707478" y="438315"/>
                  </a:lnTo>
                  <a:close/>
                </a:path>
                <a:path w="1066800" h="474345">
                  <a:moveTo>
                    <a:pt x="733132" y="420763"/>
                  </a:moveTo>
                  <a:lnTo>
                    <a:pt x="733031" y="420573"/>
                  </a:lnTo>
                  <a:lnTo>
                    <a:pt x="732802" y="420192"/>
                  </a:lnTo>
                  <a:lnTo>
                    <a:pt x="732599" y="420420"/>
                  </a:lnTo>
                  <a:lnTo>
                    <a:pt x="732790" y="420522"/>
                  </a:lnTo>
                  <a:lnTo>
                    <a:pt x="732967" y="420649"/>
                  </a:lnTo>
                  <a:lnTo>
                    <a:pt x="733132" y="420763"/>
                  </a:lnTo>
                  <a:close/>
                </a:path>
                <a:path w="1066800" h="474345">
                  <a:moveTo>
                    <a:pt x="738492" y="77660"/>
                  </a:moveTo>
                  <a:lnTo>
                    <a:pt x="738339" y="77774"/>
                  </a:lnTo>
                  <a:lnTo>
                    <a:pt x="738162" y="77914"/>
                  </a:lnTo>
                  <a:lnTo>
                    <a:pt x="737971" y="78016"/>
                  </a:lnTo>
                  <a:lnTo>
                    <a:pt x="738162" y="78219"/>
                  </a:lnTo>
                  <a:lnTo>
                    <a:pt x="738276" y="78016"/>
                  </a:lnTo>
                  <a:lnTo>
                    <a:pt x="738416" y="77838"/>
                  </a:lnTo>
                  <a:lnTo>
                    <a:pt x="738492" y="77660"/>
                  </a:lnTo>
                  <a:close/>
                </a:path>
                <a:path w="1066800" h="474345">
                  <a:moveTo>
                    <a:pt x="759206" y="76720"/>
                  </a:moveTo>
                  <a:lnTo>
                    <a:pt x="759015" y="76860"/>
                  </a:lnTo>
                  <a:lnTo>
                    <a:pt x="758837" y="77000"/>
                  </a:lnTo>
                  <a:lnTo>
                    <a:pt x="758647" y="77127"/>
                  </a:lnTo>
                  <a:lnTo>
                    <a:pt x="758812" y="77304"/>
                  </a:lnTo>
                  <a:lnTo>
                    <a:pt x="758952" y="77114"/>
                  </a:lnTo>
                  <a:lnTo>
                    <a:pt x="759066" y="76923"/>
                  </a:lnTo>
                  <a:lnTo>
                    <a:pt x="759206" y="76720"/>
                  </a:lnTo>
                  <a:close/>
                </a:path>
                <a:path w="1066800" h="474345">
                  <a:moveTo>
                    <a:pt x="766381" y="77647"/>
                  </a:moveTo>
                  <a:lnTo>
                    <a:pt x="766191" y="77774"/>
                  </a:lnTo>
                  <a:lnTo>
                    <a:pt x="766000" y="77876"/>
                  </a:lnTo>
                  <a:lnTo>
                    <a:pt x="765810" y="78003"/>
                  </a:lnTo>
                  <a:lnTo>
                    <a:pt x="766025" y="78219"/>
                  </a:lnTo>
                  <a:lnTo>
                    <a:pt x="766140" y="78041"/>
                  </a:lnTo>
                  <a:lnTo>
                    <a:pt x="766254" y="77838"/>
                  </a:lnTo>
                  <a:lnTo>
                    <a:pt x="766381" y="77647"/>
                  </a:lnTo>
                  <a:close/>
                </a:path>
                <a:path w="1066800" h="474345">
                  <a:moveTo>
                    <a:pt x="772083" y="393433"/>
                  </a:moveTo>
                  <a:lnTo>
                    <a:pt x="771842" y="393369"/>
                  </a:lnTo>
                  <a:lnTo>
                    <a:pt x="771626" y="393369"/>
                  </a:lnTo>
                  <a:lnTo>
                    <a:pt x="771385" y="393433"/>
                  </a:lnTo>
                  <a:lnTo>
                    <a:pt x="771512" y="393623"/>
                  </a:lnTo>
                  <a:lnTo>
                    <a:pt x="771626" y="393814"/>
                  </a:lnTo>
                  <a:lnTo>
                    <a:pt x="771740" y="393979"/>
                  </a:lnTo>
                  <a:lnTo>
                    <a:pt x="771842" y="393814"/>
                  </a:lnTo>
                  <a:lnTo>
                    <a:pt x="771956" y="393623"/>
                  </a:lnTo>
                  <a:lnTo>
                    <a:pt x="772083" y="393433"/>
                  </a:lnTo>
                  <a:close/>
                </a:path>
                <a:path w="1066800" h="474345">
                  <a:moveTo>
                    <a:pt x="783399" y="76784"/>
                  </a:moveTo>
                  <a:lnTo>
                    <a:pt x="783234" y="76911"/>
                  </a:lnTo>
                  <a:lnTo>
                    <a:pt x="783082" y="77038"/>
                  </a:lnTo>
                  <a:lnTo>
                    <a:pt x="782904" y="77152"/>
                  </a:lnTo>
                  <a:lnTo>
                    <a:pt x="783043" y="77279"/>
                  </a:lnTo>
                  <a:lnTo>
                    <a:pt x="783170" y="77114"/>
                  </a:lnTo>
                  <a:lnTo>
                    <a:pt x="783399" y="76784"/>
                  </a:lnTo>
                  <a:close/>
                </a:path>
                <a:path w="1066800" h="474345">
                  <a:moveTo>
                    <a:pt x="803617" y="365518"/>
                  </a:moveTo>
                  <a:lnTo>
                    <a:pt x="803338" y="365506"/>
                  </a:lnTo>
                  <a:lnTo>
                    <a:pt x="803033" y="365506"/>
                  </a:lnTo>
                  <a:lnTo>
                    <a:pt x="802754" y="365531"/>
                  </a:lnTo>
                  <a:lnTo>
                    <a:pt x="802728" y="365810"/>
                  </a:lnTo>
                  <a:lnTo>
                    <a:pt x="802728" y="366102"/>
                  </a:lnTo>
                  <a:lnTo>
                    <a:pt x="802754" y="366369"/>
                  </a:lnTo>
                  <a:lnTo>
                    <a:pt x="803338" y="365810"/>
                  </a:lnTo>
                  <a:lnTo>
                    <a:pt x="803617" y="365518"/>
                  </a:lnTo>
                  <a:close/>
                </a:path>
                <a:path w="1066800" h="474345">
                  <a:moveTo>
                    <a:pt x="821512" y="73596"/>
                  </a:moveTo>
                  <a:lnTo>
                    <a:pt x="821270" y="72872"/>
                  </a:lnTo>
                  <a:lnTo>
                    <a:pt x="821004" y="72872"/>
                  </a:lnTo>
                  <a:lnTo>
                    <a:pt x="820750" y="73596"/>
                  </a:lnTo>
                  <a:lnTo>
                    <a:pt x="821131" y="73621"/>
                  </a:lnTo>
                  <a:lnTo>
                    <a:pt x="821512" y="73596"/>
                  </a:lnTo>
                  <a:close/>
                </a:path>
                <a:path w="1066800" h="474345">
                  <a:moveTo>
                    <a:pt x="835494" y="345287"/>
                  </a:moveTo>
                  <a:lnTo>
                    <a:pt x="835380" y="345135"/>
                  </a:lnTo>
                  <a:lnTo>
                    <a:pt x="835291" y="344957"/>
                  </a:lnTo>
                  <a:lnTo>
                    <a:pt x="835164" y="344779"/>
                  </a:lnTo>
                  <a:lnTo>
                    <a:pt x="834986" y="344944"/>
                  </a:lnTo>
                  <a:lnTo>
                    <a:pt x="835164" y="345059"/>
                  </a:lnTo>
                  <a:lnTo>
                    <a:pt x="835342" y="345186"/>
                  </a:lnTo>
                  <a:lnTo>
                    <a:pt x="835494" y="345287"/>
                  </a:lnTo>
                  <a:close/>
                </a:path>
                <a:path w="1066800" h="474345">
                  <a:moveTo>
                    <a:pt x="837831" y="68148"/>
                  </a:moveTo>
                  <a:lnTo>
                    <a:pt x="837514" y="67945"/>
                  </a:lnTo>
                  <a:lnTo>
                    <a:pt x="837196" y="67716"/>
                  </a:lnTo>
                  <a:lnTo>
                    <a:pt x="836879" y="67525"/>
                  </a:lnTo>
                  <a:lnTo>
                    <a:pt x="836650" y="67805"/>
                  </a:lnTo>
                  <a:lnTo>
                    <a:pt x="836523" y="67957"/>
                  </a:lnTo>
                  <a:lnTo>
                    <a:pt x="836891" y="68097"/>
                  </a:lnTo>
                  <a:lnTo>
                    <a:pt x="837260" y="68249"/>
                  </a:lnTo>
                  <a:lnTo>
                    <a:pt x="837641" y="68402"/>
                  </a:lnTo>
                  <a:lnTo>
                    <a:pt x="837831" y="68148"/>
                  </a:lnTo>
                  <a:close/>
                </a:path>
                <a:path w="1066800" h="474345">
                  <a:moveTo>
                    <a:pt x="861187" y="57353"/>
                  </a:moveTo>
                  <a:lnTo>
                    <a:pt x="861009" y="57251"/>
                  </a:lnTo>
                  <a:lnTo>
                    <a:pt x="860831" y="57124"/>
                  </a:lnTo>
                  <a:lnTo>
                    <a:pt x="860653" y="57010"/>
                  </a:lnTo>
                  <a:lnTo>
                    <a:pt x="860767" y="57200"/>
                  </a:lnTo>
                  <a:lnTo>
                    <a:pt x="860869" y="57378"/>
                  </a:lnTo>
                  <a:lnTo>
                    <a:pt x="860983" y="57569"/>
                  </a:lnTo>
                  <a:lnTo>
                    <a:pt x="861187" y="57353"/>
                  </a:lnTo>
                  <a:close/>
                </a:path>
                <a:path w="1066800" h="474345">
                  <a:moveTo>
                    <a:pt x="920851" y="15671"/>
                  </a:moveTo>
                  <a:lnTo>
                    <a:pt x="920673" y="15811"/>
                  </a:lnTo>
                  <a:lnTo>
                    <a:pt x="920483" y="15913"/>
                  </a:lnTo>
                  <a:lnTo>
                    <a:pt x="920292" y="16040"/>
                  </a:lnTo>
                  <a:lnTo>
                    <a:pt x="920508" y="16256"/>
                  </a:lnTo>
                  <a:lnTo>
                    <a:pt x="920623" y="16065"/>
                  </a:lnTo>
                  <a:lnTo>
                    <a:pt x="920737" y="15862"/>
                  </a:lnTo>
                  <a:lnTo>
                    <a:pt x="920851" y="15671"/>
                  </a:lnTo>
                  <a:close/>
                </a:path>
                <a:path w="1066800" h="474345">
                  <a:moveTo>
                    <a:pt x="950493" y="246570"/>
                  </a:moveTo>
                  <a:lnTo>
                    <a:pt x="950417" y="246367"/>
                  </a:lnTo>
                  <a:lnTo>
                    <a:pt x="950264" y="246176"/>
                  </a:lnTo>
                  <a:lnTo>
                    <a:pt x="950163" y="245960"/>
                  </a:lnTo>
                  <a:lnTo>
                    <a:pt x="949909" y="246214"/>
                  </a:lnTo>
                  <a:lnTo>
                    <a:pt x="950125" y="246341"/>
                  </a:lnTo>
                  <a:lnTo>
                    <a:pt x="950290" y="246456"/>
                  </a:lnTo>
                  <a:lnTo>
                    <a:pt x="950493" y="246570"/>
                  </a:lnTo>
                  <a:close/>
                </a:path>
                <a:path w="1066800" h="474345">
                  <a:moveTo>
                    <a:pt x="956741" y="239331"/>
                  </a:moveTo>
                  <a:lnTo>
                    <a:pt x="956564" y="239458"/>
                  </a:lnTo>
                  <a:lnTo>
                    <a:pt x="956424" y="239585"/>
                  </a:lnTo>
                  <a:lnTo>
                    <a:pt x="956259" y="239712"/>
                  </a:lnTo>
                  <a:lnTo>
                    <a:pt x="956475" y="239661"/>
                  </a:lnTo>
                  <a:lnTo>
                    <a:pt x="956627" y="239509"/>
                  </a:lnTo>
                  <a:lnTo>
                    <a:pt x="956741" y="239331"/>
                  </a:lnTo>
                  <a:close/>
                </a:path>
                <a:path w="1066800" h="474345">
                  <a:moveTo>
                    <a:pt x="959421" y="237515"/>
                  </a:moveTo>
                  <a:lnTo>
                    <a:pt x="959307" y="237350"/>
                  </a:lnTo>
                  <a:lnTo>
                    <a:pt x="959205" y="237172"/>
                  </a:lnTo>
                  <a:lnTo>
                    <a:pt x="959091" y="237020"/>
                  </a:lnTo>
                  <a:lnTo>
                    <a:pt x="958913" y="237172"/>
                  </a:lnTo>
                  <a:lnTo>
                    <a:pt x="959091" y="237286"/>
                  </a:lnTo>
                  <a:lnTo>
                    <a:pt x="959421" y="237515"/>
                  </a:lnTo>
                  <a:close/>
                </a:path>
                <a:path w="1066800" h="474345">
                  <a:moveTo>
                    <a:pt x="983691" y="50736"/>
                  </a:moveTo>
                  <a:lnTo>
                    <a:pt x="983538" y="50888"/>
                  </a:lnTo>
                  <a:lnTo>
                    <a:pt x="983386" y="51015"/>
                  </a:lnTo>
                  <a:lnTo>
                    <a:pt x="983208" y="51155"/>
                  </a:lnTo>
                  <a:lnTo>
                    <a:pt x="983411" y="51028"/>
                  </a:lnTo>
                  <a:lnTo>
                    <a:pt x="983564" y="50901"/>
                  </a:lnTo>
                  <a:lnTo>
                    <a:pt x="983691" y="50736"/>
                  </a:lnTo>
                  <a:close/>
                </a:path>
                <a:path w="1066800" h="474345">
                  <a:moveTo>
                    <a:pt x="994486" y="211480"/>
                  </a:moveTo>
                  <a:lnTo>
                    <a:pt x="994346" y="211315"/>
                  </a:lnTo>
                  <a:lnTo>
                    <a:pt x="994219" y="211150"/>
                  </a:lnTo>
                  <a:lnTo>
                    <a:pt x="994117" y="210959"/>
                  </a:lnTo>
                  <a:lnTo>
                    <a:pt x="993940" y="211150"/>
                  </a:lnTo>
                  <a:lnTo>
                    <a:pt x="994117" y="211251"/>
                  </a:lnTo>
                  <a:lnTo>
                    <a:pt x="994295" y="211378"/>
                  </a:lnTo>
                  <a:lnTo>
                    <a:pt x="994486" y="211480"/>
                  </a:lnTo>
                  <a:close/>
                </a:path>
                <a:path w="1066800" h="474345">
                  <a:moveTo>
                    <a:pt x="1011072" y="194894"/>
                  </a:moveTo>
                  <a:lnTo>
                    <a:pt x="1010780" y="194881"/>
                  </a:lnTo>
                  <a:lnTo>
                    <a:pt x="1010246" y="194906"/>
                  </a:lnTo>
                  <a:lnTo>
                    <a:pt x="1010780" y="194906"/>
                  </a:lnTo>
                  <a:lnTo>
                    <a:pt x="1011072" y="194894"/>
                  </a:lnTo>
                  <a:close/>
                </a:path>
                <a:path w="1066800" h="474345">
                  <a:moveTo>
                    <a:pt x="1016939" y="71361"/>
                  </a:moveTo>
                  <a:lnTo>
                    <a:pt x="1016558" y="71615"/>
                  </a:lnTo>
                  <a:lnTo>
                    <a:pt x="1016381" y="71716"/>
                  </a:lnTo>
                  <a:lnTo>
                    <a:pt x="1016584" y="71932"/>
                  </a:lnTo>
                  <a:lnTo>
                    <a:pt x="1016711" y="71729"/>
                  </a:lnTo>
                  <a:lnTo>
                    <a:pt x="1016812" y="71551"/>
                  </a:lnTo>
                  <a:lnTo>
                    <a:pt x="1016939" y="71361"/>
                  </a:lnTo>
                  <a:close/>
                </a:path>
                <a:path w="1066800" h="474345">
                  <a:moveTo>
                    <a:pt x="1056500" y="98272"/>
                  </a:moveTo>
                  <a:lnTo>
                    <a:pt x="1056297" y="98399"/>
                  </a:lnTo>
                  <a:lnTo>
                    <a:pt x="1056093" y="98539"/>
                  </a:lnTo>
                  <a:lnTo>
                    <a:pt x="1055890" y="98640"/>
                  </a:lnTo>
                  <a:lnTo>
                    <a:pt x="1056119" y="98894"/>
                  </a:lnTo>
                  <a:lnTo>
                    <a:pt x="1056246" y="98691"/>
                  </a:lnTo>
                  <a:lnTo>
                    <a:pt x="1056360" y="98488"/>
                  </a:lnTo>
                  <a:lnTo>
                    <a:pt x="1056500" y="98272"/>
                  </a:lnTo>
                  <a:close/>
                </a:path>
                <a:path w="1066800" h="474345">
                  <a:moveTo>
                    <a:pt x="1056614" y="153136"/>
                  </a:moveTo>
                  <a:lnTo>
                    <a:pt x="1056436" y="153035"/>
                  </a:lnTo>
                  <a:lnTo>
                    <a:pt x="1056081" y="152781"/>
                  </a:lnTo>
                  <a:lnTo>
                    <a:pt x="1055979" y="153022"/>
                  </a:lnTo>
                  <a:lnTo>
                    <a:pt x="1055979" y="153250"/>
                  </a:lnTo>
                  <a:lnTo>
                    <a:pt x="1056030" y="153492"/>
                  </a:lnTo>
                  <a:lnTo>
                    <a:pt x="1056233" y="153352"/>
                  </a:lnTo>
                  <a:lnTo>
                    <a:pt x="1056424" y="153250"/>
                  </a:lnTo>
                  <a:lnTo>
                    <a:pt x="1056614" y="153136"/>
                  </a:lnTo>
                  <a:close/>
                </a:path>
                <a:path w="1066800" h="474345">
                  <a:moveTo>
                    <a:pt x="1066317" y="144157"/>
                  </a:moveTo>
                  <a:lnTo>
                    <a:pt x="1066203" y="143967"/>
                  </a:lnTo>
                  <a:lnTo>
                    <a:pt x="1066101" y="143789"/>
                  </a:lnTo>
                  <a:lnTo>
                    <a:pt x="1065987" y="143598"/>
                  </a:lnTo>
                  <a:lnTo>
                    <a:pt x="1065758" y="143802"/>
                  </a:lnTo>
                  <a:lnTo>
                    <a:pt x="1065961" y="143916"/>
                  </a:lnTo>
                  <a:lnTo>
                    <a:pt x="1066152" y="144043"/>
                  </a:lnTo>
                  <a:lnTo>
                    <a:pt x="1066317" y="144157"/>
                  </a:lnTo>
                  <a:close/>
                </a:path>
              </a:pathLst>
            </a:custGeom>
            <a:solidFill>
              <a:srgbClr val="3D211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8586777" y="2678226"/>
              <a:ext cx="777240" cy="593090"/>
            </a:xfrm>
            <a:custGeom>
              <a:avLst/>
              <a:gdLst/>
              <a:ahLst/>
              <a:cxnLst/>
              <a:rect l="l" t="t" r="r" b="b"/>
              <a:pathLst>
                <a:path w="777240" h="593089">
                  <a:moveTo>
                    <a:pt x="524802" y="590550"/>
                  </a:moveTo>
                  <a:lnTo>
                    <a:pt x="506869" y="590550"/>
                  </a:lnTo>
                  <a:lnTo>
                    <a:pt x="506958" y="591820"/>
                  </a:lnTo>
                  <a:lnTo>
                    <a:pt x="507047" y="593090"/>
                  </a:lnTo>
                  <a:lnTo>
                    <a:pt x="508266" y="593090"/>
                  </a:lnTo>
                  <a:lnTo>
                    <a:pt x="511073" y="591820"/>
                  </a:lnTo>
                  <a:lnTo>
                    <a:pt x="524395" y="591820"/>
                  </a:lnTo>
                  <a:lnTo>
                    <a:pt x="524802" y="590550"/>
                  </a:lnTo>
                  <a:close/>
                </a:path>
                <a:path w="777240" h="593089">
                  <a:moveTo>
                    <a:pt x="515924" y="591820"/>
                  </a:moveTo>
                  <a:lnTo>
                    <a:pt x="511073" y="591820"/>
                  </a:lnTo>
                  <a:lnTo>
                    <a:pt x="512419" y="593090"/>
                  </a:lnTo>
                  <a:lnTo>
                    <a:pt x="514984" y="593090"/>
                  </a:lnTo>
                  <a:lnTo>
                    <a:pt x="515924" y="591820"/>
                  </a:lnTo>
                  <a:close/>
                </a:path>
                <a:path w="777240" h="593089">
                  <a:moveTo>
                    <a:pt x="524395" y="591820"/>
                  </a:moveTo>
                  <a:lnTo>
                    <a:pt x="515924" y="591820"/>
                  </a:lnTo>
                  <a:lnTo>
                    <a:pt x="517207" y="593090"/>
                  </a:lnTo>
                  <a:lnTo>
                    <a:pt x="523087" y="593090"/>
                  </a:lnTo>
                  <a:lnTo>
                    <a:pt x="524395" y="591820"/>
                  </a:lnTo>
                  <a:close/>
                </a:path>
                <a:path w="777240" h="593089">
                  <a:moveTo>
                    <a:pt x="529386" y="589280"/>
                  </a:moveTo>
                  <a:lnTo>
                    <a:pt x="527151" y="589280"/>
                  </a:lnTo>
                  <a:lnTo>
                    <a:pt x="527088" y="590550"/>
                  </a:lnTo>
                  <a:lnTo>
                    <a:pt x="524941" y="590550"/>
                  </a:lnTo>
                  <a:lnTo>
                    <a:pt x="528358" y="593090"/>
                  </a:lnTo>
                  <a:lnTo>
                    <a:pt x="529386" y="589280"/>
                  </a:lnTo>
                  <a:close/>
                </a:path>
                <a:path w="777240" h="593089">
                  <a:moveTo>
                    <a:pt x="531691" y="588010"/>
                  </a:moveTo>
                  <a:lnTo>
                    <a:pt x="499922" y="588010"/>
                  </a:lnTo>
                  <a:lnTo>
                    <a:pt x="502119" y="589280"/>
                  </a:lnTo>
                  <a:lnTo>
                    <a:pt x="503935" y="590550"/>
                  </a:lnTo>
                  <a:lnTo>
                    <a:pt x="526656" y="590550"/>
                  </a:lnTo>
                  <a:lnTo>
                    <a:pt x="526592" y="589280"/>
                  </a:lnTo>
                  <a:lnTo>
                    <a:pt x="529386" y="589280"/>
                  </a:lnTo>
                  <a:lnTo>
                    <a:pt x="531691" y="588010"/>
                  </a:lnTo>
                  <a:close/>
                </a:path>
                <a:path w="777240" h="593089">
                  <a:moveTo>
                    <a:pt x="537091" y="585470"/>
                  </a:moveTo>
                  <a:lnTo>
                    <a:pt x="493331" y="585470"/>
                  </a:lnTo>
                  <a:lnTo>
                    <a:pt x="494677" y="588010"/>
                  </a:lnTo>
                  <a:lnTo>
                    <a:pt x="496303" y="589280"/>
                  </a:lnTo>
                  <a:lnTo>
                    <a:pt x="497865" y="589280"/>
                  </a:lnTo>
                  <a:lnTo>
                    <a:pt x="499922" y="588010"/>
                  </a:lnTo>
                  <a:lnTo>
                    <a:pt x="531691" y="588010"/>
                  </a:lnTo>
                  <a:lnTo>
                    <a:pt x="533996" y="586740"/>
                  </a:lnTo>
                  <a:lnTo>
                    <a:pt x="536219" y="586740"/>
                  </a:lnTo>
                  <a:lnTo>
                    <a:pt x="537091" y="585470"/>
                  </a:lnTo>
                  <a:close/>
                </a:path>
                <a:path w="777240" h="593089">
                  <a:moveTo>
                    <a:pt x="541858" y="581660"/>
                  </a:moveTo>
                  <a:lnTo>
                    <a:pt x="482587" y="581660"/>
                  </a:lnTo>
                  <a:lnTo>
                    <a:pt x="484644" y="586740"/>
                  </a:lnTo>
                  <a:lnTo>
                    <a:pt x="487184" y="584200"/>
                  </a:lnTo>
                  <a:lnTo>
                    <a:pt x="537963" y="584200"/>
                  </a:lnTo>
                  <a:lnTo>
                    <a:pt x="538835" y="582930"/>
                  </a:lnTo>
                  <a:lnTo>
                    <a:pt x="541185" y="582930"/>
                  </a:lnTo>
                  <a:lnTo>
                    <a:pt x="541858" y="581660"/>
                  </a:lnTo>
                  <a:close/>
                </a:path>
                <a:path w="777240" h="593089">
                  <a:moveTo>
                    <a:pt x="537963" y="584200"/>
                  </a:moveTo>
                  <a:lnTo>
                    <a:pt x="487184" y="584200"/>
                  </a:lnTo>
                  <a:lnTo>
                    <a:pt x="488060" y="586740"/>
                  </a:lnTo>
                  <a:lnTo>
                    <a:pt x="491324" y="586740"/>
                  </a:lnTo>
                  <a:lnTo>
                    <a:pt x="493331" y="585470"/>
                  </a:lnTo>
                  <a:lnTo>
                    <a:pt x="537091" y="585470"/>
                  </a:lnTo>
                  <a:lnTo>
                    <a:pt x="537963" y="584200"/>
                  </a:lnTo>
                  <a:close/>
                </a:path>
                <a:path w="777240" h="593089">
                  <a:moveTo>
                    <a:pt x="482587" y="581660"/>
                  </a:moveTo>
                  <a:lnTo>
                    <a:pt x="476529" y="581660"/>
                  </a:lnTo>
                  <a:lnTo>
                    <a:pt x="476478" y="582930"/>
                  </a:lnTo>
                  <a:lnTo>
                    <a:pt x="478840" y="582930"/>
                  </a:lnTo>
                  <a:lnTo>
                    <a:pt x="478904" y="584200"/>
                  </a:lnTo>
                  <a:lnTo>
                    <a:pt x="479043" y="584200"/>
                  </a:lnTo>
                  <a:lnTo>
                    <a:pt x="480555" y="585470"/>
                  </a:lnTo>
                  <a:lnTo>
                    <a:pt x="482587" y="581660"/>
                  </a:lnTo>
                  <a:close/>
                </a:path>
                <a:path w="777240" h="593089">
                  <a:moveTo>
                    <a:pt x="541185" y="582930"/>
                  </a:moveTo>
                  <a:lnTo>
                    <a:pt x="538835" y="582930"/>
                  </a:lnTo>
                  <a:lnTo>
                    <a:pt x="538822" y="584200"/>
                  </a:lnTo>
                  <a:lnTo>
                    <a:pt x="539013" y="585470"/>
                  </a:lnTo>
                  <a:lnTo>
                    <a:pt x="539838" y="585470"/>
                  </a:lnTo>
                  <a:lnTo>
                    <a:pt x="541185" y="582930"/>
                  </a:lnTo>
                  <a:close/>
                </a:path>
                <a:path w="777240" h="593089">
                  <a:moveTo>
                    <a:pt x="476529" y="581660"/>
                  </a:moveTo>
                  <a:lnTo>
                    <a:pt x="471601" y="581660"/>
                  </a:lnTo>
                  <a:lnTo>
                    <a:pt x="472732" y="584200"/>
                  </a:lnTo>
                  <a:lnTo>
                    <a:pt x="474459" y="582930"/>
                  </a:lnTo>
                  <a:lnTo>
                    <a:pt x="476110" y="582930"/>
                  </a:lnTo>
                  <a:lnTo>
                    <a:pt x="476529" y="581660"/>
                  </a:lnTo>
                  <a:close/>
                </a:path>
                <a:path w="777240" h="593089">
                  <a:moveTo>
                    <a:pt x="544804" y="580390"/>
                  </a:moveTo>
                  <a:lnTo>
                    <a:pt x="469760" y="580390"/>
                  </a:lnTo>
                  <a:lnTo>
                    <a:pt x="470179" y="582930"/>
                  </a:lnTo>
                  <a:lnTo>
                    <a:pt x="471601" y="581660"/>
                  </a:lnTo>
                  <a:lnTo>
                    <a:pt x="541858" y="581660"/>
                  </a:lnTo>
                  <a:lnTo>
                    <a:pt x="544804" y="580390"/>
                  </a:lnTo>
                  <a:close/>
                </a:path>
                <a:path w="777240" h="593089">
                  <a:moveTo>
                    <a:pt x="547837" y="579156"/>
                  </a:moveTo>
                  <a:lnTo>
                    <a:pt x="466364" y="579156"/>
                  </a:lnTo>
                  <a:lnTo>
                    <a:pt x="466915" y="581660"/>
                  </a:lnTo>
                  <a:lnTo>
                    <a:pt x="469760" y="580390"/>
                  </a:lnTo>
                  <a:lnTo>
                    <a:pt x="544804" y="580390"/>
                  </a:lnTo>
                  <a:lnTo>
                    <a:pt x="547837" y="579156"/>
                  </a:lnTo>
                  <a:close/>
                </a:path>
                <a:path w="777240" h="593089">
                  <a:moveTo>
                    <a:pt x="554478" y="574040"/>
                  </a:moveTo>
                  <a:lnTo>
                    <a:pt x="453428" y="574040"/>
                  </a:lnTo>
                  <a:lnTo>
                    <a:pt x="454329" y="575310"/>
                  </a:lnTo>
                  <a:lnTo>
                    <a:pt x="455104" y="576580"/>
                  </a:lnTo>
                  <a:lnTo>
                    <a:pt x="459231" y="576580"/>
                  </a:lnTo>
                  <a:lnTo>
                    <a:pt x="461403" y="580390"/>
                  </a:lnTo>
                  <a:lnTo>
                    <a:pt x="464843" y="579156"/>
                  </a:lnTo>
                  <a:lnTo>
                    <a:pt x="547912" y="579156"/>
                  </a:lnTo>
                  <a:lnTo>
                    <a:pt x="554478" y="574040"/>
                  </a:lnTo>
                  <a:close/>
                </a:path>
                <a:path w="777240" h="593089">
                  <a:moveTo>
                    <a:pt x="562381" y="568960"/>
                  </a:moveTo>
                  <a:lnTo>
                    <a:pt x="438937" y="568960"/>
                  </a:lnTo>
                  <a:lnTo>
                    <a:pt x="441617" y="571500"/>
                  </a:lnTo>
                  <a:lnTo>
                    <a:pt x="442429" y="572770"/>
                  </a:lnTo>
                  <a:lnTo>
                    <a:pt x="449745" y="572770"/>
                  </a:lnTo>
                  <a:lnTo>
                    <a:pt x="450926" y="575310"/>
                  </a:lnTo>
                  <a:lnTo>
                    <a:pt x="452996" y="574040"/>
                  </a:lnTo>
                  <a:lnTo>
                    <a:pt x="554478" y="574040"/>
                  </a:lnTo>
                  <a:lnTo>
                    <a:pt x="556107" y="572770"/>
                  </a:lnTo>
                  <a:lnTo>
                    <a:pt x="559168" y="571500"/>
                  </a:lnTo>
                  <a:lnTo>
                    <a:pt x="443077" y="571500"/>
                  </a:lnTo>
                  <a:lnTo>
                    <a:pt x="443179" y="570230"/>
                  </a:lnTo>
                  <a:lnTo>
                    <a:pt x="561403" y="570230"/>
                  </a:lnTo>
                  <a:lnTo>
                    <a:pt x="562381" y="568960"/>
                  </a:lnTo>
                  <a:close/>
                </a:path>
                <a:path w="777240" h="593089">
                  <a:moveTo>
                    <a:pt x="449745" y="572770"/>
                  </a:moveTo>
                  <a:lnTo>
                    <a:pt x="444893" y="572770"/>
                  </a:lnTo>
                  <a:lnTo>
                    <a:pt x="446506" y="574040"/>
                  </a:lnTo>
                  <a:lnTo>
                    <a:pt x="449745" y="572770"/>
                  </a:lnTo>
                  <a:close/>
                </a:path>
                <a:path w="777240" h="593089">
                  <a:moveTo>
                    <a:pt x="561403" y="570230"/>
                  </a:moveTo>
                  <a:lnTo>
                    <a:pt x="443471" y="570230"/>
                  </a:lnTo>
                  <a:lnTo>
                    <a:pt x="443598" y="571500"/>
                  </a:lnTo>
                  <a:lnTo>
                    <a:pt x="560425" y="571500"/>
                  </a:lnTo>
                  <a:lnTo>
                    <a:pt x="561403" y="570230"/>
                  </a:lnTo>
                  <a:close/>
                </a:path>
                <a:path w="777240" h="593089">
                  <a:moveTo>
                    <a:pt x="563359" y="567690"/>
                  </a:moveTo>
                  <a:lnTo>
                    <a:pt x="433895" y="567690"/>
                  </a:lnTo>
                  <a:lnTo>
                    <a:pt x="435673" y="570230"/>
                  </a:lnTo>
                  <a:lnTo>
                    <a:pt x="438937" y="568960"/>
                  </a:lnTo>
                  <a:lnTo>
                    <a:pt x="562381" y="568960"/>
                  </a:lnTo>
                  <a:lnTo>
                    <a:pt x="563359" y="567690"/>
                  </a:lnTo>
                  <a:close/>
                </a:path>
                <a:path w="777240" h="593089">
                  <a:moveTo>
                    <a:pt x="566953" y="565150"/>
                  </a:moveTo>
                  <a:lnTo>
                    <a:pt x="425894" y="565150"/>
                  </a:lnTo>
                  <a:lnTo>
                    <a:pt x="426224" y="567690"/>
                  </a:lnTo>
                  <a:lnTo>
                    <a:pt x="427799" y="566420"/>
                  </a:lnTo>
                  <a:lnTo>
                    <a:pt x="565911" y="566420"/>
                  </a:lnTo>
                  <a:lnTo>
                    <a:pt x="566953" y="565150"/>
                  </a:lnTo>
                  <a:close/>
                </a:path>
                <a:path w="777240" h="593089">
                  <a:moveTo>
                    <a:pt x="565073" y="566420"/>
                  </a:moveTo>
                  <a:lnTo>
                    <a:pt x="428320" y="566420"/>
                  </a:lnTo>
                  <a:lnTo>
                    <a:pt x="429539" y="567690"/>
                  </a:lnTo>
                  <a:lnTo>
                    <a:pt x="564095" y="567690"/>
                  </a:lnTo>
                  <a:lnTo>
                    <a:pt x="565073" y="566420"/>
                  </a:lnTo>
                  <a:close/>
                </a:path>
                <a:path w="777240" h="593089">
                  <a:moveTo>
                    <a:pt x="568883" y="565150"/>
                  </a:moveTo>
                  <a:lnTo>
                    <a:pt x="566864" y="565150"/>
                  </a:lnTo>
                  <a:lnTo>
                    <a:pt x="566851" y="566420"/>
                  </a:lnTo>
                  <a:lnTo>
                    <a:pt x="568109" y="566420"/>
                  </a:lnTo>
                  <a:lnTo>
                    <a:pt x="568883" y="565150"/>
                  </a:lnTo>
                  <a:close/>
                </a:path>
                <a:path w="777240" h="593089">
                  <a:moveTo>
                    <a:pt x="572007" y="561340"/>
                  </a:moveTo>
                  <a:lnTo>
                    <a:pt x="415950" y="561340"/>
                  </a:lnTo>
                  <a:lnTo>
                    <a:pt x="416432" y="562610"/>
                  </a:lnTo>
                  <a:lnTo>
                    <a:pt x="422846" y="562610"/>
                  </a:lnTo>
                  <a:lnTo>
                    <a:pt x="423697" y="565150"/>
                  </a:lnTo>
                  <a:lnTo>
                    <a:pt x="569213" y="565150"/>
                  </a:lnTo>
                  <a:lnTo>
                    <a:pt x="570801" y="562610"/>
                  </a:lnTo>
                  <a:lnTo>
                    <a:pt x="572007" y="561340"/>
                  </a:lnTo>
                  <a:close/>
                </a:path>
                <a:path w="777240" h="593089">
                  <a:moveTo>
                    <a:pt x="422846" y="562610"/>
                  </a:moveTo>
                  <a:lnTo>
                    <a:pt x="420357" y="562610"/>
                  </a:lnTo>
                  <a:lnTo>
                    <a:pt x="421119" y="563880"/>
                  </a:lnTo>
                  <a:lnTo>
                    <a:pt x="422846" y="562610"/>
                  </a:lnTo>
                  <a:close/>
                </a:path>
                <a:path w="777240" h="593089">
                  <a:moveTo>
                    <a:pt x="577261" y="558800"/>
                  </a:moveTo>
                  <a:lnTo>
                    <a:pt x="415556" y="558800"/>
                  </a:lnTo>
                  <a:lnTo>
                    <a:pt x="414654" y="561340"/>
                  </a:lnTo>
                  <a:lnTo>
                    <a:pt x="573544" y="561340"/>
                  </a:lnTo>
                  <a:lnTo>
                    <a:pt x="577261" y="558800"/>
                  </a:lnTo>
                  <a:close/>
                </a:path>
                <a:path w="777240" h="593089">
                  <a:moveTo>
                    <a:pt x="579119" y="557530"/>
                  </a:moveTo>
                  <a:lnTo>
                    <a:pt x="410883" y="557530"/>
                  </a:lnTo>
                  <a:lnTo>
                    <a:pt x="411810" y="560070"/>
                  </a:lnTo>
                  <a:lnTo>
                    <a:pt x="412978" y="560070"/>
                  </a:lnTo>
                  <a:lnTo>
                    <a:pt x="415556" y="558800"/>
                  </a:lnTo>
                  <a:lnTo>
                    <a:pt x="577261" y="558800"/>
                  </a:lnTo>
                  <a:lnTo>
                    <a:pt x="579119" y="557530"/>
                  </a:lnTo>
                  <a:close/>
                </a:path>
                <a:path w="777240" h="593089">
                  <a:moveTo>
                    <a:pt x="581755" y="556260"/>
                  </a:moveTo>
                  <a:lnTo>
                    <a:pt x="405853" y="556260"/>
                  </a:lnTo>
                  <a:lnTo>
                    <a:pt x="407441" y="558800"/>
                  </a:lnTo>
                  <a:lnTo>
                    <a:pt x="410883" y="557530"/>
                  </a:lnTo>
                  <a:lnTo>
                    <a:pt x="579119" y="557530"/>
                  </a:lnTo>
                  <a:lnTo>
                    <a:pt x="581755" y="556260"/>
                  </a:lnTo>
                  <a:close/>
                </a:path>
                <a:path w="777240" h="593089">
                  <a:moveTo>
                    <a:pt x="584390" y="554990"/>
                  </a:moveTo>
                  <a:lnTo>
                    <a:pt x="404444" y="554990"/>
                  </a:lnTo>
                  <a:lnTo>
                    <a:pt x="403580" y="557530"/>
                  </a:lnTo>
                  <a:lnTo>
                    <a:pt x="404177" y="557530"/>
                  </a:lnTo>
                  <a:lnTo>
                    <a:pt x="405853" y="556260"/>
                  </a:lnTo>
                  <a:lnTo>
                    <a:pt x="581755" y="556260"/>
                  </a:lnTo>
                  <a:lnTo>
                    <a:pt x="584390" y="554990"/>
                  </a:lnTo>
                  <a:close/>
                </a:path>
                <a:path w="777240" h="593089">
                  <a:moveTo>
                    <a:pt x="591946" y="546100"/>
                  </a:moveTo>
                  <a:lnTo>
                    <a:pt x="381063" y="546100"/>
                  </a:lnTo>
                  <a:lnTo>
                    <a:pt x="383501" y="549910"/>
                  </a:lnTo>
                  <a:lnTo>
                    <a:pt x="385965" y="551180"/>
                  </a:lnTo>
                  <a:lnTo>
                    <a:pt x="391452" y="551180"/>
                  </a:lnTo>
                  <a:lnTo>
                    <a:pt x="393915" y="552450"/>
                  </a:lnTo>
                  <a:lnTo>
                    <a:pt x="398259" y="554990"/>
                  </a:lnTo>
                  <a:lnTo>
                    <a:pt x="399694" y="556260"/>
                  </a:lnTo>
                  <a:lnTo>
                    <a:pt x="401815" y="554990"/>
                  </a:lnTo>
                  <a:lnTo>
                    <a:pt x="584390" y="554990"/>
                  </a:lnTo>
                  <a:lnTo>
                    <a:pt x="589216" y="548640"/>
                  </a:lnTo>
                  <a:lnTo>
                    <a:pt x="590664" y="547370"/>
                  </a:lnTo>
                  <a:lnTo>
                    <a:pt x="591946" y="546100"/>
                  </a:lnTo>
                  <a:close/>
                </a:path>
                <a:path w="777240" h="593089">
                  <a:moveTo>
                    <a:pt x="599452" y="542290"/>
                  </a:moveTo>
                  <a:lnTo>
                    <a:pt x="375475" y="542290"/>
                  </a:lnTo>
                  <a:lnTo>
                    <a:pt x="375640" y="543560"/>
                  </a:lnTo>
                  <a:lnTo>
                    <a:pt x="377075" y="544830"/>
                  </a:lnTo>
                  <a:lnTo>
                    <a:pt x="377824" y="546100"/>
                  </a:lnTo>
                  <a:lnTo>
                    <a:pt x="593788" y="546100"/>
                  </a:lnTo>
                  <a:lnTo>
                    <a:pt x="595121" y="544830"/>
                  </a:lnTo>
                  <a:lnTo>
                    <a:pt x="597712" y="544830"/>
                  </a:lnTo>
                  <a:lnTo>
                    <a:pt x="598462" y="543560"/>
                  </a:lnTo>
                  <a:lnTo>
                    <a:pt x="599147" y="543560"/>
                  </a:lnTo>
                  <a:lnTo>
                    <a:pt x="599452" y="542290"/>
                  </a:lnTo>
                  <a:close/>
                </a:path>
                <a:path w="777240" h="593089">
                  <a:moveTo>
                    <a:pt x="631520" y="518160"/>
                  </a:moveTo>
                  <a:lnTo>
                    <a:pt x="325805" y="518160"/>
                  </a:lnTo>
                  <a:lnTo>
                    <a:pt x="327913" y="520700"/>
                  </a:lnTo>
                  <a:lnTo>
                    <a:pt x="330174" y="520700"/>
                  </a:lnTo>
                  <a:lnTo>
                    <a:pt x="329996" y="521970"/>
                  </a:lnTo>
                  <a:lnTo>
                    <a:pt x="332549" y="521970"/>
                  </a:lnTo>
                  <a:lnTo>
                    <a:pt x="337578" y="525780"/>
                  </a:lnTo>
                  <a:lnTo>
                    <a:pt x="340626" y="527050"/>
                  </a:lnTo>
                  <a:lnTo>
                    <a:pt x="341769" y="528320"/>
                  </a:lnTo>
                  <a:lnTo>
                    <a:pt x="343052" y="528320"/>
                  </a:lnTo>
                  <a:lnTo>
                    <a:pt x="344881" y="529590"/>
                  </a:lnTo>
                  <a:lnTo>
                    <a:pt x="345185" y="530860"/>
                  </a:lnTo>
                  <a:lnTo>
                    <a:pt x="346671" y="532130"/>
                  </a:lnTo>
                  <a:lnTo>
                    <a:pt x="350672" y="532130"/>
                  </a:lnTo>
                  <a:lnTo>
                    <a:pt x="351612" y="533400"/>
                  </a:lnTo>
                  <a:lnTo>
                    <a:pt x="353504" y="534670"/>
                  </a:lnTo>
                  <a:lnTo>
                    <a:pt x="356387" y="534670"/>
                  </a:lnTo>
                  <a:lnTo>
                    <a:pt x="358457" y="535940"/>
                  </a:lnTo>
                  <a:lnTo>
                    <a:pt x="358698" y="535940"/>
                  </a:lnTo>
                  <a:lnTo>
                    <a:pt x="358889" y="537210"/>
                  </a:lnTo>
                  <a:lnTo>
                    <a:pt x="363435" y="537210"/>
                  </a:lnTo>
                  <a:lnTo>
                    <a:pt x="365061" y="539750"/>
                  </a:lnTo>
                  <a:lnTo>
                    <a:pt x="368185" y="539750"/>
                  </a:lnTo>
                  <a:lnTo>
                    <a:pt x="369163" y="541020"/>
                  </a:lnTo>
                  <a:lnTo>
                    <a:pt x="372605" y="541020"/>
                  </a:lnTo>
                  <a:lnTo>
                    <a:pt x="373291" y="542290"/>
                  </a:lnTo>
                  <a:lnTo>
                    <a:pt x="374027" y="543560"/>
                  </a:lnTo>
                  <a:lnTo>
                    <a:pt x="375475" y="542290"/>
                  </a:lnTo>
                  <a:lnTo>
                    <a:pt x="601061" y="542290"/>
                  </a:lnTo>
                  <a:lnTo>
                    <a:pt x="603034" y="539750"/>
                  </a:lnTo>
                  <a:lnTo>
                    <a:pt x="604583" y="538480"/>
                  </a:lnTo>
                  <a:lnTo>
                    <a:pt x="608380" y="535940"/>
                  </a:lnTo>
                  <a:lnTo>
                    <a:pt x="611911" y="533400"/>
                  </a:lnTo>
                  <a:lnTo>
                    <a:pt x="613308" y="532130"/>
                  </a:lnTo>
                  <a:lnTo>
                    <a:pt x="615200" y="530860"/>
                  </a:lnTo>
                  <a:lnTo>
                    <a:pt x="619150" y="529590"/>
                  </a:lnTo>
                  <a:lnTo>
                    <a:pt x="621614" y="527050"/>
                  </a:lnTo>
                  <a:lnTo>
                    <a:pt x="624281" y="524510"/>
                  </a:lnTo>
                  <a:lnTo>
                    <a:pt x="623849" y="523240"/>
                  </a:lnTo>
                  <a:lnTo>
                    <a:pt x="626249" y="523240"/>
                  </a:lnTo>
                  <a:lnTo>
                    <a:pt x="626986" y="521970"/>
                  </a:lnTo>
                  <a:lnTo>
                    <a:pt x="631520" y="518160"/>
                  </a:lnTo>
                  <a:close/>
                </a:path>
                <a:path w="777240" h="593089">
                  <a:moveTo>
                    <a:pt x="601061" y="542290"/>
                  </a:moveTo>
                  <a:lnTo>
                    <a:pt x="599757" y="542290"/>
                  </a:lnTo>
                  <a:lnTo>
                    <a:pt x="600074" y="543560"/>
                  </a:lnTo>
                  <a:lnTo>
                    <a:pt x="601061" y="542290"/>
                  </a:lnTo>
                  <a:close/>
                </a:path>
                <a:path w="777240" h="593089">
                  <a:moveTo>
                    <a:pt x="350672" y="532130"/>
                  </a:moveTo>
                  <a:lnTo>
                    <a:pt x="349300" y="532130"/>
                  </a:lnTo>
                  <a:lnTo>
                    <a:pt x="349313" y="533400"/>
                  </a:lnTo>
                  <a:lnTo>
                    <a:pt x="350494" y="533400"/>
                  </a:lnTo>
                  <a:lnTo>
                    <a:pt x="350672" y="532130"/>
                  </a:lnTo>
                  <a:close/>
                </a:path>
                <a:path w="777240" h="593089">
                  <a:moveTo>
                    <a:pt x="626249" y="523240"/>
                  </a:moveTo>
                  <a:lnTo>
                    <a:pt x="623849" y="523240"/>
                  </a:lnTo>
                  <a:lnTo>
                    <a:pt x="624331" y="524510"/>
                  </a:lnTo>
                  <a:lnTo>
                    <a:pt x="626490" y="525780"/>
                  </a:lnTo>
                  <a:lnTo>
                    <a:pt x="626370" y="524510"/>
                  </a:lnTo>
                  <a:lnTo>
                    <a:pt x="626249" y="523240"/>
                  </a:lnTo>
                  <a:close/>
                </a:path>
                <a:path w="777240" h="593089">
                  <a:moveTo>
                    <a:pt x="623849" y="523240"/>
                  </a:moveTo>
                  <a:lnTo>
                    <a:pt x="624154" y="524510"/>
                  </a:lnTo>
                  <a:lnTo>
                    <a:pt x="623849" y="523240"/>
                  </a:lnTo>
                  <a:close/>
                </a:path>
                <a:path w="777240" h="593089">
                  <a:moveTo>
                    <a:pt x="329869" y="520700"/>
                  </a:moveTo>
                  <a:lnTo>
                    <a:pt x="329133" y="520700"/>
                  </a:lnTo>
                  <a:lnTo>
                    <a:pt x="329730" y="521970"/>
                  </a:lnTo>
                  <a:lnTo>
                    <a:pt x="329869" y="520700"/>
                  </a:lnTo>
                  <a:close/>
                </a:path>
                <a:path w="777240" h="593089">
                  <a:moveTo>
                    <a:pt x="638682" y="513080"/>
                  </a:moveTo>
                  <a:lnTo>
                    <a:pt x="312369" y="513080"/>
                  </a:lnTo>
                  <a:lnTo>
                    <a:pt x="312470" y="514350"/>
                  </a:lnTo>
                  <a:lnTo>
                    <a:pt x="312686" y="515620"/>
                  </a:lnTo>
                  <a:lnTo>
                    <a:pt x="319544" y="516890"/>
                  </a:lnTo>
                  <a:lnTo>
                    <a:pt x="320560" y="516890"/>
                  </a:lnTo>
                  <a:lnTo>
                    <a:pt x="322097" y="520700"/>
                  </a:lnTo>
                  <a:lnTo>
                    <a:pt x="325805" y="518160"/>
                  </a:lnTo>
                  <a:lnTo>
                    <a:pt x="632688" y="518160"/>
                  </a:lnTo>
                  <a:lnTo>
                    <a:pt x="633818" y="516890"/>
                  </a:lnTo>
                  <a:lnTo>
                    <a:pt x="635025" y="515620"/>
                  </a:lnTo>
                  <a:lnTo>
                    <a:pt x="635977" y="515620"/>
                  </a:lnTo>
                  <a:lnTo>
                    <a:pt x="638682" y="513080"/>
                  </a:lnTo>
                  <a:close/>
                </a:path>
                <a:path w="777240" h="593089">
                  <a:moveTo>
                    <a:pt x="642837" y="510627"/>
                  </a:moveTo>
                  <a:lnTo>
                    <a:pt x="308677" y="510627"/>
                  </a:lnTo>
                  <a:lnTo>
                    <a:pt x="307212" y="514350"/>
                  </a:lnTo>
                  <a:lnTo>
                    <a:pt x="309397" y="511810"/>
                  </a:lnTo>
                  <a:lnTo>
                    <a:pt x="640918" y="511810"/>
                  </a:lnTo>
                  <a:lnTo>
                    <a:pt x="642392" y="510972"/>
                  </a:lnTo>
                  <a:lnTo>
                    <a:pt x="642837" y="510627"/>
                  </a:lnTo>
                  <a:close/>
                </a:path>
                <a:path w="777240" h="593089">
                  <a:moveTo>
                    <a:pt x="640918" y="511810"/>
                  </a:moveTo>
                  <a:lnTo>
                    <a:pt x="309397" y="511810"/>
                  </a:lnTo>
                  <a:lnTo>
                    <a:pt x="310337" y="513080"/>
                  </a:lnTo>
                  <a:lnTo>
                    <a:pt x="310870" y="514350"/>
                  </a:lnTo>
                  <a:lnTo>
                    <a:pt x="312369" y="513080"/>
                  </a:lnTo>
                  <a:lnTo>
                    <a:pt x="638682" y="513080"/>
                  </a:lnTo>
                  <a:lnTo>
                    <a:pt x="640918" y="511810"/>
                  </a:lnTo>
                  <a:close/>
                </a:path>
                <a:path w="777240" h="593089">
                  <a:moveTo>
                    <a:pt x="646226" y="508000"/>
                  </a:moveTo>
                  <a:lnTo>
                    <a:pt x="304876" y="508000"/>
                  </a:lnTo>
                  <a:lnTo>
                    <a:pt x="305003" y="509270"/>
                  </a:lnTo>
                  <a:lnTo>
                    <a:pt x="305220" y="510627"/>
                  </a:lnTo>
                  <a:lnTo>
                    <a:pt x="306438" y="511810"/>
                  </a:lnTo>
                  <a:lnTo>
                    <a:pt x="306755" y="511810"/>
                  </a:lnTo>
                  <a:lnTo>
                    <a:pt x="306956" y="510972"/>
                  </a:lnTo>
                  <a:lnTo>
                    <a:pt x="307039" y="510627"/>
                  </a:lnTo>
                  <a:lnTo>
                    <a:pt x="642837" y="510627"/>
                  </a:lnTo>
                  <a:lnTo>
                    <a:pt x="646226" y="508000"/>
                  </a:lnTo>
                  <a:close/>
                </a:path>
                <a:path w="777240" h="593089">
                  <a:moveTo>
                    <a:pt x="642999" y="510627"/>
                  </a:moveTo>
                  <a:lnTo>
                    <a:pt x="642837" y="510627"/>
                  </a:lnTo>
                  <a:lnTo>
                    <a:pt x="642392" y="510972"/>
                  </a:lnTo>
                  <a:lnTo>
                    <a:pt x="642999" y="510627"/>
                  </a:lnTo>
                  <a:close/>
                </a:path>
                <a:path w="777240" h="593089">
                  <a:moveTo>
                    <a:pt x="647111" y="506730"/>
                  </a:moveTo>
                  <a:lnTo>
                    <a:pt x="301599" y="506730"/>
                  </a:lnTo>
                  <a:lnTo>
                    <a:pt x="301904" y="508000"/>
                  </a:lnTo>
                  <a:lnTo>
                    <a:pt x="302793" y="509270"/>
                  </a:lnTo>
                  <a:lnTo>
                    <a:pt x="304876" y="508000"/>
                  </a:lnTo>
                  <a:lnTo>
                    <a:pt x="646226" y="508000"/>
                  </a:lnTo>
                  <a:lnTo>
                    <a:pt x="647111" y="506730"/>
                  </a:lnTo>
                  <a:close/>
                </a:path>
                <a:path w="777240" h="593089">
                  <a:moveTo>
                    <a:pt x="655785" y="499110"/>
                  </a:moveTo>
                  <a:lnTo>
                    <a:pt x="285419" y="499110"/>
                  </a:lnTo>
                  <a:lnTo>
                    <a:pt x="286092" y="500380"/>
                  </a:lnTo>
                  <a:lnTo>
                    <a:pt x="292138" y="502920"/>
                  </a:lnTo>
                  <a:lnTo>
                    <a:pt x="296456" y="505460"/>
                  </a:lnTo>
                  <a:lnTo>
                    <a:pt x="300989" y="508000"/>
                  </a:lnTo>
                  <a:lnTo>
                    <a:pt x="301294" y="506730"/>
                  </a:lnTo>
                  <a:lnTo>
                    <a:pt x="647111" y="506730"/>
                  </a:lnTo>
                  <a:lnTo>
                    <a:pt x="648881" y="504190"/>
                  </a:lnTo>
                  <a:lnTo>
                    <a:pt x="653948" y="501650"/>
                  </a:lnTo>
                  <a:lnTo>
                    <a:pt x="655785" y="499110"/>
                  </a:lnTo>
                  <a:close/>
                </a:path>
                <a:path w="777240" h="593089">
                  <a:moveTo>
                    <a:pt x="657885" y="496570"/>
                  </a:moveTo>
                  <a:lnTo>
                    <a:pt x="280669" y="496570"/>
                  </a:lnTo>
                  <a:lnTo>
                    <a:pt x="279577" y="500380"/>
                  </a:lnTo>
                  <a:lnTo>
                    <a:pt x="281876" y="499110"/>
                  </a:lnTo>
                  <a:lnTo>
                    <a:pt x="655785" y="499110"/>
                  </a:lnTo>
                  <a:lnTo>
                    <a:pt x="656704" y="497840"/>
                  </a:lnTo>
                  <a:lnTo>
                    <a:pt x="657885" y="496570"/>
                  </a:lnTo>
                  <a:close/>
                </a:path>
                <a:path w="777240" h="593089">
                  <a:moveTo>
                    <a:pt x="285419" y="499110"/>
                  </a:moveTo>
                  <a:lnTo>
                    <a:pt x="281876" y="499110"/>
                  </a:lnTo>
                  <a:lnTo>
                    <a:pt x="283260" y="500380"/>
                  </a:lnTo>
                  <a:lnTo>
                    <a:pt x="285419" y="499110"/>
                  </a:lnTo>
                  <a:close/>
                </a:path>
                <a:path w="777240" h="593089">
                  <a:moveTo>
                    <a:pt x="664667" y="491490"/>
                  </a:moveTo>
                  <a:lnTo>
                    <a:pt x="269595" y="491490"/>
                  </a:lnTo>
                  <a:lnTo>
                    <a:pt x="271398" y="494030"/>
                  </a:lnTo>
                  <a:lnTo>
                    <a:pt x="273621" y="495300"/>
                  </a:lnTo>
                  <a:lnTo>
                    <a:pt x="276605" y="496570"/>
                  </a:lnTo>
                  <a:lnTo>
                    <a:pt x="279171" y="497840"/>
                  </a:lnTo>
                  <a:lnTo>
                    <a:pt x="280669" y="496570"/>
                  </a:lnTo>
                  <a:lnTo>
                    <a:pt x="657885" y="496570"/>
                  </a:lnTo>
                  <a:lnTo>
                    <a:pt x="660742" y="495300"/>
                  </a:lnTo>
                  <a:lnTo>
                    <a:pt x="661288" y="494030"/>
                  </a:lnTo>
                  <a:lnTo>
                    <a:pt x="661974" y="494030"/>
                  </a:lnTo>
                  <a:lnTo>
                    <a:pt x="661568" y="492760"/>
                  </a:lnTo>
                  <a:lnTo>
                    <a:pt x="663365" y="492760"/>
                  </a:lnTo>
                  <a:lnTo>
                    <a:pt x="664667" y="491490"/>
                  </a:lnTo>
                  <a:close/>
                </a:path>
                <a:path w="777240" h="593089">
                  <a:moveTo>
                    <a:pt x="663365" y="492760"/>
                  </a:moveTo>
                  <a:lnTo>
                    <a:pt x="661568" y="492760"/>
                  </a:lnTo>
                  <a:lnTo>
                    <a:pt x="662063" y="494030"/>
                  </a:lnTo>
                  <a:lnTo>
                    <a:pt x="663365" y="492760"/>
                  </a:lnTo>
                  <a:close/>
                </a:path>
                <a:path w="777240" h="593089">
                  <a:moveTo>
                    <a:pt x="678599" y="482600"/>
                  </a:moveTo>
                  <a:lnTo>
                    <a:pt x="250291" y="482600"/>
                  </a:lnTo>
                  <a:lnTo>
                    <a:pt x="251167" y="483870"/>
                  </a:lnTo>
                  <a:lnTo>
                    <a:pt x="255930" y="483870"/>
                  </a:lnTo>
                  <a:lnTo>
                    <a:pt x="256120" y="485140"/>
                  </a:lnTo>
                  <a:lnTo>
                    <a:pt x="257898" y="486410"/>
                  </a:lnTo>
                  <a:lnTo>
                    <a:pt x="261378" y="487680"/>
                  </a:lnTo>
                  <a:lnTo>
                    <a:pt x="263956" y="490220"/>
                  </a:lnTo>
                  <a:lnTo>
                    <a:pt x="267500" y="491490"/>
                  </a:lnTo>
                  <a:lnTo>
                    <a:pt x="664743" y="491490"/>
                  </a:lnTo>
                  <a:lnTo>
                    <a:pt x="665733" y="492760"/>
                  </a:lnTo>
                  <a:lnTo>
                    <a:pt x="666648" y="492760"/>
                  </a:lnTo>
                  <a:lnTo>
                    <a:pt x="667664" y="490220"/>
                  </a:lnTo>
                  <a:lnTo>
                    <a:pt x="667257" y="487680"/>
                  </a:lnTo>
                  <a:lnTo>
                    <a:pt x="670452" y="487680"/>
                  </a:lnTo>
                  <a:lnTo>
                    <a:pt x="671233" y="486410"/>
                  </a:lnTo>
                  <a:lnTo>
                    <a:pt x="675335" y="485140"/>
                  </a:lnTo>
                  <a:lnTo>
                    <a:pt x="676579" y="483870"/>
                  </a:lnTo>
                  <a:lnTo>
                    <a:pt x="678599" y="482600"/>
                  </a:lnTo>
                  <a:close/>
                </a:path>
                <a:path w="777240" h="593089">
                  <a:moveTo>
                    <a:pt x="670452" y="487680"/>
                  </a:moveTo>
                  <a:lnTo>
                    <a:pt x="667257" y="487680"/>
                  </a:lnTo>
                  <a:lnTo>
                    <a:pt x="669670" y="488950"/>
                  </a:lnTo>
                  <a:lnTo>
                    <a:pt x="670452" y="487680"/>
                  </a:lnTo>
                  <a:close/>
                </a:path>
                <a:path w="777240" h="593089">
                  <a:moveTo>
                    <a:pt x="254863" y="483870"/>
                  </a:moveTo>
                  <a:lnTo>
                    <a:pt x="251866" y="483870"/>
                  </a:lnTo>
                  <a:lnTo>
                    <a:pt x="253682" y="485140"/>
                  </a:lnTo>
                  <a:lnTo>
                    <a:pt x="254863" y="483870"/>
                  </a:lnTo>
                  <a:close/>
                </a:path>
                <a:path w="777240" h="593089">
                  <a:moveTo>
                    <a:pt x="681964" y="480060"/>
                  </a:moveTo>
                  <a:lnTo>
                    <a:pt x="246075" y="480060"/>
                  </a:lnTo>
                  <a:lnTo>
                    <a:pt x="247116" y="483870"/>
                  </a:lnTo>
                  <a:lnTo>
                    <a:pt x="249516" y="482600"/>
                  </a:lnTo>
                  <a:lnTo>
                    <a:pt x="678599" y="482600"/>
                  </a:lnTo>
                  <a:lnTo>
                    <a:pt x="679424" y="481330"/>
                  </a:lnTo>
                  <a:lnTo>
                    <a:pt x="681507" y="481330"/>
                  </a:lnTo>
                  <a:lnTo>
                    <a:pt x="681964" y="480060"/>
                  </a:lnTo>
                  <a:close/>
                </a:path>
                <a:path w="777240" h="593089">
                  <a:moveTo>
                    <a:pt x="681570" y="477520"/>
                  </a:moveTo>
                  <a:lnTo>
                    <a:pt x="242569" y="477520"/>
                  </a:lnTo>
                  <a:lnTo>
                    <a:pt x="243128" y="480060"/>
                  </a:lnTo>
                  <a:lnTo>
                    <a:pt x="243700" y="481330"/>
                  </a:lnTo>
                  <a:lnTo>
                    <a:pt x="246075" y="480060"/>
                  </a:lnTo>
                  <a:lnTo>
                    <a:pt x="681964" y="480060"/>
                  </a:lnTo>
                  <a:lnTo>
                    <a:pt x="681570" y="477520"/>
                  </a:lnTo>
                  <a:close/>
                </a:path>
                <a:path w="777240" h="593089">
                  <a:moveTo>
                    <a:pt x="688987" y="473710"/>
                  </a:moveTo>
                  <a:lnTo>
                    <a:pt x="233248" y="473710"/>
                  </a:lnTo>
                  <a:lnTo>
                    <a:pt x="233908" y="474980"/>
                  </a:lnTo>
                  <a:lnTo>
                    <a:pt x="235356" y="476250"/>
                  </a:lnTo>
                  <a:lnTo>
                    <a:pt x="237274" y="476250"/>
                  </a:lnTo>
                  <a:lnTo>
                    <a:pt x="237197" y="477520"/>
                  </a:lnTo>
                  <a:lnTo>
                    <a:pt x="237121" y="478790"/>
                  </a:lnTo>
                  <a:lnTo>
                    <a:pt x="238023" y="477520"/>
                  </a:lnTo>
                  <a:lnTo>
                    <a:pt x="682917" y="477520"/>
                  </a:lnTo>
                  <a:lnTo>
                    <a:pt x="686346" y="476250"/>
                  </a:lnTo>
                  <a:lnTo>
                    <a:pt x="687565" y="474980"/>
                  </a:lnTo>
                  <a:lnTo>
                    <a:pt x="688987" y="473710"/>
                  </a:lnTo>
                  <a:close/>
                </a:path>
                <a:path w="777240" h="593089">
                  <a:moveTo>
                    <a:pt x="241642" y="477520"/>
                  </a:moveTo>
                  <a:lnTo>
                    <a:pt x="239331" y="477520"/>
                  </a:lnTo>
                  <a:lnTo>
                    <a:pt x="239763" y="478790"/>
                  </a:lnTo>
                  <a:lnTo>
                    <a:pt x="241642" y="477520"/>
                  </a:lnTo>
                  <a:close/>
                </a:path>
                <a:path w="777240" h="593089">
                  <a:moveTo>
                    <a:pt x="690173" y="472440"/>
                  </a:moveTo>
                  <a:lnTo>
                    <a:pt x="229793" y="472440"/>
                  </a:lnTo>
                  <a:lnTo>
                    <a:pt x="230682" y="473710"/>
                  </a:lnTo>
                  <a:lnTo>
                    <a:pt x="231330" y="474980"/>
                  </a:lnTo>
                  <a:lnTo>
                    <a:pt x="233248" y="473710"/>
                  </a:lnTo>
                  <a:lnTo>
                    <a:pt x="688987" y="473710"/>
                  </a:lnTo>
                  <a:lnTo>
                    <a:pt x="690173" y="472440"/>
                  </a:lnTo>
                  <a:close/>
                </a:path>
                <a:path w="777240" h="593089">
                  <a:moveTo>
                    <a:pt x="699033" y="466090"/>
                  </a:moveTo>
                  <a:lnTo>
                    <a:pt x="696175" y="466090"/>
                  </a:lnTo>
                  <a:lnTo>
                    <a:pt x="696036" y="467360"/>
                  </a:lnTo>
                  <a:lnTo>
                    <a:pt x="223164" y="467360"/>
                  </a:lnTo>
                  <a:lnTo>
                    <a:pt x="223469" y="469900"/>
                  </a:lnTo>
                  <a:lnTo>
                    <a:pt x="226275" y="471170"/>
                  </a:lnTo>
                  <a:lnTo>
                    <a:pt x="226936" y="473710"/>
                  </a:lnTo>
                  <a:lnTo>
                    <a:pt x="229146" y="472440"/>
                  </a:lnTo>
                  <a:lnTo>
                    <a:pt x="690173" y="472440"/>
                  </a:lnTo>
                  <a:lnTo>
                    <a:pt x="692543" y="469900"/>
                  </a:lnTo>
                  <a:lnTo>
                    <a:pt x="693947" y="469900"/>
                  </a:lnTo>
                  <a:lnTo>
                    <a:pt x="694334" y="468630"/>
                  </a:lnTo>
                  <a:lnTo>
                    <a:pt x="695972" y="468630"/>
                  </a:lnTo>
                  <a:lnTo>
                    <a:pt x="698474" y="467360"/>
                  </a:lnTo>
                  <a:lnTo>
                    <a:pt x="699033" y="466090"/>
                  </a:lnTo>
                  <a:close/>
                </a:path>
                <a:path w="777240" h="593089">
                  <a:moveTo>
                    <a:pt x="693947" y="469900"/>
                  </a:moveTo>
                  <a:lnTo>
                    <a:pt x="692581" y="469900"/>
                  </a:lnTo>
                  <a:lnTo>
                    <a:pt x="693559" y="471170"/>
                  </a:lnTo>
                  <a:lnTo>
                    <a:pt x="693947" y="469900"/>
                  </a:lnTo>
                  <a:close/>
                </a:path>
                <a:path w="777240" h="593089">
                  <a:moveTo>
                    <a:pt x="696112" y="466090"/>
                  </a:moveTo>
                  <a:lnTo>
                    <a:pt x="219798" y="466090"/>
                  </a:lnTo>
                  <a:lnTo>
                    <a:pt x="220395" y="468630"/>
                  </a:lnTo>
                  <a:lnTo>
                    <a:pt x="221005" y="468630"/>
                  </a:lnTo>
                  <a:lnTo>
                    <a:pt x="223164" y="467360"/>
                  </a:lnTo>
                  <a:lnTo>
                    <a:pt x="695845" y="467360"/>
                  </a:lnTo>
                  <a:lnTo>
                    <a:pt x="696112" y="466090"/>
                  </a:lnTo>
                  <a:close/>
                </a:path>
                <a:path w="777240" h="593089">
                  <a:moveTo>
                    <a:pt x="706323" y="458470"/>
                  </a:moveTo>
                  <a:lnTo>
                    <a:pt x="201726" y="458470"/>
                  </a:lnTo>
                  <a:lnTo>
                    <a:pt x="203098" y="459740"/>
                  </a:lnTo>
                  <a:lnTo>
                    <a:pt x="203314" y="459740"/>
                  </a:lnTo>
                  <a:lnTo>
                    <a:pt x="206768" y="462280"/>
                  </a:lnTo>
                  <a:lnTo>
                    <a:pt x="210591" y="462280"/>
                  </a:lnTo>
                  <a:lnTo>
                    <a:pt x="213004" y="464820"/>
                  </a:lnTo>
                  <a:lnTo>
                    <a:pt x="214718" y="466090"/>
                  </a:lnTo>
                  <a:lnTo>
                    <a:pt x="699731" y="466090"/>
                  </a:lnTo>
                  <a:lnTo>
                    <a:pt x="699020" y="464820"/>
                  </a:lnTo>
                  <a:lnTo>
                    <a:pt x="701967" y="464820"/>
                  </a:lnTo>
                  <a:lnTo>
                    <a:pt x="702436" y="463550"/>
                  </a:lnTo>
                  <a:lnTo>
                    <a:pt x="703262" y="463550"/>
                  </a:lnTo>
                  <a:lnTo>
                    <a:pt x="703960" y="462280"/>
                  </a:lnTo>
                  <a:lnTo>
                    <a:pt x="705853" y="461010"/>
                  </a:lnTo>
                  <a:lnTo>
                    <a:pt x="706323" y="458470"/>
                  </a:lnTo>
                  <a:close/>
                </a:path>
                <a:path w="777240" h="593089">
                  <a:moveTo>
                    <a:pt x="701967" y="464820"/>
                  </a:moveTo>
                  <a:lnTo>
                    <a:pt x="699477" y="464820"/>
                  </a:lnTo>
                  <a:lnTo>
                    <a:pt x="699757" y="466090"/>
                  </a:lnTo>
                  <a:lnTo>
                    <a:pt x="701065" y="466090"/>
                  </a:lnTo>
                  <a:lnTo>
                    <a:pt x="701967" y="464820"/>
                  </a:lnTo>
                  <a:close/>
                </a:path>
                <a:path w="777240" h="593089">
                  <a:moveTo>
                    <a:pt x="711301" y="455930"/>
                  </a:moveTo>
                  <a:lnTo>
                    <a:pt x="198602" y="455930"/>
                  </a:lnTo>
                  <a:lnTo>
                    <a:pt x="199428" y="457200"/>
                  </a:lnTo>
                  <a:lnTo>
                    <a:pt x="199974" y="458470"/>
                  </a:lnTo>
                  <a:lnTo>
                    <a:pt x="706323" y="458470"/>
                  </a:lnTo>
                  <a:lnTo>
                    <a:pt x="708342" y="459740"/>
                  </a:lnTo>
                  <a:lnTo>
                    <a:pt x="709015" y="459740"/>
                  </a:lnTo>
                  <a:lnTo>
                    <a:pt x="711301" y="455930"/>
                  </a:lnTo>
                  <a:close/>
                </a:path>
                <a:path w="777240" h="593089">
                  <a:moveTo>
                    <a:pt x="714679" y="454660"/>
                  </a:moveTo>
                  <a:lnTo>
                    <a:pt x="193268" y="454660"/>
                  </a:lnTo>
                  <a:lnTo>
                    <a:pt x="194576" y="455930"/>
                  </a:lnTo>
                  <a:lnTo>
                    <a:pt x="196240" y="457200"/>
                  </a:lnTo>
                  <a:lnTo>
                    <a:pt x="198602" y="455930"/>
                  </a:lnTo>
                  <a:lnTo>
                    <a:pt x="711301" y="455930"/>
                  </a:lnTo>
                  <a:lnTo>
                    <a:pt x="714679" y="454660"/>
                  </a:lnTo>
                  <a:close/>
                </a:path>
                <a:path w="777240" h="593089">
                  <a:moveTo>
                    <a:pt x="720070" y="449580"/>
                  </a:moveTo>
                  <a:lnTo>
                    <a:pt x="182359" y="449580"/>
                  </a:lnTo>
                  <a:lnTo>
                    <a:pt x="184213" y="450850"/>
                  </a:lnTo>
                  <a:lnTo>
                    <a:pt x="187832" y="452120"/>
                  </a:lnTo>
                  <a:lnTo>
                    <a:pt x="188747" y="452120"/>
                  </a:lnTo>
                  <a:lnTo>
                    <a:pt x="190398" y="453390"/>
                  </a:lnTo>
                  <a:lnTo>
                    <a:pt x="190741" y="455930"/>
                  </a:lnTo>
                  <a:lnTo>
                    <a:pt x="193268" y="454660"/>
                  </a:lnTo>
                  <a:lnTo>
                    <a:pt x="714679" y="454660"/>
                  </a:lnTo>
                  <a:lnTo>
                    <a:pt x="717118" y="452120"/>
                  </a:lnTo>
                  <a:lnTo>
                    <a:pt x="718997" y="450850"/>
                  </a:lnTo>
                  <a:lnTo>
                    <a:pt x="720070" y="449580"/>
                  </a:lnTo>
                  <a:close/>
                </a:path>
                <a:path w="777240" h="593089">
                  <a:moveTo>
                    <a:pt x="722515" y="447040"/>
                  </a:moveTo>
                  <a:lnTo>
                    <a:pt x="179412" y="447040"/>
                  </a:lnTo>
                  <a:lnTo>
                    <a:pt x="180339" y="449580"/>
                  </a:lnTo>
                  <a:lnTo>
                    <a:pt x="181559" y="450850"/>
                  </a:lnTo>
                  <a:lnTo>
                    <a:pt x="181813" y="450850"/>
                  </a:lnTo>
                  <a:lnTo>
                    <a:pt x="182156" y="449580"/>
                  </a:lnTo>
                  <a:lnTo>
                    <a:pt x="720070" y="449580"/>
                  </a:lnTo>
                  <a:lnTo>
                    <a:pt x="721144" y="448310"/>
                  </a:lnTo>
                  <a:lnTo>
                    <a:pt x="722515" y="447040"/>
                  </a:lnTo>
                  <a:close/>
                </a:path>
                <a:path w="777240" h="593089">
                  <a:moveTo>
                    <a:pt x="723887" y="445770"/>
                  </a:moveTo>
                  <a:lnTo>
                    <a:pt x="174777" y="445770"/>
                  </a:lnTo>
                  <a:lnTo>
                    <a:pt x="176250" y="448310"/>
                  </a:lnTo>
                  <a:lnTo>
                    <a:pt x="177037" y="449580"/>
                  </a:lnTo>
                  <a:lnTo>
                    <a:pt x="177253" y="448310"/>
                  </a:lnTo>
                  <a:lnTo>
                    <a:pt x="179412" y="447040"/>
                  </a:lnTo>
                  <a:lnTo>
                    <a:pt x="722515" y="447040"/>
                  </a:lnTo>
                  <a:lnTo>
                    <a:pt x="723887" y="445770"/>
                  </a:lnTo>
                  <a:close/>
                </a:path>
                <a:path w="777240" h="593089">
                  <a:moveTo>
                    <a:pt x="733230" y="435610"/>
                  </a:moveTo>
                  <a:lnTo>
                    <a:pt x="159943" y="435610"/>
                  </a:lnTo>
                  <a:lnTo>
                    <a:pt x="161950" y="436880"/>
                  </a:lnTo>
                  <a:lnTo>
                    <a:pt x="165531" y="440690"/>
                  </a:lnTo>
                  <a:lnTo>
                    <a:pt x="168376" y="441960"/>
                  </a:lnTo>
                  <a:lnTo>
                    <a:pt x="172643" y="445770"/>
                  </a:lnTo>
                  <a:lnTo>
                    <a:pt x="723887" y="445770"/>
                  </a:lnTo>
                  <a:lnTo>
                    <a:pt x="724865" y="448310"/>
                  </a:lnTo>
                  <a:lnTo>
                    <a:pt x="725716" y="445770"/>
                  </a:lnTo>
                  <a:lnTo>
                    <a:pt x="725716" y="444500"/>
                  </a:lnTo>
                  <a:lnTo>
                    <a:pt x="726287" y="443230"/>
                  </a:lnTo>
                  <a:lnTo>
                    <a:pt x="728802" y="443230"/>
                  </a:lnTo>
                  <a:lnTo>
                    <a:pt x="729081" y="441960"/>
                  </a:lnTo>
                  <a:lnTo>
                    <a:pt x="728941" y="440690"/>
                  </a:lnTo>
                  <a:lnTo>
                    <a:pt x="731151" y="440690"/>
                  </a:lnTo>
                  <a:lnTo>
                    <a:pt x="732345" y="436880"/>
                  </a:lnTo>
                  <a:lnTo>
                    <a:pt x="733230" y="435610"/>
                  </a:lnTo>
                  <a:close/>
                </a:path>
                <a:path w="777240" h="593089">
                  <a:moveTo>
                    <a:pt x="729310" y="440690"/>
                  </a:moveTo>
                  <a:lnTo>
                    <a:pt x="729170" y="440690"/>
                  </a:lnTo>
                  <a:lnTo>
                    <a:pt x="729081" y="441960"/>
                  </a:lnTo>
                  <a:lnTo>
                    <a:pt x="729259" y="441960"/>
                  </a:lnTo>
                  <a:lnTo>
                    <a:pt x="729310" y="440690"/>
                  </a:lnTo>
                  <a:close/>
                </a:path>
                <a:path w="777240" h="593089">
                  <a:moveTo>
                    <a:pt x="734999" y="433070"/>
                  </a:moveTo>
                  <a:lnTo>
                    <a:pt x="156260" y="433070"/>
                  </a:lnTo>
                  <a:lnTo>
                    <a:pt x="156717" y="436880"/>
                  </a:lnTo>
                  <a:lnTo>
                    <a:pt x="157289" y="436880"/>
                  </a:lnTo>
                  <a:lnTo>
                    <a:pt x="159943" y="435610"/>
                  </a:lnTo>
                  <a:lnTo>
                    <a:pt x="733230" y="435610"/>
                  </a:lnTo>
                  <a:lnTo>
                    <a:pt x="734999" y="433070"/>
                  </a:lnTo>
                  <a:close/>
                </a:path>
                <a:path w="777240" h="593089">
                  <a:moveTo>
                    <a:pt x="749671" y="419100"/>
                  </a:moveTo>
                  <a:lnTo>
                    <a:pt x="129857" y="419100"/>
                  </a:lnTo>
                  <a:lnTo>
                    <a:pt x="129959" y="420370"/>
                  </a:lnTo>
                  <a:lnTo>
                    <a:pt x="130060" y="421640"/>
                  </a:lnTo>
                  <a:lnTo>
                    <a:pt x="130162" y="422910"/>
                  </a:lnTo>
                  <a:lnTo>
                    <a:pt x="131876" y="422910"/>
                  </a:lnTo>
                  <a:lnTo>
                    <a:pt x="134150" y="426720"/>
                  </a:lnTo>
                  <a:lnTo>
                    <a:pt x="135991" y="427990"/>
                  </a:lnTo>
                  <a:lnTo>
                    <a:pt x="141008" y="427990"/>
                  </a:lnTo>
                  <a:lnTo>
                    <a:pt x="141236" y="429260"/>
                  </a:lnTo>
                  <a:lnTo>
                    <a:pt x="142024" y="430530"/>
                  </a:lnTo>
                  <a:lnTo>
                    <a:pt x="144195" y="430530"/>
                  </a:lnTo>
                  <a:lnTo>
                    <a:pt x="145935" y="431800"/>
                  </a:lnTo>
                  <a:lnTo>
                    <a:pt x="151244" y="431800"/>
                  </a:lnTo>
                  <a:lnTo>
                    <a:pt x="152844" y="433070"/>
                  </a:lnTo>
                  <a:lnTo>
                    <a:pt x="152780" y="434340"/>
                  </a:lnTo>
                  <a:lnTo>
                    <a:pt x="153276" y="435610"/>
                  </a:lnTo>
                  <a:lnTo>
                    <a:pt x="154406" y="434340"/>
                  </a:lnTo>
                  <a:lnTo>
                    <a:pt x="156260" y="433070"/>
                  </a:lnTo>
                  <a:lnTo>
                    <a:pt x="734999" y="433070"/>
                  </a:lnTo>
                  <a:lnTo>
                    <a:pt x="737514" y="430530"/>
                  </a:lnTo>
                  <a:lnTo>
                    <a:pt x="739254" y="429260"/>
                  </a:lnTo>
                  <a:lnTo>
                    <a:pt x="741997" y="429260"/>
                  </a:lnTo>
                  <a:lnTo>
                    <a:pt x="743521" y="426720"/>
                  </a:lnTo>
                  <a:lnTo>
                    <a:pt x="744067" y="425450"/>
                  </a:lnTo>
                  <a:lnTo>
                    <a:pt x="749223" y="420370"/>
                  </a:lnTo>
                  <a:lnTo>
                    <a:pt x="749671" y="419100"/>
                  </a:lnTo>
                  <a:close/>
                </a:path>
                <a:path w="777240" h="593089">
                  <a:moveTo>
                    <a:pt x="754197" y="411480"/>
                  </a:moveTo>
                  <a:lnTo>
                    <a:pt x="114693" y="411480"/>
                  </a:lnTo>
                  <a:lnTo>
                    <a:pt x="115303" y="414020"/>
                  </a:lnTo>
                  <a:lnTo>
                    <a:pt x="119125" y="414020"/>
                  </a:lnTo>
                  <a:lnTo>
                    <a:pt x="120522" y="416560"/>
                  </a:lnTo>
                  <a:lnTo>
                    <a:pt x="122110" y="416560"/>
                  </a:lnTo>
                  <a:lnTo>
                    <a:pt x="123672" y="417830"/>
                  </a:lnTo>
                  <a:lnTo>
                    <a:pt x="125704" y="417830"/>
                  </a:lnTo>
                  <a:lnTo>
                    <a:pt x="126098" y="419100"/>
                  </a:lnTo>
                  <a:lnTo>
                    <a:pt x="126110" y="420370"/>
                  </a:lnTo>
                  <a:lnTo>
                    <a:pt x="126733" y="420370"/>
                  </a:lnTo>
                  <a:lnTo>
                    <a:pt x="127685" y="421640"/>
                  </a:lnTo>
                  <a:lnTo>
                    <a:pt x="129857" y="419100"/>
                  </a:lnTo>
                  <a:lnTo>
                    <a:pt x="749671" y="419100"/>
                  </a:lnTo>
                  <a:lnTo>
                    <a:pt x="751014" y="415290"/>
                  </a:lnTo>
                  <a:lnTo>
                    <a:pt x="752982" y="412750"/>
                  </a:lnTo>
                  <a:lnTo>
                    <a:pt x="754197" y="411480"/>
                  </a:lnTo>
                  <a:close/>
                </a:path>
                <a:path w="777240" h="593089">
                  <a:moveTo>
                    <a:pt x="756627" y="408940"/>
                  </a:moveTo>
                  <a:lnTo>
                    <a:pt x="108407" y="408940"/>
                  </a:lnTo>
                  <a:lnTo>
                    <a:pt x="111061" y="410210"/>
                  </a:lnTo>
                  <a:lnTo>
                    <a:pt x="113118" y="412750"/>
                  </a:lnTo>
                  <a:lnTo>
                    <a:pt x="114693" y="411480"/>
                  </a:lnTo>
                  <a:lnTo>
                    <a:pt x="754197" y="411480"/>
                  </a:lnTo>
                  <a:lnTo>
                    <a:pt x="756627" y="408940"/>
                  </a:lnTo>
                  <a:close/>
                </a:path>
                <a:path w="777240" h="593089">
                  <a:moveTo>
                    <a:pt x="105486" y="407670"/>
                  </a:moveTo>
                  <a:lnTo>
                    <a:pt x="103555" y="407670"/>
                  </a:lnTo>
                  <a:lnTo>
                    <a:pt x="104686" y="408940"/>
                  </a:lnTo>
                  <a:lnTo>
                    <a:pt x="105486" y="407670"/>
                  </a:lnTo>
                  <a:close/>
                </a:path>
                <a:path w="777240" h="593089">
                  <a:moveTo>
                    <a:pt x="755967" y="406400"/>
                  </a:moveTo>
                  <a:lnTo>
                    <a:pt x="102552" y="406400"/>
                  </a:lnTo>
                  <a:lnTo>
                    <a:pt x="103111" y="407670"/>
                  </a:lnTo>
                  <a:lnTo>
                    <a:pt x="105486" y="407670"/>
                  </a:lnTo>
                  <a:lnTo>
                    <a:pt x="106083" y="408940"/>
                  </a:lnTo>
                  <a:lnTo>
                    <a:pt x="757199" y="408940"/>
                  </a:lnTo>
                  <a:lnTo>
                    <a:pt x="756170" y="407670"/>
                  </a:lnTo>
                  <a:lnTo>
                    <a:pt x="755967" y="406400"/>
                  </a:lnTo>
                  <a:close/>
                </a:path>
                <a:path w="777240" h="593089">
                  <a:moveTo>
                    <a:pt x="758393" y="405130"/>
                  </a:moveTo>
                  <a:lnTo>
                    <a:pt x="128600" y="405130"/>
                  </a:lnTo>
                  <a:lnTo>
                    <a:pt x="128130" y="406400"/>
                  </a:lnTo>
                  <a:lnTo>
                    <a:pt x="756094" y="406400"/>
                  </a:lnTo>
                  <a:lnTo>
                    <a:pt x="756234" y="407670"/>
                  </a:lnTo>
                  <a:lnTo>
                    <a:pt x="757199" y="407670"/>
                  </a:lnTo>
                  <a:lnTo>
                    <a:pt x="758393" y="405130"/>
                  </a:lnTo>
                  <a:close/>
                </a:path>
                <a:path w="777240" h="593089">
                  <a:moveTo>
                    <a:pt x="761923" y="402590"/>
                  </a:moveTo>
                  <a:lnTo>
                    <a:pt x="97332" y="402590"/>
                  </a:lnTo>
                  <a:lnTo>
                    <a:pt x="98818" y="406400"/>
                  </a:lnTo>
                  <a:lnTo>
                    <a:pt x="101676" y="405130"/>
                  </a:lnTo>
                  <a:lnTo>
                    <a:pt x="758393" y="405130"/>
                  </a:lnTo>
                  <a:lnTo>
                    <a:pt x="758990" y="403860"/>
                  </a:lnTo>
                  <a:lnTo>
                    <a:pt x="761326" y="403860"/>
                  </a:lnTo>
                  <a:lnTo>
                    <a:pt x="761923" y="402590"/>
                  </a:lnTo>
                  <a:close/>
                </a:path>
                <a:path w="777240" h="593089">
                  <a:moveTo>
                    <a:pt x="128523" y="405130"/>
                  </a:moveTo>
                  <a:lnTo>
                    <a:pt x="101676" y="405130"/>
                  </a:lnTo>
                  <a:lnTo>
                    <a:pt x="102146" y="406400"/>
                  </a:lnTo>
                  <a:lnTo>
                    <a:pt x="128130" y="406400"/>
                  </a:lnTo>
                  <a:lnTo>
                    <a:pt x="128523" y="405130"/>
                  </a:lnTo>
                  <a:close/>
                </a:path>
                <a:path w="777240" h="593089">
                  <a:moveTo>
                    <a:pt x="762520" y="401320"/>
                  </a:moveTo>
                  <a:lnTo>
                    <a:pt x="94868" y="401320"/>
                  </a:lnTo>
                  <a:lnTo>
                    <a:pt x="94449" y="402590"/>
                  </a:lnTo>
                  <a:lnTo>
                    <a:pt x="94741" y="403860"/>
                  </a:lnTo>
                  <a:lnTo>
                    <a:pt x="97332" y="402590"/>
                  </a:lnTo>
                  <a:lnTo>
                    <a:pt x="761923" y="402590"/>
                  </a:lnTo>
                  <a:lnTo>
                    <a:pt x="762520" y="401320"/>
                  </a:lnTo>
                  <a:close/>
                </a:path>
                <a:path w="777240" h="593089">
                  <a:moveTo>
                    <a:pt x="768210" y="388620"/>
                  </a:moveTo>
                  <a:lnTo>
                    <a:pt x="75298" y="388620"/>
                  </a:lnTo>
                  <a:lnTo>
                    <a:pt x="75755" y="389890"/>
                  </a:lnTo>
                  <a:lnTo>
                    <a:pt x="76009" y="391160"/>
                  </a:lnTo>
                  <a:lnTo>
                    <a:pt x="78295" y="392430"/>
                  </a:lnTo>
                  <a:lnTo>
                    <a:pt x="80111" y="393700"/>
                  </a:lnTo>
                  <a:lnTo>
                    <a:pt x="85915" y="393700"/>
                  </a:lnTo>
                  <a:lnTo>
                    <a:pt x="85915" y="396240"/>
                  </a:lnTo>
                  <a:lnTo>
                    <a:pt x="88887" y="397510"/>
                  </a:lnTo>
                  <a:lnTo>
                    <a:pt x="90881" y="400050"/>
                  </a:lnTo>
                  <a:lnTo>
                    <a:pt x="93065" y="402590"/>
                  </a:lnTo>
                  <a:lnTo>
                    <a:pt x="94411" y="402590"/>
                  </a:lnTo>
                  <a:lnTo>
                    <a:pt x="94564" y="401320"/>
                  </a:lnTo>
                  <a:lnTo>
                    <a:pt x="762520" y="401320"/>
                  </a:lnTo>
                  <a:lnTo>
                    <a:pt x="765568" y="393700"/>
                  </a:lnTo>
                  <a:lnTo>
                    <a:pt x="768210" y="388620"/>
                  </a:lnTo>
                  <a:close/>
                </a:path>
                <a:path w="777240" h="593089">
                  <a:moveTo>
                    <a:pt x="85915" y="393700"/>
                  </a:moveTo>
                  <a:lnTo>
                    <a:pt x="82778" y="393700"/>
                  </a:lnTo>
                  <a:lnTo>
                    <a:pt x="83019" y="396240"/>
                  </a:lnTo>
                  <a:lnTo>
                    <a:pt x="85915" y="393700"/>
                  </a:lnTo>
                  <a:close/>
                </a:path>
                <a:path w="777240" h="593089">
                  <a:moveTo>
                    <a:pt x="768877" y="378460"/>
                  </a:moveTo>
                  <a:lnTo>
                    <a:pt x="58292" y="378460"/>
                  </a:lnTo>
                  <a:lnTo>
                    <a:pt x="59397" y="381000"/>
                  </a:lnTo>
                  <a:lnTo>
                    <a:pt x="60820" y="381000"/>
                  </a:lnTo>
                  <a:lnTo>
                    <a:pt x="63030" y="382270"/>
                  </a:lnTo>
                  <a:lnTo>
                    <a:pt x="65366" y="382270"/>
                  </a:lnTo>
                  <a:lnTo>
                    <a:pt x="67894" y="386080"/>
                  </a:lnTo>
                  <a:lnTo>
                    <a:pt x="71005" y="387350"/>
                  </a:lnTo>
                  <a:lnTo>
                    <a:pt x="73583" y="389890"/>
                  </a:lnTo>
                  <a:lnTo>
                    <a:pt x="74485" y="389890"/>
                  </a:lnTo>
                  <a:lnTo>
                    <a:pt x="75298" y="388620"/>
                  </a:lnTo>
                  <a:lnTo>
                    <a:pt x="768210" y="388620"/>
                  </a:lnTo>
                  <a:lnTo>
                    <a:pt x="768565" y="387350"/>
                  </a:lnTo>
                  <a:lnTo>
                    <a:pt x="767067" y="387350"/>
                  </a:lnTo>
                  <a:lnTo>
                    <a:pt x="769023" y="384810"/>
                  </a:lnTo>
                  <a:lnTo>
                    <a:pt x="769277" y="383540"/>
                  </a:lnTo>
                  <a:lnTo>
                    <a:pt x="769192" y="382270"/>
                  </a:lnTo>
                  <a:lnTo>
                    <a:pt x="769107" y="381000"/>
                  </a:lnTo>
                  <a:lnTo>
                    <a:pt x="769023" y="379730"/>
                  </a:lnTo>
                  <a:lnTo>
                    <a:pt x="768877" y="378460"/>
                  </a:lnTo>
                  <a:close/>
                </a:path>
                <a:path w="777240" h="593089">
                  <a:moveTo>
                    <a:pt x="769092" y="375920"/>
                  </a:moveTo>
                  <a:lnTo>
                    <a:pt x="53835" y="375920"/>
                  </a:lnTo>
                  <a:lnTo>
                    <a:pt x="55689" y="379730"/>
                  </a:lnTo>
                  <a:lnTo>
                    <a:pt x="56426" y="379730"/>
                  </a:lnTo>
                  <a:lnTo>
                    <a:pt x="57124" y="378460"/>
                  </a:lnTo>
                  <a:lnTo>
                    <a:pt x="768877" y="378460"/>
                  </a:lnTo>
                  <a:lnTo>
                    <a:pt x="768730" y="377190"/>
                  </a:lnTo>
                  <a:lnTo>
                    <a:pt x="769092" y="375920"/>
                  </a:lnTo>
                  <a:close/>
                </a:path>
                <a:path w="777240" h="593089">
                  <a:moveTo>
                    <a:pt x="769365" y="370840"/>
                  </a:moveTo>
                  <a:lnTo>
                    <a:pt x="42595" y="370840"/>
                  </a:lnTo>
                  <a:lnTo>
                    <a:pt x="43764" y="372110"/>
                  </a:lnTo>
                  <a:lnTo>
                    <a:pt x="45465" y="372110"/>
                  </a:lnTo>
                  <a:lnTo>
                    <a:pt x="47409" y="374650"/>
                  </a:lnTo>
                  <a:lnTo>
                    <a:pt x="49428" y="374650"/>
                  </a:lnTo>
                  <a:lnTo>
                    <a:pt x="50711" y="377190"/>
                  </a:lnTo>
                  <a:lnTo>
                    <a:pt x="53835" y="375920"/>
                  </a:lnTo>
                  <a:lnTo>
                    <a:pt x="769092" y="375920"/>
                  </a:lnTo>
                  <a:lnTo>
                    <a:pt x="769454" y="374650"/>
                  </a:lnTo>
                  <a:lnTo>
                    <a:pt x="769365" y="370840"/>
                  </a:lnTo>
                  <a:close/>
                </a:path>
                <a:path w="777240" h="593089">
                  <a:moveTo>
                    <a:pt x="772667" y="304800"/>
                  </a:moveTo>
                  <a:lnTo>
                    <a:pt x="2400" y="304800"/>
                  </a:lnTo>
                  <a:lnTo>
                    <a:pt x="3746" y="307340"/>
                  </a:lnTo>
                  <a:lnTo>
                    <a:pt x="4495" y="307340"/>
                  </a:lnTo>
                  <a:lnTo>
                    <a:pt x="5130" y="308610"/>
                  </a:lnTo>
                  <a:lnTo>
                    <a:pt x="3555" y="309880"/>
                  </a:lnTo>
                  <a:lnTo>
                    <a:pt x="5067" y="311150"/>
                  </a:lnTo>
                  <a:lnTo>
                    <a:pt x="4406" y="312420"/>
                  </a:lnTo>
                  <a:lnTo>
                    <a:pt x="4089" y="313690"/>
                  </a:lnTo>
                  <a:lnTo>
                    <a:pt x="5194" y="314960"/>
                  </a:lnTo>
                  <a:lnTo>
                    <a:pt x="4305" y="317500"/>
                  </a:lnTo>
                  <a:lnTo>
                    <a:pt x="4825" y="321310"/>
                  </a:lnTo>
                  <a:lnTo>
                    <a:pt x="4889" y="323850"/>
                  </a:lnTo>
                  <a:lnTo>
                    <a:pt x="5346" y="326390"/>
                  </a:lnTo>
                  <a:lnTo>
                    <a:pt x="4902" y="327660"/>
                  </a:lnTo>
                  <a:lnTo>
                    <a:pt x="4584" y="328930"/>
                  </a:lnTo>
                  <a:lnTo>
                    <a:pt x="5257" y="328930"/>
                  </a:lnTo>
                  <a:lnTo>
                    <a:pt x="5562" y="330200"/>
                  </a:lnTo>
                  <a:lnTo>
                    <a:pt x="4978" y="330200"/>
                  </a:lnTo>
                  <a:lnTo>
                    <a:pt x="4000" y="331470"/>
                  </a:lnTo>
                  <a:lnTo>
                    <a:pt x="5956" y="332740"/>
                  </a:lnTo>
                  <a:lnTo>
                    <a:pt x="3073" y="335280"/>
                  </a:lnTo>
                  <a:lnTo>
                    <a:pt x="5156" y="336550"/>
                  </a:lnTo>
                  <a:lnTo>
                    <a:pt x="4432" y="337820"/>
                  </a:lnTo>
                  <a:lnTo>
                    <a:pt x="7416" y="339090"/>
                  </a:lnTo>
                  <a:lnTo>
                    <a:pt x="7492" y="341630"/>
                  </a:lnTo>
                  <a:lnTo>
                    <a:pt x="7899" y="341630"/>
                  </a:lnTo>
                  <a:lnTo>
                    <a:pt x="7175" y="344170"/>
                  </a:lnTo>
                  <a:lnTo>
                    <a:pt x="9156" y="344170"/>
                  </a:lnTo>
                  <a:lnTo>
                    <a:pt x="11823" y="349250"/>
                  </a:lnTo>
                  <a:lnTo>
                    <a:pt x="13665" y="351790"/>
                  </a:lnTo>
                  <a:lnTo>
                    <a:pt x="15989" y="353060"/>
                  </a:lnTo>
                  <a:lnTo>
                    <a:pt x="20142" y="354330"/>
                  </a:lnTo>
                  <a:lnTo>
                    <a:pt x="20916" y="355600"/>
                  </a:lnTo>
                  <a:lnTo>
                    <a:pt x="24561" y="356870"/>
                  </a:lnTo>
                  <a:lnTo>
                    <a:pt x="26123" y="358140"/>
                  </a:lnTo>
                  <a:lnTo>
                    <a:pt x="27571" y="359410"/>
                  </a:lnTo>
                  <a:lnTo>
                    <a:pt x="30822" y="361950"/>
                  </a:lnTo>
                  <a:lnTo>
                    <a:pt x="32905" y="364490"/>
                  </a:lnTo>
                  <a:lnTo>
                    <a:pt x="35293" y="364490"/>
                  </a:lnTo>
                  <a:lnTo>
                    <a:pt x="35369" y="365760"/>
                  </a:lnTo>
                  <a:lnTo>
                    <a:pt x="37020" y="365760"/>
                  </a:lnTo>
                  <a:lnTo>
                    <a:pt x="37922" y="367030"/>
                  </a:lnTo>
                  <a:lnTo>
                    <a:pt x="40246" y="369570"/>
                  </a:lnTo>
                  <a:lnTo>
                    <a:pt x="41313" y="370840"/>
                  </a:lnTo>
                  <a:lnTo>
                    <a:pt x="770851" y="370840"/>
                  </a:lnTo>
                  <a:lnTo>
                    <a:pt x="770864" y="369570"/>
                  </a:lnTo>
                  <a:lnTo>
                    <a:pt x="768565" y="368300"/>
                  </a:lnTo>
                  <a:lnTo>
                    <a:pt x="769937" y="367030"/>
                  </a:lnTo>
                  <a:lnTo>
                    <a:pt x="771194" y="363220"/>
                  </a:lnTo>
                  <a:lnTo>
                    <a:pt x="771817" y="360680"/>
                  </a:lnTo>
                  <a:lnTo>
                    <a:pt x="772477" y="359410"/>
                  </a:lnTo>
                  <a:lnTo>
                    <a:pt x="771931" y="358140"/>
                  </a:lnTo>
                  <a:lnTo>
                    <a:pt x="773315" y="356870"/>
                  </a:lnTo>
                  <a:lnTo>
                    <a:pt x="772706" y="354330"/>
                  </a:lnTo>
                  <a:lnTo>
                    <a:pt x="771156" y="354330"/>
                  </a:lnTo>
                  <a:lnTo>
                    <a:pt x="771423" y="353060"/>
                  </a:lnTo>
                  <a:lnTo>
                    <a:pt x="772464" y="353060"/>
                  </a:lnTo>
                  <a:lnTo>
                    <a:pt x="773366" y="349250"/>
                  </a:lnTo>
                  <a:lnTo>
                    <a:pt x="772464" y="349250"/>
                  </a:lnTo>
                  <a:lnTo>
                    <a:pt x="772769" y="347980"/>
                  </a:lnTo>
                  <a:lnTo>
                    <a:pt x="775030" y="347980"/>
                  </a:lnTo>
                  <a:lnTo>
                    <a:pt x="773531" y="346710"/>
                  </a:lnTo>
                  <a:lnTo>
                    <a:pt x="773214" y="346710"/>
                  </a:lnTo>
                  <a:lnTo>
                    <a:pt x="772934" y="345440"/>
                  </a:lnTo>
                  <a:lnTo>
                    <a:pt x="774039" y="345440"/>
                  </a:lnTo>
                  <a:lnTo>
                    <a:pt x="773988" y="342900"/>
                  </a:lnTo>
                  <a:lnTo>
                    <a:pt x="772299" y="342900"/>
                  </a:lnTo>
                  <a:lnTo>
                    <a:pt x="774357" y="339090"/>
                  </a:lnTo>
                  <a:lnTo>
                    <a:pt x="772477" y="336550"/>
                  </a:lnTo>
                  <a:lnTo>
                    <a:pt x="772426" y="335280"/>
                  </a:lnTo>
                  <a:lnTo>
                    <a:pt x="773823" y="331470"/>
                  </a:lnTo>
                  <a:lnTo>
                    <a:pt x="772667" y="327660"/>
                  </a:lnTo>
                  <a:lnTo>
                    <a:pt x="771778" y="321310"/>
                  </a:lnTo>
                  <a:lnTo>
                    <a:pt x="771817" y="318770"/>
                  </a:lnTo>
                  <a:lnTo>
                    <a:pt x="772299" y="314960"/>
                  </a:lnTo>
                  <a:lnTo>
                    <a:pt x="772706" y="313690"/>
                  </a:lnTo>
                  <a:lnTo>
                    <a:pt x="772020" y="309880"/>
                  </a:lnTo>
                  <a:lnTo>
                    <a:pt x="772972" y="307340"/>
                  </a:lnTo>
                  <a:lnTo>
                    <a:pt x="773391" y="306070"/>
                  </a:lnTo>
                  <a:lnTo>
                    <a:pt x="772667" y="306070"/>
                  </a:lnTo>
                  <a:lnTo>
                    <a:pt x="772667" y="304800"/>
                  </a:lnTo>
                  <a:close/>
                </a:path>
                <a:path w="777240" h="593089">
                  <a:moveTo>
                    <a:pt x="772477" y="353060"/>
                  </a:moveTo>
                  <a:lnTo>
                    <a:pt x="771436" y="353060"/>
                  </a:lnTo>
                  <a:lnTo>
                    <a:pt x="771156" y="354330"/>
                  </a:lnTo>
                  <a:lnTo>
                    <a:pt x="772706" y="354330"/>
                  </a:lnTo>
                  <a:lnTo>
                    <a:pt x="772477" y="353060"/>
                  </a:lnTo>
                  <a:close/>
                </a:path>
                <a:path w="777240" h="593089">
                  <a:moveTo>
                    <a:pt x="775030" y="347980"/>
                  </a:moveTo>
                  <a:lnTo>
                    <a:pt x="773087" y="347980"/>
                  </a:lnTo>
                  <a:lnTo>
                    <a:pt x="773404" y="349250"/>
                  </a:lnTo>
                  <a:lnTo>
                    <a:pt x="775030" y="347980"/>
                  </a:lnTo>
                  <a:close/>
                </a:path>
                <a:path w="777240" h="593089">
                  <a:moveTo>
                    <a:pt x="774039" y="345440"/>
                  </a:moveTo>
                  <a:lnTo>
                    <a:pt x="772934" y="345440"/>
                  </a:lnTo>
                  <a:lnTo>
                    <a:pt x="773404" y="346710"/>
                  </a:lnTo>
                  <a:lnTo>
                    <a:pt x="773620" y="346710"/>
                  </a:lnTo>
                  <a:lnTo>
                    <a:pt x="774039" y="345440"/>
                  </a:lnTo>
                  <a:close/>
                </a:path>
                <a:path w="777240" h="593089">
                  <a:moveTo>
                    <a:pt x="774280" y="341630"/>
                  </a:moveTo>
                  <a:lnTo>
                    <a:pt x="772299" y="342900"/>
                  </a:lnTo>
                  <a:lnTo>
                    <a:pt x="773988" y="342900"/>
                  </a:lnTo>
                  <a:lnTo>
                    <a:pt x="774280" y="341630"/>
                  </a:lnTo>
                  <a:close/>
                </a:path>
                <a:path w="777240" h="593089">
                  <a:moveTo>
                    <a:pt x="4286" y="303776"/>
                  </a:moveTo>
                  <a:lnTo>
                    <a:pt x="2946" y="304800"/>
                  </a:lnTo>
                  <a:lnTo>
                    <a:pt x="4787" y="304800"/>
                  </a:lnTo>
                  <a:lnTo>
                    <a:pt x="4286" y="303776"/>
                  </a:lnTo>
                  <a:close/>
                </a:path>
                <a:path w="777240" h="593089">
                  <a:moveTo>
                    <a:pt x="4610" y="303530"/>
                  </a:moveTo>
                  <a:lnTo>
                    <a:pt x="4286" y="303776"/>
                  </a:lnTo>
                  <a:lnTo>
                    <a:pt x="4787" y="304800"/>
                  </a:lnTo>
                  <a:lnTo>
                    <a:pt x="4637" y="303776"/>
                  </a:lnTo>
                  <a:lnTo>
                    <a:pt x="4610" y="303530"/>
                  </a:lnTo>
                  <a:close/>
                </a:path>
                <a:path w="777240" h="593089">
                  <a:moveTo>
                    <a:pt x="773290" y="303530"/>
                  </a:moveTo>
                  <a:lnTo>
                    <a:pt x="4610" y="303530"/>
                  </a:lnTo>
                  <a:lnTo>
                    <a:pt x="4637" y="303776"/>
                  </a:lnTo>
                  <a:lnTo>
                    <a:pt x="4749" y="304800"/>
                  </a:lnTo>
                  <a:lnTo>
                    <a:pt x="773379" y="304800"/>
                  </a:lnTo>
                  <a:lnTo>
                    <a:pt x="773290" y="303530"/>
                  </a:lnTo>
                  <a:close/>
                </a:path>
                <a:path w="777240" h="593089">
                  <a:moveTo>
                    <a:pt x="774204" y="290830"/>
                  </a:moveTo>
                  <a:lnTo>
                    <a:pt x="4038" y="290830"/>
                  </a:lnTo>
                  <a:lnTo>
                    <a:pt x="3759" y="292100"/>
                  </a:lnTo>
                  <a:lnTo>
                    <a:pt x="2844" y="292100"/>
                  </a:lnTo>
                  <a:lnTo>
                    <a:pt x="2857" y="298450"/>
                  </a:lnTo>
                  <a:lnTo>
                    <a:pt x="2666" y="299720"/>
                  </a:lnTo>
                  <a:lnTo>
                    <a:pt x="5054" y="299720"/>
                  </a:lnTo>
                  <a:lnTo>
                    <a:pt x="3124" y="302260"/>
                  </a:lnTo>
                  <a:lnTo>
                    <a:pt x="4165" y="303530"/>
                  </a:lnTo>
                  <a:lnTo>
                    <a:pt x="4286" y="303776"/>
                  </a:lnTo>
                  <a:lnTo>
                    <a:pt x="4610" y="303530"/>
                  </a:lnTo>
                  <a:lnTo>
                    <a:pt x="773290" y="303530"/>
                  </a:lnTo>
                  <a:lnTo>
                    <a:pt x="773937" y="302260"/>
                  </a:lnTo>
                  <a:lnTo>
                    <a:pt x="775944" y="300990"/>
                  </a:lnTo>
                  <a:lnTo>
                    <a:pt x="774280" y="298450"/>
                  </a:lnTo>
                  <a:lnTo>
                    <a:pt x="774204" y="290830"/>
                  </a:lnTo>
                  <a:close/>
                </a:path>
                <a:path w="777240" h="593089">
                  <a:moveTo>
                    <a:pt x="772554" y="264171"/>
                  </a:moveTo>
                  <a:lnTo>
                    <a:pt x="3160" y="264171"/>
                  </a:lnTo>
                  <a:lnTo>
                    <a:pt x="1612" y="265430"/>
                  </a:lnTo>
                  <a:lnTo>
                    <a:pt x="3018" y="266807"/>
                  </a:lnTo>
                  <a:lnTo>
                    <a:pt x="2514" y="269240"/>
                  </a:lnTo>
                  <a:lnTo>
                    <a:pt x="1676" y="269240"/>
                  </a:lnTo>
                  <a:lnTo>
                    <a:pt x="990" y="271780"/>
                  </a:lnTo>
                  <a:lnTo>
                    <a:pt x="3213" y="271780"/>
                  </a:lnTo>
                  <a:lnTo>
                    <a:pt x="1968" y="273050"/>
                  </a:lnTo>
                  <a:lnTo>
                    <a:pt x="2362" y="274320"/>
                  </a:lnTo>
                  <a:lnTo>
                    <a:pt x="1155" y="274320"/>
                  </a:lnTo>
                  <a:lnTo>
                    <a:pt x="0" y="275590"/>
                  </a:lnTo>
                  <a:lnTo>
                    <a:pt x="2489" y="275590"/>
                  </a:lnTo>
                  <a:lnTo>
                    <a:pt x="2628" y="276860"/>
                  </a:lnTo>
                  <a:lnTo>
                    <a:pt x="3009" y="276860"/>
                  </a:lnTo>
                  <a:lnTo>
                    <a:pt x="3276" y="278130"/>
                  </a:lnTo>
                  <a:lnTo>
                    <a:pt x="1257" y="278130"/>
                  </a:lnTo>
                  <a:lnTo>
                    <a:pt x="1714" y="280670"/>
                  </a:lnTo>
                  <a:lnTo>
                    <a:pt x="2311" y="281940"/>
                  </a:lnTo>
                  <a:lnTo>
                    <a:pt x="2870" y="284480"/>
                  </a:lnTo>
                  <a:lnTo>
                    <a:pt x="2857" y="285750"/>
                  </a:lnTo>
                  <a:lnTo>
                    <a:pt x="2603" y="287020"/>
                  </a:lnTo>
                  <a:lnTo>
                    <a:pt x="2311" y="289560"/>
                  </a:lnTo>
                  <a:lnTo>
                    <a:pt x="2209" y="290830"/>
                  </a:lnTo>
                  <a:lnTo>
                    <a:pt x="2108" y="292100"/>
                  </a:lnTo>
                  <a:lnTo>
                    <a:pt x="3695" y="292100"/>
                  </a:lnTo>
                  <a:lnTo>
                    <a:pt x="3848" y="290830"/>
                  </a:lnTo>
                  <a:lnTo>
                    <a:pt x="774204" y="290830"/>
                  </a:lnTo>
                  <a:lnTo>
                    <a:pt x="774123" y="287020"/>
                  </a:lnTo>
                  <a:lnTo>
                    <a:pt x="774011" y="284480"/>
                  </a:lnTo>
                  <a:lnTo>
                    <a:pt x="773899" y="281940"/>
                  </a:lnTo>
                  <a:lnTo>
                    <a:pt x="774217" y="280670"/>
                  </a:lnTo>
                  <a:lnTo>
                    <a:pt x="774966" y="279400"/>
                  </a:lnTo>
                  <a:lnTo>
                    <a:pt x="773315" y="278130"/>
                  </a:lnTo>
                  <a:lnTo>
                    <a:pt x="774750" y="275590"/>
                  </a:lnTo>
                  <a:lnTo>
                    <a:pt x="774128" y="274320"/>
                  </a:lnTo>
                  <a:lnTo>
                    <a:pt x="2362" y="274320"/>
                  </a:lnTo>
                  <a:lnTo>
                    <a:pt x="1904" y="273050"/>
                  </a:lnTo>
                  <a:lnTo>
                    <a:pt x="773506" y="273050"/>
                  </a:lnTo>
                  <a:lnTo>
                    <a:pt x="773620" y="271780"/>
                  </a:lnTo>
                  <a:lnTo>
                    <a:pt x="775309" y="270510"/>
                  </a:lnTo>
                  <a:lnTo>
                    <a:pt x="773404" y="269240"/>
                  </a:lnTo>
                  <a:lnTo>
                    <a:pt x="774167" y="266807"/>
                  </a:lnTo>
                  <a:lnTo>
                    <a:pt x="772764" y="266807"/>
                  </a:lnTo>
                  <a:lnTo>
                    <a:pt x="772667" y="265430"/>
                  </a:lnTo>
                  <a:lnTo>
                    <a:pt x="772554" y="264171"/>
                  </a:lnTo>
                  <a:close/>
                </a:path>
                <a:path w="777240" h="593089">
                  <a:moveTo>
                    <a:pt x="2806" y="276860"/>
                  </a:moveTo>
                  <a:lnTo>
                    <a:pt x="2285" y="278130"/>
                  </a:lnTo>
                  <a:lnTo>
                    <a:pt x="3276" y="278130"/>
                  </a:lnTo>
                  <a:lnTo>
                    <a:pt x="2806" y="276860"/>
                  </a:lnTo>
                  <a:close/>
                </a:path>
                <a:path w="777240" h="593089">
                  <a:moveTo>
                    <a:pt x="773421" y="264171"/>
                  </a:moveTo>
                  <a:lnTo>
                    <a:pt x="773404" y="266807"/>
                  </a:lnTo>
                  <a:lnTo>
                    <a:pt x="774123" y="266807"/>
                  </a:lnTo>
                  <a:lnTo>
                    <a:pt x="775157" y="265430"/>
                  </a:lnTo>
                  <a:lnTo>
                    <a:pt x="773421" y="264171"/>
                  </a:lnTo>
                  <a:close/>
                </a:path>
                <a:path w="777240" h="593089">
                  <a:moveTo>
                    <a:pt x="776071" y="222250"/>
                  </a:moveTo>
                  <a:lnTo>
                    <a:pt x="3911" y="222250"/>
                  </a:lnTo>
                  <a:lnTo>
                    <a:pt x="3149" y="223520"/>
                  </a:lnTo>
                  <a:lnTo>
                    <a:pt x="1320" y="224790"/>
                  </a:lnTo>
                  <a:lnTo>
                    <a:pt x="3416" y="224790"/>
                  </a:lnTo>
                  <a:lnTo>
                    <a:pt x="3695" y="226060"/>
                  </a:lnTo>
                  <a:lnTo>
                    <a:pt x="1079" y="227330"/>
                  </a:lnTo>
                  <a:lnTo>
                    <a:pt x="2222" y="229870"/>
                  </a:lnTo>
                  <a:lnTo>
                    <a:pt x="2108" y="232410"/>
                  </a:lnTo>
                  <a:lnTo>
                    <a:pt x="2870" y="234950"/>
                  </a:lnTo>
                  <a:lnTo>
                    <a:pt x="2603" y="236220"/>
                  </a:lnTo>
                  <a:lnTo>
                    <a:pt x="2184" y="238760"/>
                  </a:lnTo>
                  <a:lnTo>
                    <a:pt x="2184" y="243840"/>
                  </a:lnTo>
                  <a:lnTo>
                    <a:pt x="3378" y="247650"/>
                  </a:lnTo>
                  <a:lnTo>
                    <a:pt x="3416" y="248920"/>
                  </a:lnTo>
                  <a:lnTo>
                    <a:pt x="2082" y="252730"/>
                  </a:lnTo>
                  <a:lnTo>
                    <a:pt x="2654" y="254000"/>
                  </a:lnTo>
                  <a:lnTo>
                    <a:pt x="2870" y="255270"/>
                  </a:lnTo>
                  <a:lnTo>
                    <a:pt x="2438" y="255270"/>
                  </a:lnTo>
                  <a:lnTo>
                    <a:pt x="2082" y="256540"/>
                  </a:lnTo>
                  <a:lnTo>
                    <a:pt x="2197" y="259080"/>
                  </a:lnTo>
                  <a:lnTo>
                    <a:pt x="2315" y="261635"/>
                  </a:lnTo>
                  <a:lnTo>
                    <a:pt x="2962" y="264171"/>
                  </a:lnTo>
                  <a:lnTo>
                    <a:pt x="2809" y="264171"/>
                  </a:lnTo>
                  <a:lnTo>
                    <a:pt x="3276" y="262890"/>
                  </a:lnTo>
                  <a:lnTo>
                    <a:pt x="773353" y="262890"/>
                  </a:lnTo>
                  <a:lnTo>
                    <a:pt x="773399" y="261635"/>
                  </a:lnTo>
                  <a:lnTo>
                    <a:pt x="774268" y="259080"/>
                  </a:lnTo>
                  <a:lnTo>
                    <a:pt x="774361" y="256540"/>
                  </a:lnTo>
                  <a:lnTo>
                    <a:pt x="774454" y="255270"/>
                  </a:lnTo>
                  <a:lnTo>
                    <a:pt x="774547" y="254000"/>
                  </a:lnTo>
                  <a:lnTo>
                    <a:pt x="774953" y="254000"/>
                  </a:lnTo>
                  <a:lnTo>
                    <a:pt x="775182" y="252730"/>
                  </a:lnTo>
                  <a:lnTo>
                    <a:pt x="774471" y="252730"/>
                  </a:lnTo>
                  <a:lnTo>
                    <a:pt x="775182" y="251460"/>
                  </a:lnTo>
                  <a:lnTo>
                    <a:pt x="775106" y="250190"/>
                  </a:lnTo>
                  <a:lnTo>
                    <a:pt x="773696" y="248920"/>
                  </a:lnTo>
                  <a:lnTo>
                    <a:pt x="776376" y="246380"/>
                  </a:lnTo>
                  <a:lnTo>
                    <a:pt x="775817" y="243840"/>
                  </a:lnTo>
                  <a:lnTo>
                    <a:pt x="775855" y="240030"/>
                  </a:lnTo>
                  <a:lnTo>
                    <a:pt x="775639" y="238760"/>
                  </a:lnTo>
                  <a:lnTo>
                    <a:pt x="776985" y="236220"/>
                  </a:lnTo>
                  <a:lnTo>
                    <a:pt x="776985" y="234950"/>
                  </a:lnTo>
                  <a:lnTo>
                    <a:pt x="776122" y="234950"/>
                  </a:lnTo>
                  <a:lnTo>
                    <a:pt x="776109" y="231140"/>
                  </a:lnTo>
                  <a:lnTo>
                    <a:pt x="774064" y="228600"/>
                  </a:lnTo>
                  <a:lnTo>
                    <a:pt x="776477" y="224790"/>
                  </a:lnTo>
                  <a:lnTo>
                    <a:pt x="774217" y="223520"/>
                  </a:lnTo>
                  <a:lnTo>
                    <a:pt x="776071" y="222250"/>
                  </a:lnTo>
                  <a:close/>
                </a:path>
                <a:path w="777240" h="593089">
                  <a:moveTo>
                    <a:pt x="3276" y="262890"/>
                  </a:moveTo>
                  <a:lnTo>
                    <a:pt x="2809" y="264171"/>
                  </a:lnTo>
                  <a:lnTo>
                    <a:pt x="2956" y="264171"/>
                  </a:lnTo>
                  <a:lnTo>
                    <a:pt x="3276" y="262890"/>
                  </a:lnTo>
                  <a:close/>
                </a:path>
                <a:path w="777240" h="593089">
                  <a:moveTo>
                    <a:pt x="772045" y="262890"/>
                  </a:moveTo>
                  <a:lnTo>
                    <a:pt x="3276" y="262890"/>
                  </a:lnTo>
                  <a:lnTo>
                    <a:pt x="2956" y="264171"/>
                  </a:lnTo>
                  <a:lnTo>
                    <a:pt x="772353" y="264171"/>
                  </a:lnTo>
                  <a:lnTo>
                    <a:pt x="772045" y="262890"/>
                  </a:lnTo>
                  <a:close/>
                </a:path>
                <a:path w="777240" h="593089">
                  <a:moveTo>
                    <a:pt x="772185" y="262890"/>
                  </a:moveTo>
                  <a:lnTo>
                    <a:pt x="772045" y="262890"/>
                  </a:lnTo>
                  <a:lnTo>
                    <a:pt x="772353" y="264171"/>
                  </a:lnTo>
                  <a:lnTo>
                    <a:pt x="772185" y="262890"/>
                  </a:lnTo>
                  <a:close/>
                </a:path>
                <a:path w="777240" h="593089">
                  <a:moveTo>
                    <a:pt x="773353" y="262890"/>
                  </a:moveTo>
                  <a:lnTo>
                    <a:pt x="772185" y="262890"/>
                  </a:lnTo>
                  <a:lnTo>
                    <a:pt x="772300" y="264171"/>
                  </a:lnTo>
                  <a:lnTo>
                    <a:pt x="773353" y="264171"/>
                  </a:lnTo>
                  <a:lnTo>
                    <a:pt x="773353" y="262890"/>
                  </a:lnTo>
                  <a:close/>
                </a:path>
                <a:path w="777240" h="593089">
                  <a:moveTo>
                    <a:pt x="771766" y="189230"/>
                  </a:moveTo>
                  <a:lnTo>
                    <a:pt x="10960" y="189230"/>
                  </a:lnTo>
                  <a:lnTo>
                    <a:pt x="10045" y="190500"/>
                  </a:lnTo>
                  <a:lnTo>
                    <a:pt x="8496" y="193040"/>
                  </a:lnTo>
                  <a:lnTo>
                    <a:pt x="6896" y="195580"/>
                  </a:lnTo>
                  <a:lnTo>
                    <a:pt x="5269" y="199090"/>
                  </a:lnTo>
                  <a:lnTo>
                    <a:pt x="5156" y="201930"/>
                  </a:lnTo>
                  <a:lnTo>
                    <a:pt x="5714" y="204470"/>
                  </a:lnTo>
                  <a:lnTo>
                    <a:pt x="3797" y="207010"/>
                  </a:lnTo>
                  <a:lnTo>
                    <a:pt x="5575" y="208280"/>
                  </a:lnTo>
                  <a:lnTo>
                    <a:pt x="4305" y="209550"/>
                  </a:lnTo>
                  <a:lnTo>
                    <a:pt x="3962" y="210820"/>
                  </a:lnTo>
                  <a:lnTo>
                    <a:pt x="4203" y="210820"/>
                  </a:lnTo>
                  <a:lnTo>
                    <a:pt x="4305" y="212090"/>
                  </a:lnTo>
                  <a:lnTo>
                    <a:pt x="4686" y="214630"/>
                  </a:lnTo>
                  <a:lnTo>
                    <a:pt x="5181" y="217170"/>
                  </a:lnTo>
                  <a:lnTo>
                    <a:pt x="3746" y="220980"/>
                  </a:lnTo>
                  <a:lnTo>
                    <a:pt x="5346" y="222250"/>
                  </a:lnTo>
                  <a:lnTo>
                    <a:pt x="776363" y="222250"/>
                  </a:lnTo>
                  <a:lnTo>
                    <a:pt x="776985" y="220980"/>
                  </a:lnTo>
                  <a:lnTo>
                    <a:pt x="776985" y="219710"/>
                  </a:lnTo>
                  <a:lnTo>
                    <a:pt x="775423" y="219710"/>
                  </a:lnTo>
                  <a:lnTo>
                    <a:pt x="775792" y="217170"/>
                  </a:lnTo>
                  <a:lnTo>
                    <a:pt x="775500" y="217170"/>
                  </a:lnTo>
                  <a:lnTo>
                    <a:pt x="775563" y="215900"/>
                  </a:lnTo>
                  <a:lnTo>
                    <a:pt x="775639" y="214630"/>
                  </a:lnTo>
                  <a:lnTo>
                    <a:pt x="775868" y="214630"/>
                  </a:lnTo>
                  <a:lnTo>
                    <a:pt x="776046" y="213360"/>
                  </a:lnTo>
                  <a:lnTo>
                    <a:pt x="775017" y="212090"/>
                  </a:lnTo>
                  <a:lnTo>
                    <a:pt x="774039" y="210820"/>
                  </a:lnTo>
                  <a:lnTo>
                    <a:pt x="775614" y="209550"/>
                  </a:lnTo>
                  <a:lnTo>
                    <a:pt x="773899" y="208280"/>
                  </a:lnTo>
                  <a:lnTo>
                    <a:pt x="776503" y="205740"/>
                  </a:lnTo>
                  <a:lnTo>
                    <a:pt x="774242" y="205740"/>
                  </a:lnTo>
                  <a:lnTo>
                    <a:pt x="774166" y="204470"/>
                  </a:lnTo>
                  <a:lnTo>
                    <a:pt x="775868" y="201930"/>
                  </a:lnTo>
                  <a:lnTo>
                    <a:pt x="775036" y="200660"/>
                  </a:lnTo>
                  <a:lnTo>
                    <a:pt x="773087" y="200660"/>
                  </a:lnTo>
                  <a:lnTo>
                    <a:pt x="772782" y="199390"/>
                  </a:lnTo>
                  <a:lnTo>
                    <a:pt x="774204" y="199390"/>
                  </a:lnTo>
                  <a:lnTo>
                    <a:pt x="774242" y="198120"/>
                  </a:lnTo>
                  <a:lnTo>
                    <a:pt x="772502" y="198120"/>
                  </a:lnTo>
                  <a:lnTo>
                    <a:pt x="772617" y="196850"/>
                  </a:lnTo>
                  <a:lnTo>
                    <a:pt x="774280" y="196850"/>
                  </a:lnTo>
                  <a:lnTo>
                    <a:pt x="773239" y="194310"/>
                  </a:lnTo>
                  <a:lnTo>
                    <a:pt x="774014" y="190500"/>
                  </a:lnTo>
                  <a:lnTo>
                    <a:pt x="771766" y="189230"/>
                  </a:lnTo>
                  <a:close/>
                </a:path>
                <a:path w="777240" h="593089">
                  <a:moveTo>
                    <a:pt x="774204" y="199390"/>
                  </a:moveTo>
                  <a:lnTo>
                    <a:pt x="773163" y="199390"/>
                  </a:lnTo>
                  <a:lnTo>
                    <a:pt x="773087" y="200660"/>
                  </a:lnTo>
                  <a:lnTo>
                    <a:pt x="775036" y="200660"/>
                  </a:lnTo>
                  <a:lnTo>
                    <a:pt x="774204" y="199390"/>
                  </a:lnTo>
                  <a:close/>
                </a:path>
                <a:path w="777240" h="593089">
                  <a:moveTo>
                    <a:pt x="774280" y="196850"/>
                  </a:moveTo>
                  <a:lnTo>
                    <a:pt x="773391" y="196850"/>
                  </a:lnTo>
                  <a:lnTo>
                    <a:pt x="772820" y="198120"/>
                  </a:lnTo>
                  <a:lnTo>
                    <a:pt x="774242" y="198120"/>
                  </a:lnTo>
                  <a:lnTo>
                    <a:pt x="774280" y="196850"/>
                  </a:lnTo>
                  <a:close/>
                </a:path>
                <a:path w="777240" h="593089">
                  <a:moveTo>
                    <a:pt x="12661" y="180340"/>
                  </a:moveTo>
                  <a:lnTo>
                    <a:pt x="10909" y="180340"/>
                  </a:lnTo>
                  <a:lnTo>
                    <a:pt x="10972" y="181610"/>
                  </a:lnTo>
                  <a:lnTo>
                    <a:pt x="11048" y="182880"/>
                  </a:lnTo>
                  <a:lnTo>
                    <a:pt x="11125" y="184150"/>
                  </a:lnTo>
                  <a:lnTo>
                    <a:pt x="10350" y="185420"/>
                  </a:lnTo>
                  <a:lnTo>
                    <a:pt x="9156" y="187960"/>
                  </a:lnTo>
                  <a:lnTo>
                    <a:pt x="9778" y="189230"/>
                  </a:lnTo>
                  <a:lnTo>
                    <a:pt x="10007" y="190500"/>
                  </a:lnTo>
                  <a:lnTo>
                    <a:pt x="10858" y="189230"/>
                  </a:lnTo>
                  <a:lnTo>
                    <a:pt x="771766" y="189230"/>
                  </a:lnTo>
                  <a:lnTo>
                    <a:pt x="772629" y="186690"/>
                  </a:lnTo>
                  <a:lnTo>
                    <a:pt x="770623" y="185420"/>
                  </a:lnTo>
                  <a:lnTo>
                    <a:pt x="769772" y="182880"/>
                  </a:lnTo>
                  <a:lnTo>
                    <a:pt x="13017" y="182880"/>
                  </a:lnTo>
                  <a:lnTo>
                    <a:pt x="12547" y="181610"/>
                  </a:lnTo>
                  <a:lnTo>
                    <a:pt x="12661" y="180340"/>
                  </a:lnTo>
                  <a:close/>
                </a:path>
                <a:path w="777240" h="593089">
                  <a:moveTo>
                    <a:pt x="41655" y="151130"/>
                  </a:moveTo>
                  <a:lnTo>
                    <a:pt x="40817" y="152400"/>
                  </a:lnTo>
                  <a:lnTo>
                    <a:pt x="39293" y="157480"/>
                  </a:lnTo>
                  <a:lnTo>
                    <a:pt x="34734" y="160020"/>
                  </a:lnTo>
                  <a:lnTo>
                    <a:pt x="30327" y="163830"/>
                  </a:lnTo>
                  <a:lnTo>
                    <a:pt x="29095" y="163830"/>
                  </a:lnTo>
                  <a:lnTo>
                    <a:pt x="27978" y="165100"/>
                  </a:lnTo>
                  <a:lnTo>
                    <a:pt x="25120" y="166370"/>
                  </a:lnTo>
                  <a:lnTo>
                    <a:pt x="20827" y="172720"/>
                  </a:lnTo>
                  <a:lnTo>
                    <a:pt x="17868" y="172720"/>
                  </a:lnTo>
                  <a:lnTo>
                    <a:pt x="17170" y="173990"/>
                  </a:lnTo>
                  <a:lnTo>
                    <a:pt x="14477" y="175260"/>
                  </a:lnTo>
                  <a:lnTo>
                    <a:pt x="14008" y="177800"/>
                  </a:lnTo>
                  <a:lnTo>
                    <a:pt x="12712" y="180340"/>
                  </a:lnTo>
                  <a:lnTo>
                    <a:pt x="13296" y="180340"/>
                  </a:lnTo>
                  <a:lnTo>
                    <a:pt x="13258" y="182880"/>
                  </a:lnTo>
                  <a:lnTo>
                    <a:pt x="769772" y="182880"/>
                  </a:lnTo>
                  <a:lnTo>
                    <a:pt x="768769" y="181610"/>
                  </a:lnTo>
                  <a:lnTo>
                    <a:pt x="767511" y="181610"/>
                  </a:lnTo>
                  <a:lnTo>
                    <a:pt x="764489" y="177800"/>
                  </a:lnTo>
                  <a:lnTo>
                    <a:pt x="761225" y="177800"/>
                  </a:lnTo>
                  <a:lnTo>
                    <a:pt x="758304" y="176530"/>
                  </a:lnTo>
                  <a:lnTo>
                    <a:pt x="757300" y="175260"/>
                  </a:lnTo>
                  <a:lnTo>
                    <a:pt x="755764" y="173990"/>
                  </a:lnTo>
                  <a:lnTo>
                    <a:pt x="753744" y="172720"/>
                  </a:lnTo>
                  <a:lnTo>
                    <a:pt x="751776" y="171450"/>
                  </a:lnTo>
                  <a:lnTo>
                    <a:pt x="746785" y="171450"/>
                  </a:lnTo>
                  <a:lnTo>
                    <a:pt x="745070" y="170180"/>
                  </a:lnTo>
                  <a:lnTo>
                    <a:pt x="743635" y="166370"/>
                  </a:lnTo>
                  <a:lnTo>
                    <a:pt x="740714" y="166370"/>
                  </a:lnTo>
                  <a:lnTo>
                    <a:pt x="740435" y="165100"/>
                  </a:lnTo>
                  <a:lnTo>
                    <a:pt x="738327" y="165100"/>
                  </a:lnTo>
                  <a:lnTo>
                    <a:pt x="738365" y="162560"/>
                  </a:lnTo>
                  <a:lnTo>
                    <a:pt x="734745" y="162560"/>
                  </a:lnTo>
                  <a:lnTo>
                    <a:pt x="733755" y="161290"/>
                  </a:lnTo>
                  <a:lnTo>
                    <a:pt x="733247" y="160020"/>
                  </a:lnTo>
                  <a:lnTo>
                    <a:pt x="730948" y="158750"/>
                  </a:lnTo>
                  <a:lnTo>
                    <a:pt x="728598" y="158750"/>
                  </a:lnTo>
                  <a:lnTo>
                    <a:pt x="726312" y="157480"/>
                  </a:lnTo>
                  <a:lnTo>
                    <a:pt x="721017" y="157480"/>
                  </a:lnTo>
                  <a:lnTo>
                    <a:pt x="719378" y="154940"/>
                  </a:lnTo>
                  <a:lnTo>
                    <a:pt x="717981" y="154940"/>
                  </a:lnTo>
                  <a:lnTo>
                    <a:pt x="716826" y="153670"/>
                  </a:lnTo>
                  <a:lnTo>
                    <a:pt x="42887" y="153670"/>
                  </a:lnTo>
                  <a:lnTo>
                    <a:pt x="41655" y="151130"/>
                  </a:lnTo>
                  <a:close/>
                </a:path>
                <a:path w="777240" h="593089">
                  <a:moveTo>
                    <a:pt x="20218" y="171450"/>
                  </a:moveTo>
                  <a:lnTo>
                    <a:pt x="19532" y="171450"/>
                  </a:lnTo>
                  <a:lnTo>
                    <a:pt x="18440" y="172720"/>
                  </a:lnTo>
                  <a:lnTo>
                    <a:pt x="20624" y="172720"/>
                  </a:lnTo>
                  <a:lnTo>
                    <a:pt x="20218" y="171450"/>
                  </a:lnTo>
                  <a:close/>
                </a:path>
                <a:path w="777240" h="593089">
                  <a:moveTo>
                    <a:pt x="749604" y="170180"/>
                  </a:moveTo>
                  <a:lnTo>
                    <a:pt x="749439" y="170180"/>
                  </a:lnTo>
                  <a:lnTo>
                    <a:pt x="746785" y="171450"/>
                  </a:lnTo>
                  <a:lnTo>
                    <a:pt x="749807" y="171450"/>
                  </a:lnTo>
                  <a:lnTo>
                    <a:pt x="749604" y="170180"/>
                  </a:lnTo>
                  <a:close/>
                </a:path>
                <a:path w="777240" h="593089">
                  <a:moveTo>
                    <a:pt x="721296" y="154940"/>
                  </a:moveTo>
                  <a:lnTo>
                    <a:pt x="721118" y="156210"/>
                  </a:lnTo>
                  <a:lnTo>
                    <a:pt x="721017" y="157480"/>
                  </a:lnTo>
                  <a:lnTo>
                    <a:pt x="723061" y="157480"/>
                  </a:lnTo>
                  <a:lnTo>
                    <a:pt x="722490" y="156210"/>
                  </a:lnTo>
                  <a:lnTo>
                    <a:pt x="721296" y="154940"/>
                  </a:lnTo>
                  <a:close/>
                </a:path>
                <a:path w="777240" h="593089">
                  <a:moveTo>
                    <a:pt x="706043" y="149860"/>
                  </a:moveTo>
                  <a:lnTo>
                    <a:pt x="43675" y="149860"/>
                  </a:lnTo>
                  <a:lnTo>
                    <a:pt x="43116" y="152400"/>
                  </a:lnTo>
                  <a:lnTo>
                    <a:pt x="42887" y="153670"/>
                  </a:lnTo>
                  <a:lnTo>
                    <a:pt x="711568" y="153670"/>
                  </a:lnTo>
                  <a:lnTo>
                    <a:pt x="711204" y="151130"/>
                  </a:lnTo>
                  <a:lnTo>
                    <a:pt x="707618" y="151130"/>
                  </a:lnTo>
                  <a:lnTo>
                    <a:pt x="706043" y="149860"/>
                  </a:lnTo>
                  <a:close/>
                </a:path>
                <a:path w="777240" h="593089">
                  <a:moveTo>
                    <a:pt x="711022" y="149860"/>
                  </a:moveTo>
                  <a:lnTo>
                    <a:pt x="707618" y="151130"/>
                  </a:lnTo>
                  <a:lnTo>
                    <a:pt x="711204" y="151130"/>
                  </a:lnTo>
                  <a:lnTo>
                    <a:pt x="711022" y="149860"/>
                  </a:lnTo>
                  <a:close/>
                </a:path>
                <a:path w="777240" h="593089">
                  <a:moveTo>
                    <a:pt x="690714" y="140970"/>
                  </a:moveTo>
                  <a:lnTo>
                    <a:pt x="689990" y="140970"/>
                  </a:lnTo>
                  <a:lnTo>
                    <a:pt x="689241" y="142240"/>
                  </a:lnTo>
                  <a:lnTo>
                    <a:pt x="53670" y="142240"/>
                  </a:lnTo>
                  <a:lnTo>
                    <a:pt x="53606" y="143510"/>
                  </a:lnTo>
                  <a:lnTo>
                    <a:pt x="53505" y="146050"/>
                  </a:lnTo>
                  <a:lnTo>
                    <a:pt x="49364" y="146050"/>
                  </a:lnTo>
                  <a:lnTo>
                    <a:pt x="48107" y="148590"/>
                  </a:lnTo>
                  <a:lnTo>
                    <a:pt x="46761" y="149860"/>
                  </a:lnTo>
                  <a:lnTo>
                    <a:pt x="705103" y="149860"/>
                  </a:lnTo>
                  <a:lnTo>
                    <a:pt x="703059" y="148590"/>
                  </a:lnTo>
                  <a:lnTo>
                    <a:pt x="701332" y="147320"/>
                  </a:lnTo>
                  <a:lnTo>
                    <a:pt x="698830" y="147320"/>
                  </a:lnTo>
                  <a:lnTo>
                    <a:pt x="697661" y="146050"/>
                  </a:lnTo>
                  <a:lnTo>
                    <a:pt x="696544" y="144780"/>
                  </a:lnTo>
                  <a:lnTo>
                    <a:pt x="693369" y="144780"/>
                  </a:lnTo>
                  <a:lnTo>
                    <a:pt x="692137" y="142240"/>
                  </a:lnTo>
                  <a:lnTo>
                    <a:pt x="690714" y="140970"/>
                  </a:lnTo>
                  <a:close/>
                </a:path>
                <a:path w="777240" h="593089">
                  <a:moveTo>
                    <a:pt x="57645" y="139700"/>
                  </a:moveTo>
                  <a:lnTo>
                    <a:pt x="56756" y="140970"/>
                  </a:lnTo>
                  <a:lnTo>
                    <a:pt x="56273" y="142240"/>
                  </a:lnTo>
                  <a:lnTo>
                    <a:pt x="689241" y="142240"/>
                  </a:lnTo>
                  <a:lnTo>
                    <a:pt x="687463" y="140970"/>
                  </a:lnTo>
                  <a:lnTo>
                    <a:pt x="59855" y="140970"/>
                  </a:lnTo>
                  <a:lnTo>
                    <a:pt x="57645" y="139700"/>
                  </a:lnTo>
                  <a:close/>
                </a:path>
                <a:path w="777240" h="593089">
                  <a:moveTo>
                    <a:pt x="660984" y="130810"/>
                  </a:moveTo>
                  <a:lnTo>
                    <a:pt x="69138" y="130810"/>
                  </a:lnTo>
                  <a:lnTo>
                    <a:pt x="66611" y="132080"/>
                  </a:lnTo>
                  <a:lnTo>
                    <a:pt x="66586" y="133350"/>
                  </a:lnTo>
                  <a:lnTo>
                    <a:pt x="65417" y="135890"/>
                  </a:lnTo>
                  <a:lnTo>
                    <a:pt x="63614" y="135890"/>
                  </a:lnTo>
                  <a:lnTo>
                    <a:pt x="62649" y="137160"/>
                  </a:lnTo>
                  <a:lnTo>
                    <a:pt x="61125" y="138430"/>
                  </a:lnTo>
                  <a:lnTo>
                    <a:pt x="59893" y="138430"/>
                  </a:lnTo>
                  <a:lnTo>
                    <a:pt x="59855" y="140970"/>
                  </a:lnTo>
                  <a:lnTo>
                    <a:pt x="685330" y="140970"/>
                  </a:lnTo>
                  <a:lnTo>
                    <a:pt x="684822" y="139700"/>
                  </a:lnTo>
                  <a:lnTo>
                    <a:pt x="683806" y="139700"/>
                  </a:lnTo>
                  <a:lnTo>
                    <a:pt x="680351" y="138430"/>
                  </a:lnTo>
                  <a:lnTo>
                    <a:pt x="677100" y="137160"/>
                  </a:lnTo>
                  <a:lnTo>
                    <a:pt x="671169" y="137160"/>
                  </a:lnTo>
                  <a:lnTo>
                    <a:pt x="668146" y="135890"/>
                  </a:lnTo>
                  <a:lnTo>
                    <a:pt x="666174" y="133350"/>
                  </a:lnTo>
                  <a:lnTo>
                    <a:pt x="663778" y="133350"/>
                  </a:lnTo>
                  <a:lnTo>
                    <a:pt x="661619" y="132080"/>
                  </a:lnTo>
                  <a:lnTo>
                    <a:pt x="660984" y="130810"/>
                  </a:lnTo>
                  <a:close/>
                </a:path>
                <a:path w="777240" h="593089">
                  <a:moveTo>
                    <a:pt x="62991" y="134620"/>
                  </a:moveTo>
                  <a:lnTo>
                    <a:pt x="62395" y="134620"/>
                  </a:lnTo>
                  <a:lnTo>
                    <a:pt x="62153" y="135890"/>
                  </a:lnTo>
                  <a:lnTo>
                    <a:pt x="64439" y="135890"/>
                  </a:lnTo>
                  <a:lnTo>
                    <a:pt x="62991" y="134620"/>
                  </a:lnTo>
                  <a:close/>
                </a:path>
                <a:path w="777240" h="593089">
                  <a:moveTo>
                    <a:pt x="665187" y="132080"/>
                  </a:moveTo>
                  <a:lnTo>
                    <a:pt x="663778" y="133350"/>
                  </a:lnTo>
                  <a:lnTo>
                    <a:pt x="666174" y="133350"/>
                  </a:lnTo>
                  <a:lnTo>
                    <a:pt x="665187" y="132080"/>
                  </a:lnTo>
                  <a:close/>
                </a:path>
                <a:path w="777240" h="593089">
                  <a:moveTo>
                    <a:pt x="649401" y="125730"/>
                  </a:moveTo>
                  <a:lnTo>
                    <a:pt x="76492" y="125730"/>
                  </a:lnTo>
                  <a:lnTo>
                    <a:pt x="76568" y="127000"/>
                  </a:lnTo>
                  <a:lnTo>
                    <a:pt x="76644" y="128270"/>
                  </a:lnTo>
                  <a:lnTo>
                    <a:pt x="73723" y="128270"/>
                  </a:lnTo>
                  <a:lnTo>
                    <a:pt x="73634" y="129540"/>
                  </a:lnTo>
                  <a:lnTo>
                    <a:pt x="73405" y="129540"/>
                  </a:lnTo>
                  <a:lnTo>
                    <a:pt x="71323" y="130810"/>
                  </a:lnTo>
                  <a:lnTo>
                    <a:pt x="658190" y="130810"/>
                  </a:lnTo>
                  <a:lnTo>
                    <a:pt x="656932" y="129540"/>
                  </a:lnTo>
                  <a:lnTo>
                    <a:pt x="655383" y="128270"/>
                  </a:lnTo>
                  <a:lnTo>
                    <a:pt x="76644" y="128270"/>
                  </a:lnTo>
                  <a:lnTo>
                    <a:pt x="74510" y="127000"/>
                  </a:lnTo>
                  <a:lnTo>
                    <a:pt x="648995" y="127000"/>
                  </a:lnTo>
                  <a:lnTo>
                    <a:pt x="649401" y="125730"/>
                  </a:lnTo>
                  <a:close/>
                </a:path>
                <a:path w="777240" h="593089">
                  <a:moveTo>
                    <a:pt x="649477" y="125730"/>
                  </a:moveTo>
                  <a:lnTo>
                    <a:pt x="648995" y="127000"/>
                  </a:lnTo>
                  <a:lnTo>
                    <a:pt x="649985" y="127000"/>
                  </a:lnTo>
                  <a:lnTo>
                    <a:pt x="649477" y="125730"/>
                  </a:lnTo>
                  <a:close/>
                </a:path>
                <a:path w="777240" h="593089">
                  <a:moveTo>
                    <a:pt x="581050" y="99060"/>
                  </a:moveTo>
                  <a:lnTo>
                    <a:pt x="114376" y="99060"/>
                  </a:lnTo>
                  <a:lnTo>
                    <a:pt x="114642" y="100330"/>
                  </a:lnTo>
                  <a:lnTo>
                    <a:pt x="113233" y="100330"/>
                  </a:lnTo>
                  <a:lnTo>
                    <a:pt x="112344" y="101600"/>
                  </a:lnTo>
                  <a:lnTo>
                    <a:pt x="108597" y="102870"/>
                  </a:lnTo>
                  <a:lnTo>
                    <a:pt x="104432" y="107950"/>
                  </a:lnTo>
                  <a:lnTo>
                    <a:pt x="101409" y="107950"/>
                  </a:lnTo>
                  <a:lnTo>
                    <a:pt x="100685" y="109220"/>
                  </a:lnTo>
                  <a:lnTo>
                    <a:pt x="96685" y="111760"/>
                  </a:lnTo>
                  <a:lnTo>
                    <a:pt x="94018" y="114300"/>
                  </a:lnTo>
                  <a:lnTo>
                    <a:pt x="91668" y="114300"/>
                  </a:lnTo>
                  <a:lnTo>
                    <a:pt x="90881" y="115570"/>
                  </a:lnTo>
                  <a:lnTo>
                    <a:pt x="90652" y="116840"/>
                  </a:lnTo>
                  <a:lnTo>
                    <a:pt x="89166" y="118110"/>
                  </a:lnTo>
                  <a:lnTo>
                    <a:pt x="87287" y="118110"/>
                  </a:lnTo>
                  <a:lnTo>
                    <a:pt x="87287" y="119380"/>
                  </a:lnTo>
                  <a:lnTo>
                    <a:pt x="84188" y="120650"/>
                  </a:lnTo>
                  <a:lnTo>
                    <a:pt x="81419" y="121920"/>
                  </a:lnTo>
                  <a:lnTo>
                    <a:pt x="79247" y="125730"/>
                  </a:lnTo>
                  <a:lnTo>
                    <a:pt x="638136" y="125730"/>
                  </a:lnTo>
                  <a:lnTo>
                    <a:pt x="637298" y="121920"/>
                  </a:lnTo>
                  <a:lnTo>
                    <a:pt x="632332" y="121920"/>
                  </a:lnTo>
                  <a:lnTo>
                    <a:pt x="629094" y="120650"/>
                  </a:lnTo>
                  <a:lnTo>
                    <a:pt x="626109" y="119380"/>
                  </a:lnTo>
                  <a:lnTo>
                    <a:pt x="625182" y="119380"/>
                  </a:lnTo>
                  <a:lnTo>
                    <a:pt x="623383" y="118110"/>
                  </a:lnTo>
                  <a:lnTo>
                    <a:pt x="89166" y="118110"/>
                  </a:lnTo>
                  <a:lnTo>
                    <a:pt x="87947" y="116840"/>
                  </a:lnTo>
                  <a:lnTo>
                    <a:pt x="621584" y="116840"/>
                  </a:lnTo>
                  <a:lnTo>
                    <a:pt x="616187" y="113030"/>
                  </a:lnTo>
                  <a:lnTo>
                    <a:pt x="612965" y="113030"/>
                  </a:lnTo>
                  <a:lnTo>
                    <a:pt x="612597" y="111760"/>
                  </a:lnTo>
                  <a:lnTo>
                    <a:pt x="610742" y="111760"/>
                  </a:lnTo>
                  <a:lnTo>
                    <a:pt x="608964" y="110490"/>
                  </a:lnTo>
                  <a:lnTo>
                    <a:pt x="604570" y="110490"/>
                  </a:lnTo>
                  <a:lnTo>
                    <a:pt x="604469" y="109220"/>
                  </a:lnTo>
                  <a:lnTo>
                    <a:pt x="599312" y="109220"/>
                  </a:lnTo>
                  <a:lnTo>
                    <a:pt x="596925" y="107950"/>
                  </a:lnTo>
                  <a:lnTo>
                    <a:pt x="592988" y="105410"/>
                  </a:lnTo>
                  <a:lnTo>
                    <a:pt x="590219" y="104140"/>
                  </a:lnTo>
                  <a:lnTo>
                    <a:pt x="585889" y="104140"/>
                  </a:lnTo>
                  <a:lnTo>
                    <a:pt x="584873" y="101600"/>
                  </a:lnTo>
                  <a:lnTo>
                    <a:pt x="582961" y="100330"/>
                  </a:lnTo>
                  <a:lnTo>
                    <a:pt x="114642" y="100330"/>
                  </a:lnTo>
                  <a:lnTo>
                    <a:pt x="114172" y="99060"/>
                  </a:lnTo>
                  <a:lnTo>
                    <a:pt x="581050" y="99060"/>
                  </a:lnTo>
                  <a:close/>
                </a:path>
                <a:path w="777240" h="593089">
                  <a:moveTo>
                    <a:pt x="644093" y="123190"/>
                  </a:moveTo>
                  <a:lnTo>
                    <a:pt x="640956" y="124460"/>
                  </a:lnTo>
                  <a:lnTo>
                    <a:pt x="638136" y="125730"/>
                  </a:lnTo>
                  <a:lnTo>
                    <a:pt x="644626" y="125730"/>
                  </a:lnTo>
                  <a:lnTo>
                    <a:pt x="644093" y="123190"/>
                  </a:lnTo>
                  <a:close/>
                </a:path>
                <a:path w="777240" h="593089">
                  <a:moveTo>
                    <a:pt x="614387" y="111760"/>
                  </a:moveTo>
                  <a:lnTo>
                    <a:pt x="612965" y="113030"/>
                  </a:lnTo>
                  <a:lnTo>
                    <a:pt x="616187" y="113030"/>
                  </a:lnTo>
                  <a:lnTo>
                    <a:pt x="614387" y="111760"/>
                  </a:lnTo>
                  <a:close/>
                </a:path>
                <a:path w="777240" h="593089">
                  <a:moveTo>
                    <a:pt x="611720" y="110490"/>
                  </a:moveTo>
                  <a:lnTo>
                    <a:pt x="611377" y="111760"/>
                  </a:lnTo>
                  <a:lnTo>
                    <a:pt x="612597" y="111760"/>
                  </a:lnTo>
                  <a:lnTo>
                    <a:pt x="611720" y="110490"/>
                  </a:lnTo>
                  <a:close/>
                </a:path>
                <a:path w="777240" h="593089">
                  <a:moveTo>
                    <a:pt x="605459" y="109220"/>
                  </a:moveTo>
                  <a:lnTo>
                    <a:pt x="604570" y="110490"/>
                  </a:lnTo>
                  <a:lnTo>
                    <a:pt x="608964" y="110490"/>
                  </a:lnTo>
                  <a:lnTo>
                    <a:pt x="605459" y="109220"/>
                  </a:lnTo>
                  <a:close/>
                </a:path>
                <a:path w="777240" h="593089">
                  <a:moveTo>
                    <a:pt x="603072" y="107950"/>
                  </a:moveTo>
                  <a:lnTo>
                    <a:pt x="601776" y="107950"/>
                  </a:lnTo>
                  <a:lnTo>
                    <a:pt x="599312" y="109220"/>
                  </a:lnTo>
                  <a:lnTo>
                    <a:pt x="605396" y="109220"/>
                  </a:lnTo>
                  <a:lnTo>
                    <a:pt x="603072" y="107950"/>
                  </a:lnTo>
                  <a:close/>
                </a:path>
                <a:path w="777240" h="593089">
                  <a:moveTo>
                    <a:pt x="103377" y="105410"/>
                  </a:moveTo>
                  <a:lnTo>
                    <a:pt x="102361" y="107950"/>
                  </a:lnTo>
                  <a:lnTo>
                    <a:pt x="104432" y="107950"/>
                  </a:lnTo>
                  <a:lnTo>
                    <a:pt x="103377" y="105410"/>
                  </a:lnTo>
                  <a:close/>
                </a:path>
                <a:path w="777240" h="593089">
                  <a:moveTo>
                    <a:pt x="588162" y="102870"/>
                  </a:moveTo>
                  <a:lnTo>
                    <a:pt x="585889" y="104140"/>
                  </a:lnTo>
                  <a:lnTo>
                    <a:pt x="590219" y="104140"/>
                  </a:lnTo>
                  <a:lnTo>
                    <a:pt x="588162" y="102870"/>
                  </a:lnTo>
                  <a:close/>
                </a:path>
                <a:path w="777240" h="593089">
                  <a:moveTo>
                    <a:pt x="575538" y="95250"/>
                  </a:moveTo>
                  <a:lnTo>
                    <a:pt x="574611" y="95250"/>
                  </a:lnTo>
                  <a:lnTo>
                    <a:pt x="573874" y="96520"/>
                  </a:lnTo>
                  <a:lnTo>
                    <a:pt x="118490" y="96520"/>
                  </a:lnTo>
                  <a:lnTo>
                    <a:pt x="118135" y="97790"/>
                  </a:lnTo>
                  <a:lnTo>
                    <a:pt x="117767" y="97790"/>
                  </a:lnTo>
                  <a:lnTo>
                    <a:pt x="114223" y="99060"/>
                  </a:lnTo>
                  <a:lnTo>
                    <a:pt x="577621" y="99060"/>
                  </a:lnTo>
                  <a:lnTo>
                    <a:pt x="575538" y="95250"/>
                  </a:lnTo>
                  <a:close/>
                </a:path>
                <a:path w="777240" h="593089">
                  <a:moveTo>
                    <a:pt x="552983" y="88900"/>
                  </a:moveTo>
                  <a:lnTo>
                    <a:pt x="129806" y="88900"/>
                  </a:lnTo>
                  <a:lnTo>
                    <a:pt x="127634" y="90170"/>
                  </a:lnTo>
                  <a:lnTo>
                    <a:pt x="125399" y="92710"/>
                  </a:lnTo>
                  <a:lnTo>
                    <a:pt x="122135" y="95250"/>
                  </a:lnTo>
                  <a:lnTo>
                    <a:pt x="121018" y="96520"/>
                  </a:lnTo>
                  <a:lnTo>
                    <a:pt x="570750" y="96520"/>
                  </a:lnTo>
                  <a:lnTo>
                    <a:pt x="570884" y="95250"/>
                  </a:lnTo>
                  <a:lnTo>
                    <a:pt x="568210" y="95250"/>
                  </a:lnTo>
                  <a:lnTo>
                    <a:pt x="565632" y="93980"/>
                  </a:lnTo>
                  <a:lnTo>
                    <a:pt x="564464" y="92710"/>
                  </a:lnTo>
                  <a:lnTo>
                    <a:pt x="560514" y="92710"/>
                  </a:lnTo>
                  <a:lnTo>
                    <a:pt x="559371" y="91440"/>
                  </a:lnTo>
                  <a:lnTo>
                    <a:pt x="558609" y="90170"/>
                  </a:lnTo>
                  <a:lnTo>
                    <a:pt x="557288" y="90170"/>
                  </a:lnTo>
                  <a:lnTo>
                    <a:pt x="552983" y="88900"/>
                  </a:lnTo>
                  <a:close/>
                </a:path>
                <a:path w="777240" h="593089">
                  <a:moveTo>
                    <a:pt x="573493" y="93980"/>
                  </a:moveTo>
                  <a:lnTo>
                    <a:pt x="570750" y="96520"/>
                  </a:lnTo>
                  <a:lnTo>
                    <a:pt x="573570" y="96520"/>
                  </a:lnTo>
                  <a:lnTo>
                    <a:pt x="573989" y="95250"/>
                  </a:lnTo>
                  <a:lnTo>
                    <a:pt x="573493" y="93980"/>
                  </a:lnTo>
                  <a:close/>
                </a:path>
                <a:path w="777240" h="593089">
                  <a:moveTo>
                    <a:pt x="569213" y="92710"/>
                  </a:moveTo>
                  <a:lnTo>
                    <a:pt x="568210" y="95250"/>
                  </a:lnTo>
                  <a:lnTo>
                    <a:pt x="570884" y="95250"/>
                  </a:lnTo>
                  <a:lnTo>
                    <a:pt x="571017" y="93980"/>
                  </a:lnTo>
                  <a:lnTo>
                    <a:pt x="570661" y="93980"/>
                  </a:lnTo>
                  <a:lnTo>
                    <a:pt x="569213" y="92710"/>
                  </a:lnTo>
                  <a:close/>
                </a:path>
                <a:path w="777240" h="593089">
                  <a:moveTo>
                    <a:pt x="143941" y="77470"/>
                  </a:moveTo>
                  <a:lnTo>
                    <a:pt x="141795" y="78740"/>
                  </a:lnTo>
                  <a:lnTo>
                    <a:pt x="141122" y="80010"/>
                  </a:lnTo>
                  <a:lnTo>
                    <a:pt x="140088" y="81326"/>
                  </a:lnTo>
                  <a:lnTo>
                    <a:pt x="135762" y="83820"/>
                  </a:lnTo>
                  <a:lnTo>
                    <a:pt x="135458" y="83820"/>
                  </a:lnTo>
                  <a:lnTo>
                    <a:pt x="135166" y="85090"/>
                  </a:lnTo>
                  <a:lnTo>
                    <a:pt x="134848" y="85090"/>
                  </a:lnTo>
                  <a:lnTo>
                    <a:pt x="134619" y="86360"/>
                  </a:lnTo>
                  <a:lnTo>
                    <a:pt x="134518" y="87630"/>
                  </a:lnTo>
                  <a:lnTo>
                    <a:pt x="132791" y="87630"/>
                  </a:lnTo>
                  <a:lnTo>
                    <a:pt x="132689" y="88900"/>
                  </a:lnTo>
                  <a:lnTo>
                    <a:pt x="550163" y="88900"/>
                  </a:lnTo>
                  <a:lnTo>
                    <a:pt x="548199" y="87630"/>
                  </a:lnTo>
                  <a:lnTo>
                    <a:pt x="134518" y="87630"/>
                  </a:lnTo>
                  <a:lnTo>
                    <a:pt x="132892" y="86360"/>
                  </a:lnTo>
                  <a:lnTo>
                    <a:pt x="546235" y="86360"/>
                  </a:lnTo>
                  <a:lnTo>
                    <a:pt x="544271" y="85090"/>
                  </a:lnTo>
                  <a:lnTo>
                    <a:pt x="541032" y="83820"/>
                  </a:lnTo>
                  <a:lnTo>
                    <a:pt x="536447" y="82550"/>
                  </a:lnTo>
                  <a:lnTo>
                    <a:pt x="140030" y="82550"/>
                  </a:lnTo>
                  <a:lnTo>
                    <a:pt x="140240" y="81326"/>
                  </a:lnTo>
                  <a:lnTo>
                    <a:pt x="533717" y="81326"/>
                  </a:lnTo>
                  <a:lnTo>
                    <a:pt x="532993" y="80010"/>
                  </a:lnTo>
                  <a:lnTo>
                    <a:pt x="143789" y="80010"/>
                  </a:lnTo>
                  <a:lnTo>
                    <a:pt x="143662" y="78740"/>
                  </a:lnTo>
                  <a:lnTo>
                    <a:pt x="143941" y="77470"/>
                  </a:lnTo>
                  <a:close/>
                </a:path>
                <a:path w="777240" h="593089">
                  <a:moveTo>
                    <a:pt x="534529" y="81326"/>
                  </a:moveTo>
                  <a:lnTo>
                    <a:pt x="140282" y="81326"/>
                  </a:lnTo>
                  <a:lnTo>
                    <a:pt x="140766" y="82550"/>
                  </a:lnTo>
                  <a:lnTo>
                    <a:pt x="535495" y="82550"/>
                  </a:lnTo>
                  <a:lnTo>
                    <a:pt x="534529" y="81326"/>
                  </a:lnTo>
                  <a:close/>
                </a:path>
                <a:path w="777240" h="593089">
                  <a:moveTo>
                    <a:pt x="147154" y="74930"/>
                  </a:moveTo>
                  <a:lnTo>
                    <a:pt x="146202" y="74930"/>
                  </a:lnTo>
                  <a:lnTo>
                    <a:pt x="145707" y="76200"/>
                  </a:lnTo>
                  <a:lnTo>
                    <a:pt x="145427" y="77470"/>
                  </a:lnTo>
                  <a:lnTo>
                    <a:pt x="145072" y="78740"/>
                  </a:lnTo>
                  <a:lnTo>
                    <a:pt x="144754" y="80010"/>
                  </a:lnTo>
                  <a:lnTo>
                    <a:pt x="532993" y="80010"/>
                  </a:lnTo>
                  <a:lnTo>
                    <a:pt x="529589" y="78740"/>
                  </a:lnTo>
                  <a:lnTo>
                    <a:pt x="148615" y="78740"/>
                  </a:lnTo>
                  <a:lnTo>
                    <a:pt x="148158" y="77470"/>
                  </a:lnTo>
                  <a:lnTo>
                    <a:pt x="148183" y="76200"/>
                  </a:lnTo>
                  <a:lnTo>
                    <a:pt x="147154" y="74930"/>
                  </a:lnTo>
                  <a:close/>
                </a:path>
                <a:path w="777240" h="593089">
                  <a:moveTo>
                    <a:pt x="516674" y="73660"/>
                  </a:moveTo>
                  <a:lnTo>
                    <a:pt x="513206" y="74930"/>
                  </a:lnTo>
                  <a:lnTo>
                    <a:pt x="150317" y="74930"/>
                  </a:lnTo>
                  <a:lnTo>
                    <a:pt x="149301" y="76200"/>
                  </a:lnTo>
                  <a:lnTo>
                    <a:pt x="148920" y="76200"/>
                  </a:lnTo>
                  <a:lnTo>
                    <a:pt x="148869" y="78740"/>
                  </a:lnTo>
                  <a:lnTo>
                    <a:pt x="523036" y="78740"/>
                  </a:lnTo>
                  <a:lnTo>
                    <a:pt x="521512" y="77470"/>
                  </a:lnTo>
                  <a:lnTo>
                    <a:pt x="518515" y="76200"/>
                  </a:lnTo>
                  <a:lnTo>
                    <a:pt x="516674" y="73660"/>
                  </a:lnTo>
                  <a:close/>
                </a:path>
                <a:path w="777240" h="593089">
                  <a:moveTo>
                    <a:pt x="527215" y="77470"/>
                  </a:moveTo>
                  <a:lnTo>
                    <a:pt x="523036" y="78740"/>
                  </a:lnTo>
                  <a:lnTo>
                    <a:pt x="529589" y="78740"/>
                  </a:lnTo>
                  <a:lnTo>
                    <a:pt x="527215" y="77470"/>
                  </a:lnTo>
                  <a:close/>
                </a:path>
                <a:path w="777240" h="593089">
                  <a:moveTo>
                    <a:pt x="499262" y="67310"/>
                  </a:moveTo>
                  <a:lnTo>
                    <a:pt x="160870" y="67310"/>
                  </a:lnTo>
                  <a:lnTo>
                    <a:pt x="159410" y="69850"/>
                  </a:lnTo>
                  <a:lnTo>
                    <a:pt x="156756" y="71120"/>
                  </a:lnTo>
                  <a:lnTo>
                    <a:pt x="154622" y="72390"/>
                  </a:lnTo>
                  <a:lnTo>
                    <a:pt x="153428" y="72390"/>
                  </a:lnTo>
                  <a:lnTo>
                    <a:pt x="152768" y="73660"/>
                  </a:lnTo>
                  <a:lnTo>
                    <a:pt x="152641" y="74930"/>
                  </a:lnTo>
                  <a:lnTo>
                    <a:pt x="513206" y="74930"/>
                  </a:lnTo>
                  <a:lnTo>
                    <a:pt x="512775" y="72390"/>
                  </a:lnTo>
                  <a:lnTo>
                    <a:pt x="508749" y="71120"/>
                  </a:lnTo>
                  <a:lnTo>
                    <a:pt x="506082" y="71120"/>
                  </a:lnTo>
                  <a:lnTo>
                    <a:pt x="502272" y="69850"/>
                  </a:lnTo>
                  <a:lnTo>
                    <a:pt x="502145" y="68580"/>
                  </a:lnTo>
                  <a:lnTo>
                    <a:pt x="500138" y="68580"/>
                  </a:lnTo>
                  <a:lnTo>
                    <a:pt x="499262" y="67310"/>
                  </a:lnTo>
                  <a:close/>
                </a:path>
                <a:path w="777240" h="593089">
                  <a:moveTo>
                    <a:pt x="174586" y="54610"/>
                  </a:moveTo>
                  <a:lnTo>
                    <a:pt x="174713" y="55880"/>
                  </a:lnTo>
                  <a:lnTo>
                    <a:pt x="174840" y="57150"/>
                  </a:lnTo>
                  <a:lnTo>
                    <a:pt x="166738" y="63500"/>
                  </a:lnTo>
                  <a:lnTo>
                    <a:pt x="162661" y="67310"/>
                  </a:lnTo>
                  <a:lnTo>
                    <a:pt x="498881" y="67310"/>
                  </a:lnTo>
                  <a:lnTo>
                    <a:pt x="498792" y="66040"/>
                  </a:lnTo>
                  <a:lnTo>
                    <a:pt x="498551" y="66040"/>
                  </a:lnTo>
                  <a:lnTo>
                    <a:pt x="496277" y="64770"/>
                  </a:lnTo>
                  <a:lnTo>
                    <a:pt x="493737" y="64770"/>
                  </a:lnTo>
                  <a:lnTo>
                    <a:pt x="491362" y="63500"/>
                  </a:lnTo>
                  <a:lnTo>
                    <a:pt x="488772" y="62230"/>
                  </a:lnTo>
                  <a:lnTo>
                    <a:pt x="485876" y="62230"/>
                  </a:lnTo>
                  <a:lnTo>
                    <a:pt x="480618" y="59690"/>
                  </a:lnTo>
                  <a:lnTo>
                    <a:pt x="473201" y="59690"/>
                  </a:lnTo>
                  <a:lnTo>
                    <a:pt x="472630" y="57150"/>
                  </a:lnTo>
                  <a:lnTo>
                    <a:pt x="176949" y="57150"/>
                  </a:lnTo>
                  <a:lnTo>
                    <a:pt x="174586" y="54610"/>
                  </a:lnTo>
                  <a:close/>
                </a:path>
                <a:path w="777240" h="593089">
                  <a:moveTo>
                    <a:pt x="475360" y="58420"/>
                  </a:moveTo>
                  <a:lnTo>
                    <a:pt x="473201" y="59690"/>
                  </a:lnTo>
                  <a:lnTo>
                    <a:pt x="477761" y="59690"/>
                  </a:lnTo>
                  <a:lnTo>
                    <a:pt x="475360" y="58420"/>
                  </a:lnTo>
                  <a:close/>
                </a:path>
                <a:path w="777240" h="593089">
                  <a:moveTo>
                    <a:pt x="193687" y="43180"/>
                  </a:moveTo>
                  <a:lnTo>
                    <a:pt x="187020" y="49530"/>
                  </a:lnTo>
                  <a:lnTo>
                    <a:pt x="182473" y="50800"/>
                  </a:lnTo>
                  <a:lnTo>
                    <a:pt x="181406" y="52070"/>
                  </a:lnTo>
                  <a:lnTo>
                    <a:pt x="179362" y="53340"/>
                  </a:lnTo>
                  <a:lnTo>
                    <a:pt x="178396" y="54610"/>
                  </a:lnTo>
                  <a:lnTo>
                    <a:pt x="176949" y="57150"/>
                  </a:lnTo>
                  <a:lnTo>
                    <a:pt x="472630" y="57150"/>
                  </a:lnTo>
                  <a:lnTo>
                    <a:pt x="469074" y="55880"/>
                  </a:lnTo>
                  <a:lnTo>
                    <a:pt x="467004" y="55880"/>
                  </a:lnTo>
                  <a:lnTo>
                    <a:pt x="465531" y="54610"/>
                  </a:lnTo>
                  <a:lnTo>
                    <a:pt x="465226" y="54610"/>
                  </a:lnTo>
                  <a:lnTo>
                    <a:pt x="462419" y="53340"/>
                  </a:lnTo>
                  <a:lnTo>
                    <a:pt x="459905" y="52070"/>
                  </a:lnTo>
                  <a:lnTo>
                    <a:pt x="456768" y="52070"/>
                  </a:lnTo>
                  <a:lnTo>
                    <a:pt x="454723" y="49530"/>
                  </a:lnTo>
                  <a:lnTo>
                    <a:pt x="452069" y="48260"/>
                  </a:lnTo>
                  <a:lnTo>
                    <a:pt x="449173" y="48260"/>
                  </a:lnTo>
                  <a:lnTo>
                    <a:pt x="447617" y="46990"/>
                  </a:lnTo>
                  <a:lnTo>
                    <a:pt x="442137" y="46990"/>
                  </a:lnTo>
                  <a:lnTo>
                    <a:pt x="442721" y="45720"/>
                  </a:lnTo>
                  <a:lnTo>
                    <a:pt x="193306" y="45720"/>
                  </a:lnTo>
                  <a:lnTo>
                    <a:pt x="193687" y="43180"/>
                  </a:lnTo>
                  <a:close/>
                </a:path>
                <a:path w="777240" h="593089">
                  <a:moveTo>
                    <a:pt x="446062" y="45720"/>
                  </a:moveTo>
                  <a:lnTo>
                    <a:pt x="443153" y="46990"/>
                  </a:lnTo>
                  <a:lnTo>
                    <a:pt x="447617" y="46990"/>
                  </a:lnTo>
                  <a:lnTo>
                    <a:pt x="446062" y="45720"/>
                  </a:lnTo>
                  <a:close/>
                </a:path>
                <a:path w="777240" h="593089">
                  <a:moveTo>
                    <a:pt x="407568" y="33020"/>
                  </a:moveTo>
                  <a:lnTo>
                    <a:pt x="209334" y="33020"/>
                  </a:lnTo>
                  <a:lnTo>
                    <a:pt x="204965" y="36830"/>
                  </a:lnTo>
                  <a:lnTo>
                    <a:pt x="201053" y="39370"/>
                  </a:lnTo>
                  <a:lnTo>
                    <a:pt x="196303" y="41910"/>
                  </a:lnTo>
                  <a:lnTo>
                    <a:pt x="194525" y="43180"/>
                  </a:lnTo>
                  <a:lnTo>
                    <a:pt x="194170" y="45720"/>
                  </a:lnTo>
                  <a:lnTo>
                    <a:pt x="442023" y="45720"/>
                  </a:lnTo>
                  <a:lnTo>
                    <a:pt x="440334" y="44450"/>
                  </a:lnTo>
                  <a:lnTo>
                    <a:pt x="434543" y="44450"/>
                  </a:lnTo>
                  <a:lnTo>
                    <a:pt x="431228" y="40640"/>
                  </a:lnTo>
                  <a:lnTo>
                    <a:pt x="427545" y="40640"/>
                  </a:lnTo>
                  <a:lnTo>
                    <a:pt x="423976" y="39370"/>
                  </a:lnTo>
                  <a:lnTo>
                    <a:pt x="423684" y="39370"/>
                  </a:lnTo>
                  <a:lnTo>
                    <a:pt x="420916" y="36830"/>
                  </a:lnTo>
                  <a:lnTo>
                    <a:pt x="416750" y="36830"/>
                  </a:lnTo>
                  <a:lnTo>
                    <a:pt x="415016" y="35560"/>
                  </a:lnTo>
                  <a:lnTo>
                    <a:pt x="408368" y="35560"/>
                  </a:lnTo>
                  <a:lnTo>
                    <a:pt x="407568" y="33020"/>
                  </a:lnTo>
                  <a:close/>
                </a:path>
                <a:path w="777240" h="593089">
                  <a:moveTo>
                    <a:pt x="411073" y="33020"/>
                  </a:moveTo>
                  <a:lnTo>
                    <a:pt x="408368" y="35560"/>
                  </a:lnTo>
                  <a:lnTo>
                    <a:pt x="415016" y="35560"/>
                  </a:lnTo>
                  <a:lnTo>
                    <a:pt x="413283" y="34290"/>
                  </a:lnTo>
                  <a:lnTo>
                    <a:pt x="412343" y="34290"/>
                  </a:lnTo>
                  <a:lnTo>
                    <a:pt x="411073" y="33020"/>
                  </a:lnTo>
                  <a:close/>
                </a:path>
                <a:path w="777240" h="593089">
                  <a:moveTo>
                    <a:pt x="220713" y="26670"/>
                  </a:moveTo>
                  <a:lnTo>
                    <a:pt x="218846" y="27940"/>
                  </a:lnTo>
                  <a:lnTo>
                    <a:pt x="217360" y="29210"/>
                  </a:lnTo>
                  <a:lnTo>
                    <a:pt x="215671" y="30480"/>
                  </a:lnTo>
                  <a:lnTo>
                    <a:pt x="212382" y="30480"/>
                  </a:lnTo>
                  <a:lnTo>
                    <a:pt x="210870" y="33020"/>
                  </a:lnTo>
                  <a:lnTo>
                    <a:pt x="213055" y="33020"/>
                  </a:lnTo>
                  <a:lnTo>
                    <a:pt x="212572" y="31750"/>
                  </a:lnTo>
                  <a:lnTo>
                    <a:pt x="391325" y="31750"/>
                  </a:lnTo>
                  <a:lnTo>
                    <a:pt x="388950" y="27940"/>
                  </a:lnTo>
                  <a:lnTo>
                    <a:pt x="221424" y="27940"/>
                  </a:lnTo>
                  <a:lnTo>
                    <a:pt x="220713" y="26670"/>
                  </a:lnTo>
                  <a:close/>
                </a:path>
                <a:path w="777240" h="593089">
                  <a:moveTo>
                    <a:pt x="399491" y="31750"/>
                  </a:moveTo>
                  <a:lnTo>
                    <a:pt x="213486" y="31750"/>
                  </a:lnTo>
                  <a:lnTo>
                    <a:pt x="213055" y="33020"/>
                  </a:lnTo>
                  <a:lnTo>
                    <a:pt x="399326" y="33020"/>
                  </a:lnTo>
                  <a:lnTo>
                    <a:pt x="399491" y="31750"/>
                  </a:lnTo>
                  <a:close/>
                </a:path>
                <a:path w="777240" h="593089">
                  <a:moveTo>
                    <a:pt x="392493" y="29210"/>
                  </a:moveTo>
                  <a:lnTo>
                    <a:pt x="392112" y="29210"/>
                  </a:lnTo>
                  <a:lnTo>
                    <a:pt x="391579" y="30480"/>
                  </a:lnTo>
                  <a:lnTo>
                    <a:pt x="391325" y="31750"/>
                  </a:lnTo>
                  <a:lnTo>
                    <a:pt x="399656" y="31750"/>
                  </a:lnTo>
                  <a:lnTo>
                    <a:pt x="399326" y="33020"/>
                  </a:lnTo>
                  <a:lnTo>
                    <a:pt x="401294" y="33020"/>
                  </a:lnTo>
                  <a:lnTo>
                    <a:pt x="399795" y="31750"/>
                  </a:lnTo>
                  <a:lnTo>
                    <a:pt x="395477" y="30480"/>
                  </a:lnTo>
                  <a:lnTo>
                    <a:pt x="393001" y="30480"/>
                  </a:lnTo>
                  <a:lnTo>
                    <a:pt x="392493" y="29210"/>
                  </a:lnTo>
                  <a:close/>
                </a:path>
                <a:path w="777240" h="593089">
                  <a:moveTo>
                    <a:pt x="403326" y="31750"/>
                  </a:moveTo>
                  <a:lnTo>
                    <a:pt x="401294" y="33020"/>
                  </a:lnTo>
                  <a:lnTo>
                    <a:pt x="404621" y="33020"/>
                  </a:lnTo>
                  <a:lnTo>
                    <a:pt x="403326" y="31750"/>
                  </a:lnTo>
                  <a:close/>
                </a:path>
                <a:path w="777240" h="593089">
                  <a:moveTo>
                    <a:pt x="376847" y="24130"/>
                  </a:moveTo>
                  <a:lnTo>
                    <a:pt x="222580" y="24130"/>
                  </a:lnTo>
                  <a:lnTo>
                    <a:pt x="222821" y="25400"/>
                  </a:lnTo>
                  <a:lnTo>
                    <a:pt x="222008" y="27940"/>
                  </a:lnTo>
                  <a:lnTo>
                    <a:pt x="386638" y="27940"/>
                  </a:lnTo>
                  <a:lnTo>
                    <a:pt x="382358" y="26670"/>
                  </a:lnTo>
                  <a:lnTo>
                    <a:pt x="380390" y="25400"/>
                  </a:lnTo>
                  <a:lnTo>
                    <a:pt x="376847" y="24130"/>
                  </a:lnTo>
                  <a:close/>
                </a:path>
                <a:path w="777240" h="593089">
                  <a:moveTo>
                    <a:pt x="229133" y="21590"/>
                  </a:moveTo>
                  <a:lnTo>
                    <a:pt x="227914" y="22860"/>
                  </a:lnTo>
                  <a:lnTo>
                    <a:pt x="226580" y="24130"/>
                  </a:lnTo>
                  <a:lnTo>
                    <a:pt x="230644" y="24130"/>
                  </a:lnTo>
                  <a:lnTo>
                    <a:pt x="229133" y="21590"/>
                  </a:lnTo>
                  <a:close/>
                </a:path>
                <a:path w="777240" h="593089">
                  <a:moveTo>
                    <a:pt x="357085" y="19050"/>
                  </a:moveTo>
                  <a:lnTo>
                    <a:pt x="232219" y="19050"/>
                  </a:lnTo>
                  <a:lnTo>
                    <a:pt x="231482" y="20320"/>
                  </a:lnTo>
                  <a:lnTo>
                    <a:pt x="230962" y="21590"/>
                  </a:lnTo>
                  <a:lnTo>
                    <a:pt x="230746" y="22860"/>
                  </a:lnTo>
                  <a:lnTo>
                    <a:pt x="230644" y="24130"/>
                  </a:lnTo>
                  <a:lnTo>
                    <a:pt x="375297" y="24130"/>
                  </a:lnTo>
                  <a:lnTo>
                    <a:pt x="373760" y="22860"/>
                  </a:lnTo>
                  <a:lnTo>
                    <a:pt x="372833" y="22860"/>
                  </a:lnTo>
                  <a:lnTo>
                    <a:pt x="368668" y="21590"/>
                  </a:lnTo>
                  <a:lnTo>
                    <a:pt x="365277" y="21590"/>
                  </a:lnTo>
                  <a:lnTo>
                    <a:pt x="364693" y="20320"/>
                  </a:lnTo>
                  <a:lnTo>
                    <a:pt x="363308" y="20320"/>
                  </a:lnTo>
                  <a:lnTo>
                    <a:pt x="357085" y="19050"/>
                  </a:lnTo>
                  <a:close/>
                </a:path>
                <a:path w="777240" h="593089">
                  <a:moveTo>
                    <a:pt x="344385" y="17780"/>
                  </a:moveTo>
                  <a:lnTo>
                    <a:pt x="234645" y="17780"/>
                  </a:lnTo>
                  <a:lnTo>
                    <a:pt x="234251" y="19050"/>
                  </a:lnTo>
                  <a:lnTo>
                    <a:pt x="344081" y="19050"/>
                  </a:lnTo>
                  <a:lnTo>
                    <a:pt x="344385" y="17780"/>
                  </a:lnTo>
                  <a:close/>
                </a:path>
                <a:path w="777240" h="593089">
                  <a:moveTo>
                    <a:pt x="347649" y="16510"/>
                  </a:moveTo>
                  <a:lnTo>
                    <a:pt x="345706" y="17780"/>
                  </a:lnTo>
                  <a:lnTo>
                    <a:pt x="344271" y="17780"/>
                  </a:lnTo>
                  <a:lnTo>
                    <a:pt x="344144" y="19050"/>
                  </a:lnTo>
                  <a:lnTo>
                    <a:pt x="351929" y="19050"/>
                  </a:lnTo>
                  <a:lnTo>
                    <a:pt x="347649" y="16510"/>
                  </a:lnTo>
                  <a:close/>
                </a:path>
                <a:path w="777240" h="593089">
                  <a:moveTo>
                    <a:pt x="239890" y="15240"/>
                  </a:moveTo>
                  <a:lnTo>
                    <a:pt x="237870" y="15240"/>
                  </a:lnTo>
                  <a:lnTo>
                    <a:pt x="236931" y="16510"/>
                  </a:lnTo>
                  <a:lnTo>
                    <a:pt x="235673" y="17780"/>
                  </a:lnTo>
                  <a:lnTo>
                    <a:pt x="345706" y="17780"/>
                  </a:lnTo>
                  <a:lnTo>
                    <a:pt x="344976" y="16510"/>
                  </a:lnTo>
                  <a:lnTo>
                    <a:pt x="240042" y="16510"/>
                  </a:lnTo>
                  <a:lnTo>
                    <a:pt x="239890" y="15240"/>
                  </a:lnTo>
                  <a:close/>
                </a:path>
                <a:path w="777240" h="593089">
                  <a:moveTo>
                    <a:pt x="312673" y="7620"/>
                  </a:moveTo>
                  <a:lnTo>
                    <a:pt x="311302" y="8890"/>
                  </a:lnTo>
                  <a:lnTo>
                    <a:pt x="247827" y="8890"/>
                  </a:lnTo>
                  <a:lnTo>
                    <a:pt x="245821" y="12700"/>
                  </a:lnTo>
                  <a:lnTo>
                    <a:pt x="242150" y="15240"/>
                  </a:lnTo>
                  <a:lnTo>
                    <a:pt x="239966" y="15240"/>
                  </a:lnTo>
                  <a:lnTo>
                    <a:pt x="240093" y="16510"/>
                  </a:lnTo>
                  <a:lnTo>
                    <a:pt x="340144" y="16510"/>
                  </a:lnTo>
                  <a:lnTo>
                    <a:pt x="339568" y="13970"/>
                  </a:lnTo>
                  <a:lnTo>
                    <a:pt x="330504" y="13970"/>
                  </a:lnTo>
                  <a:lnTo>
                    <a:pt x="329006" y="11430"/>
                  </a:lnTo>
                  <a:lnTo>
                    <a:pt x="324142" y="11430"/>
                  </a:lnTo>
                  <a:lnTo>
                    <a:pt x="322783" y="10160"/>
                  </a:lnTo>
                  <a:lnTo>
                    <a:pt x="313537" y="10160"/>
                  </a:lnTo>
                  <a:lnTo>
                    <a:pt x="312673" y="7620"/>
                  </a:lnTo>
                  <a:close/>
                </a:path>
                <a:path w="777240" h="593089">
                  <a:moveTo>
                    <a:pt x="341541" y="12700"/>
                  </a:moveTo>
                  <a:lnTo>
                    <a:pt x="340144" y="16510"/>
                  </a:lnTo>
                  <a:lnTo>
                    <a:pt x="342125" y="16510"/>
                  </a:lnTo>
                  <a:lnTo>
                    <a:pt x="342176" y="15240"/>
                  </a:lnTo>
                  <a:lnTo>
                    <a:pt x="341541" y="12700"/>
                  </a:lnTo>
                  <a:close/>
                </a:path>
                <a:path w="777240" h="593089">
                  <a:moveTo>
                    <a:pt x="344246" y="15240"/>
                  </a:moveTo>
                  <a:lnTo>
                    <a:pt x="342341" y="16510"/>
                  </a:lnTo>
                  <a:lnTo>
                    <a:pt x="344976" y="16510"/>
                  </a:lnTo>
                  <a:lnTo>
                    <a:pt x="344246" y="15240"/>
                  </a:lnTo>
                  <a:close/>
                </a:path>
                <a:path w="777240" h="593089">
                  <a:moveTo>
                    <a:pt x="334035" y="11430"/>
                  </a:moveTo>
                  <a:lnTo>
                    <a:pt x="330504" y="13970"/>
                  </a:lnTo>
                  <a:lnTo>
                    <a:pt x="336930" y="13970"/>
                  </a:lnTo>
                  <a:lnTo>
                    <a:pt x="336397" y="12700"/>
                  </a:lnTo>
                  <a:lnTo>
                    <a:pt x="335114" y="12700"/>
                  </a:lnTo>
                  <a:lnTo>
                    <a:pt x="334035" y="11430"/>
                  </a:lnTo>
                  <a:close/>
                </a:path>
                <a:path w="777240" h="593089">
                  <a:moveTo>
                    <a:pt x="339280" y="12700"/>
                  </a:moveTo>
                  <a:lnTo>
                    <a:pt x="338366" y="13970"/>
                  </a:lnTo>
                  <a:lnTo>
                    <a:pt x="339568" y="13970"/>
                  </a:lnTo>
                  <a:lnTo>
                    <a:pt x="339280" y="12700"/>
                  </a:lnTo>
                  <a:close/>
                </a:path>
                <a:path w="777240" h="593089">
                  <a:moveTo>
                    <a:pt x="328256" y="10160"/>
                  </a:moveTo>
                  <a:lnTo>
                    <a:pt x="324142" y="11430"/>
                  </a:lnTo>
                  <a:lnTo>
                    <a:pt x="329006" y="11430"/>
                  </a:lnTo>
                  <a:lnTo>
                    <a:pt x="328256" y="10160"/>
                  </a:lnTo>
                  <a:close/>
                </a:path>
                <a:path w="777240" h="593089">
                  <a:moveTo>
                    <a:pt x="314731" y="7620"/>
                  </a:moveTo>
                  <a:lnTo>
                    <a:pt x="313537" y="7620"/>
                  </a:lnTo>
                  <a:lnTo>
                    <a:pt x="313613" y="8890"/>
                  </a:lnTo>
                  <a:lnTo>
                    <a:pt x="314007" y="10160"/>
                  </a:lnTo>
                  <a:lnTo>
                    <a:pt x="322783" y="10160"/>
                  </a:lnTo>
                  <a:lnTo>
                    <a:pt x="320446" y="8890"/>
                  </a:lnTo>
                  <a:lnTo>
                    <a:pt x="315912" y="8890"/>
                  </a:lnTo>
                  <a:lnTo>
                    <a:pt x="314731" y="7620"/>
                  </a:lnTo>
                  <a:close/>
                </a:path>
                <a:path w="777240" h="593089">
                  <a:moveTo>
                    <a:pt x="287934" y="2540"/>
                  </a:moveTo>
                  <a:lnTo>
                    <a:pt x="264528" y="2540"/>
                  </a:lnTo>
                  <a:lnTo>
                    <a:pt x="259372" y="3810"/>
                  </a:lnTo>
                  <a:lnTo>
                    <a:pt x="255371" y="6350"/>
                  </a:lnTo>
                  <a:lnTo>
                    <a:pt x="252209" y="8890"/>
                  </a:lnTo>
                  <a:lnTo>
                    <a:pt x="300659" y="8890"/>
                  </a:lnTo>
                  <a:lnTo>
                    <a:pt x="300215" y="6350"/>
                  </a:lnTo>
                  <a:lnTo>
                    <a:pt x="298157" y="6350"/>
                  </a:lnTo>
                  <a:lnTo>
                    <a:pt x="296824" y="5080"/>
                  </a:lnTo>
                  <a:lnTo>
                    <a:pt x="291909" y="5080"/>
                  </a:lnTo>
                  <a:lnTo>
                    <a:pt x="289128" y="3810"/>
                  </a:lnTo>
                  <a:lnTo>
                    <a:pt x="287934" y="2540"/>
                  </a:lnTo>
                  <a:close/>
                </a:path>
                <a:path w="777240" h="593089">
                  <a:moveTo>
                    <a:pt x="302234" y="6350"/>
                  </a:moveTo>
                  <a:lnTo>
                    <a:pt x="300659" y="8890"/>
                  </a:lnTo>
                  <a:lnTo>
                    <a:pt x="309067" y="8890"/>
                  </a:lnTo>
                  <a:lnTo>
                    <a:pt x="307098" y="7620"/>
                  </a:lnTo>
                  <a:lnTo>
                    <a:pt x="305117" y="7620"/>
                  </a:lnTo>
                  <a:lnTo>
                    <a:pt x="302234" y="6350"/>
                  </a:lnTo>
                  <a:close/>
                </a:path>
                <a:path w="777240" h="593089">
                  <a:moveTo>
                    <a:pt x="319620" y="7620"/>
                  </a:moveTo>
                  <a:lnTo>
                    <a:pt x="317461" y="8890"/>
                  </a:lnTo>
                  <a:lnTo>
                    <a:pt x="320446" y="8890"/>
                  </a:lnTo>
                  <a:lnTo>
                    <a:pt x="319620" y="7620"/>
                  </a:lnTo>
                  <a:close/>
                </a:path>
                <a:path w="777240" h="593089">
                  <a:moveTo>
                    <a:pt x="267754" y="0"/>
                  </a:moveTo>
                  <a:lnTo>
                    <a:pt x="266877" y="0"/>
                  </a:lnTo>
                  <a:lnTo>
                    <a:pt x="266153" y="2540"/>
                  </a:lnTo>
                  <a:lnTo>
                    <a:pt x="268439" y="2540"/>
                  </a:lnTo>
                  <a:lnTo>
                    <a:pt x="268223" y="1270"/>
                  </a:lnTo>
                  <a:lnTo>
                    <a:pt x="267754" y="0"/>
                  </a:lnTo>
                  <a:close/>
                </a:path>
                <a:path w="777240" h="593089">
                  <a:moveTo>
                    <a:pt x="270459" y="0"/>
                  </a:moveTo>
                  <a:lnTo>
                    <a:pt x="269570" y="0"/>
                  </a:lnTo>
                  <a:lnTo>
                    <a:pt x="268439" y="2540"/>
                  </a:lnTo>
                  <a:lnTo>
                    <a:pt x="275018" y="2540"/>
                  </a:lnTo>
                  <a:lnTo>
                    <a:pt x="275970" y="1270"/>
                  </a:lnTo>
                  <a:lnTo>
                    <a:pt x="271335" y="1270"/>
                  </a:lnTo>
                  <a:lnTo>
                    <a:pt x="270459" y="0"/>
                  </a:lnTo>
                  <a:close/>
                </a:path>
                <a:path w="777240" h="593089">
                  <a:moveTo>
                    <a:pt x="278180" y="1270"/>
                  </a:moveTo>
                  <a:lnTo>
                    <a:pt x="275018" y="2540"/>
                  </a:lnTo>
                  <a:lnTo>
                    <a:pt x="279438" y="2540"/>
                  </a:lnTo>
                  <a:lnTo>
                    <a:pt x="278180" y="1270"/>
                  </a:lnTo>
                  <a:close/>
                </a:path>
                <a:path w="777240" h="593089">
                  <a:moveTo>
                    <a:pt x="275831" y="0"/>
                  </a:moveTo>
                  <a:lnTo>
                    <a:pt x="271360" y="0"/>
                  </a:lnTo>
                  <a:lnTo>
                    <a:pt x="271398" y="1270"/>
                  </a:lnTo>
                  <a:lnTo>
                    <a:pt x="275970" y="1270"/>
                  </a:lnTo>
                  <a:lnTo>
                    <a:pt x="275831" y="0"/>
                  </a:lnTo>
                  <a:close/>
                </a:path>
              </a:pathLst>
            </a:custGeom>
            <a:solidFill>
              <a:srgbClr val="FFC7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8586927" y="2685503"/>
              <a:ext cx="777240" cy="587375"/>
            </a:xfrm>
            <a:custGeom>
              <a:avLst/>
              <a:gdLst/>
              <a:ahLst/>
              <a:cxnLst/>
              <a:rect l="l" t="t" r="r" b="b"/>
              <a:pathLst>
                <a:path w="777240" h="587375">
                  <a:moveTo>
                    <a:pt x="889" y="260286"/>
                  </a:moveTo>
                  <a:lnTo>
                    <a:pt x="0" y="260286"/>
                  </a:lnTo>
                  <a:lnTo>
                    <a:pt x="0" y="261200"/>
                  </a:lnTo>
                  <a:lnTo>
                    <a:pt x="279" y="260896"/>
                  </a:lnTo>
                  <a:lnTo>
                    <a:pt x="889" y="260286"/>
                  </a:lnTo>
                  <a:close/>
                </a:path>
                <a:path w="777240" h="587375">
                  <a:moveTo>
                    <a:pt x="1320" y="259854"/>
                  </a:moveTo>
                  <a:lnTo>
                    <a:pt x="1168" y="260007"/>
                  </a:lnTo>
                  <a:lnTo>
                    <a:pt x="1016" y="260134"/>
                  </a:lnTo>
                  <a:lnTo>
                    <a:pt x="889" y="260286"/>
                  </a:lnTo>
                  <a:lnTo>
                    <a:pt x="1016" y="260235"/>
                  </a:lnTo>
                  <a:lnTo>
                    <a:pt x="1143" y="260223"/>
                  </a:lnTo>
                  <a:lnTo>
                    <a:pt x="1308" y="260070"/>
                  </a:lnTo>
                  <a:lnTo>
                    <a:pt x="1320" y="259854"/>
                  </a:lnTo>
                  <a:close/>
                </a:path>
                <a:path w="777240" h="587375">
                  <a:moveTo>
                    <a:pt x="1828" y="223532"/>
                  </a:moveTo>
                  <a:lnTo>
                    <a:pt x="1587" y="223596"/>
                  </a:lnTo>
                  <a:lnTo>
                    <a:pt x="1447" y="223748"/>
                  </a:lnTo>
                  <a:lnTo>
                    <a:pt x="1320" y="223939"/>
                  </a:lnTo>
                  <a:lnTo>
                    <a:pt x="1498" y="223799"/>
                  </a:lnTo>
                  <a:lnTo>
                    <a:pt x="1651" y="223672"/>
                  </a:lnTo>
                  <a:lnTo>
                    <a:pt x="1828" y="223532"/>
                  </a:lnTo>
                  <a:close/>
                </a:path>
                <a:path w="777240" h="587375">
                  <a:moveTo>
                    <a:pt x="2667" y="276771"/>
                  </a:moveTo>
                  <a:lnTo>
                    <a:pt x="2628" y="276517"/>
                  </a:lnTo>
                  <a:lnTo>
                    <a:pt x="1854" y="276783"/>
                  </a:lnTo>
                  <a:lnTo>
                    <a:pt x="1955" y="277050"/>
                  </a:lnTo>
                  <a:lnTo>
                    <a:pt x="2641" y="277329"/>
                  </a:lnTo>
                  <a:lnTo>
                    <a:pt x="2667" y="277037"/>
                  </a:lnTo>
                  <a:lnTo>
                    <a:pt x="2667" y="276771"/>
                  </a:lnTo>
                  <a:close/>
                </a:path>
                <a:path w="777240" h="587375">
                  <a:moveTo>
                    <a:pt x="2679" y="289344"/>
                  </a:moveTo>
                  <a:lnTo>
                    <a:pt x="2654" y="289064"/>
                  </a:lnTo>
                  <a:lnTo>
                    <a:pt x="1930" y="289344"/>
                  </a:lnTo>
                  <a:lnTo>
                    <a:pt x="1930" y="289623"/>
                  </a:lnTo>
                  <a:lnTo>
                    <a:pt x="2654" y="289890"/>
                  </a:lnTo>
                  <a:lnTo>
                    <a:pt x="2679" y="289623"/>
                  </a:lnTo>
                  <a:lnTo>
                    <a:pt x="2679" y="289344"/>
                  </a:lnTo>
                  <a:close/>
                </a:path>
                <a:path w="777240" h="587375">
                  <a:moveTo>
                    <a:pt x="3594" y="212712"/>
                  </a:moveTo>
                  <a:lnTo>
                    <a:pt x="3403" y="212839"/>
                  </a:lnTo>
                  <a:lnTo>
                    <a:pt x="3276" y="212979"/>
                  </a:lnTo>
                  <a:lnTo>
                    <a:pt x="3124" y="213144"/>
                  </a:lnTo>
                  <a:lnTo>
                    <a:pt x="3276" y="213004"/>
                  </a:lnTo>
                  <a:lnTo>
                    <a:pt x="3429" y="212839"/>
                  </a:lnTo>
                  <a:lnTo>
                    <a:pt x="3594" y="212712"/>
                  </a:lnTo>
                  <a:close/>
                </a:path>
                <a:path w="777240" h="587375">
                  <a:moveTo>
                    <a:pt x="4508" y="320421"/>
                  </a:moveTo>
                  <a:lnTo>
                    <a:pt x="4406" y="320040"/>
                  </a:lnTo>
                  <a:lnTo>
                    <a:pt x="4279" y="319659"/>
                  </a:lnTo>
                  <a:lnTo>
                    <a:pt x="4203" y="319290"/>
                  </a:lnTo>
                  <a:lnTo>
                    <a:pt x="4038" y="319392"/>
                  </a:lnTo>
                  <a:lnTo>
                    <a:pt x="3898" y="319468"/>
                  </a:lnTo>
                  <a:lnTo>
                    <a:pt x="3733" y="319595"/>
                  </a:lnTo>
                  <a:lnTo>
                    <a:pt x="3962" y="319874"/>
                  </a:lnTo>
                  <a:lnTo>
                    <a:pt x="4203" y="320192"/>
                  </a:lnTo>
                  <a:lnTo>
                    <a:pt x="4419" y="320497"/>
                  </a:lnTo>
                  <a:close/>
                </a:path>
                <a:path w="777240" h="587375">
                  <a:moveTo>
                    <a:pt x="7188" y="333044"/>
                  </a:moveTo>
                  <a:lnTo>
                    <a:pt x="6997" y="333171"/>
                  </a:lnTo>
                  <a:lnTo>
                    <a:pt x="6883" y="333324"/>
                  </a:lnTo>
                  <a:lnTo>
                    <a:pt x="6718" y="333489"/>
                  </a:lnTo>
                  <a:lnTo>
                    <a:pt x="6883" y="333336"/>
                  </a:lnTo>
                  <a:lnTo>
                    <a:pt x="7023" y="333209"/>
                  </a:lnTo>
                  <a:lnTo>
                    <a:pt x="7188" y="333044"/>
                  </a:lnTo>
                  <a:close/>
                </a:path>
                <a:path w="777240" h="587375">
                  <a:moveTo>
                    <a:pt x="11658" y="341122"/>
                  </a:moveTo>
                  <a:lnTo>
                    <a:pt x="11518" y="341160"/>
                  </a:lnTo>
                  <a:lnTo>
                    <a:pt x="11379" y="341185"/>
                  </a:lnTo>
                  <a:lnTo>
                    <a:pt x="11239" y="341325"/>
                  </a:lnTo>
                  <a:lnTo>
                    <a:pt x="11239" y="341452"/>
                  </a:lnTo>
                  <a:lnTo>
                    <a:pt x="11366" y="341401"/>
                  </a:lnTo>
                  <a:lnTo>
                    <a:pt x="11493" y="341261"/>
                  </a:lnTo>
                  <a:lnTo>
                    <a:pt x="11658" y="341122"/>
                  </a:lnTo>
                  <a:close/>
                </a:path>
                <a:path w="777240" h="587375">
                  <a:moveTo>
                    <a:pt x="27825" y="157010"/>
                  </a:moveTo>
                  <a:lnTo>
                    <a:pt x="27774" y="156883"/>
                  </a:lnTo>
                  <a:lnTo>
                    <a:pt x="27736" y="156756"/>
                  </a:lnTo>
                  <a:lnTo>
                    <a:pt x="27609" y="156603"/>
                  </a:lnTo>
                  <a:lnTo>
                    <a:pt x="27470" y="156603"/>
                  </a:lnTo>
                  <a:lnTo>
                    <a:pt x="27673" y="156857"/>
                  </a:lnTo>
                  <a:lnTo>
                    <a:pt x="27825" y="157022"/>
                  </a:lnTo>
                  <a:close/>
                </a:path>
                <a:path w="777240" h="587375">
                  <a:moveTo>
                    <a:pt x="51625" y="136804"/>
                  </a:moveTo>
                  <a:lnTo>
                    <a:pt x="51460" y="136956"/>
                  </a:lnTo>
                  <a:lnTo>
                    <a:pt x="51308" y="137083"/>
                  </a:lnTo>
                  <a:lnTo>
                    <a:pt x="51142" y="137236"/>
                  </a:lnTo>
                  <a:lnTo>
                    <a:pt x="50850" y="137528"/>
                  </a:lnTo>
                  <a:lnTo>
                    <a:pt x="50520" y="137807"/>
                  </a:lnTo>
                  <a:lnTo>
                    <a:pt x="50317" y="138188"/>
                  </a:lnTo>
                  <a:lnTo>
                    <a:pt x="50609" y="137883"/>
                  </a:lnTo>
                  <a:lnTo>
                    <a:pt x="50901" y="137604"/>
                  </a:lnTo>
                  <a:lnTo>
                    <a:pt x="51181" y="137274"/>
                  </a:lnTo>
                  <a:lnTo>
                    <a:pt x="51333" y="137134"/>
                  </a:lnTo>
                  <a:lnTo>
                    <a:pt x="51460" y="136969"/>
                  </a:lnTo>
                  <a:lnTo>
                    <a:pt x="51625" y="136804"/>
                  </a:lnTo>
                  <a:close/>
                </a:path>
                <a:path w="777240" h="587375">
                  <a:moveTo>
                    <a:pt x="56553" y="133083"/>
                  </a:moveTo>
                  <a:lnTo>
                    <a:pt x="56527" y="132816"/>
                  </a:lnTo>
                  <a:lnTo>
                    <a:pt x="55803" y="133070"/>
                  </a:lnTo>
                  <a:lnTo>
                    <a:pt x="55778" y="133324"/>
                  </a:lnTo>
                  <a:lnTo>
                    <a:pt x="56527" y="133591"/>
                  </a:lnTo>
                  <a:lnTo>
                    <a:pt x="56553" y="133324"/>
                  </a:lnTo>
                  <a:lnTo>
                    <a:pt x="56553" y="133083"/>
                  </a:lnTo>
                  <a:close/>
                </a:path>
                <a:path w="777240" h="587375">
                  <a:moveTo>
                    <a:pt x="61988" y="127419"/>
                  </a:moveTo>
                  <a:lnTo>
                    <a:pt x="61747" y="127482"/>
                  </a:lnTo>
                  <a:lnTo>
                    <a:pt x="61620" y="127660"/>
                  </a:lnTo>
                  <a:lnTo>
                    <a:pt x="61480" y="127825"/>
                  </a:lnTo>
                  <a:lnTo>
                    <a:pt x="61658" y="127698"/>
                  </a:lnTo>
                  <a:lnTo>
                    <a:pt x="61823" y="127584"/>
                  </a:lnTo>
                  <a:lnTo>
                    <a:pt x="61988" y="127419"/>
                  </a:lnTo>
                  <a:close/>
                </a:path>
                <a:path w="777240" h="587375">
                  <a:moveTo>
                    <a:pt x="73672" y="120142"/>
                  </a:moveTo>
                  <a:lnTo>
                    <a:pt x="73520" y="119989"/>
                  </a:lnTo>
                  <a:lnTo>
                    <a:pt x="73329" y="119875"/>
                  </a:lnTo>
                  <a:lnTo>
                    <a:pt x="73164" y="119722"/>
                  </a:lnTo>
                  <a:lnTo>
                    <a:pt x="73317" y="119900"/>
                  </a:lnTo>
                  <a:lnTo>
                    <a:pt x="73456" y="120065"/>
                  </a:lnTo>
                  <a:lnTo>
                    <a:pt x="73571" y="120218"/>
                  </a:lnTo>
                  <a:close/>
                </a:path>
                <a:path w="777240" h="587375">
                  <a:moveTo>
                    <a:pt x="76327" y="117487"/>
                  </a:moveTo>
                  <a:lnTo>
                    <a:pt x="75653" y="117779"/>
                  </a:lnTo>
                  <a:lnTo>
                    <a:pt x="75552" y="118046"/>
                  </a:lnTo>
                  <a:lnTo>
                    <a:pt x="76314" y="118376"/>
                  </a:lnTo>
                  <a:lnTo>
                    <a:pt x="76314" y="118071"/>
                  </a:lnTo>
                  <a:lnTo>
                    <a:pt x="76327" y="117779"/>
                  </a:lnTo>
                  <a:lnTo>
                    <a:pt x="76327" y="117487"/>
                  </a:lnTo>
                  <a:close/>
                </a:path>
                <a:path w="777240" h="587375">
                  <a:moveTo>
                    <a:pt x="77203" y="117487"/>
                  </a:moveTo>
                  <a:lnTo>
                    <a:pt x="76911" y="116738"/>
                  </a:lnTo>
                  <a:lnTo>
                    <a:pt x="76619" y="116789"/>
                  </a:lnTo>
                  <a:lnTo>
                    <a:pt x="76327" y="117487"/>
                  </a:lnTo>
                  <a:lnTo>
                    <a:pt x="77203" y="117487"/>
                  </a:lnTo>
                  <a:close/>
                </a:path>
                <a:path w="777240" h="587375">
                  <a:moveTo>
                    <a:pt x="82588" y="386054"/>
                  </a:moveTo>
                  <a:lnTo>
                    <a:pt x="82296" y="386029"/>
                  </a:lnTo>
                  <a:lnTo>
                    <a:pt x="82016" y="386029"/>
                  </a:lnTo>
                  <a:lnTo>
                    <a:pt x="81749" y="386054"/>
                  </a:lnTo>
                  <a:lnTo>
                    <a:pt x="81940" y="386435"/>
                  </a:lnTo>
                  <a:lnTo>
                    <a:pt x="82143" y="386816"/>
                  </a:lnTo>
                  <a:lnTo>
                    <a:pt x="82334" y="387210"/>
                  </a:lnTo>
                  <a:lnTo>
                    <a:pt x="82397" y="386816"/>
                  </a:lnTo>
                  <a:lnTo>
                    <a:pt x="82473" y="386435"/>
                  </a:lnTo>
                  <a:lnTo>
                    <a:pt x="82588" y="386054"/>
                  </a:lnTo>
                  <a:close/>
                </a:path>
                <a:path w="777240" h="587375">
                  <a:moveTo>
                    <a:pt x="87083" y="110642"/>
                  </a:moveTo>
                  <a:lnTo>
                    <a:pt x="87058" y="110375"/>
                  </a:lnTo>
                  <a:lnTo>
                    <a:pt x="86321" y="110642"/>
                  </a:lnTo>
                  <a:lnTo>
                    <a:pt x="86347" y="110896"/>
                  </a:lnTo>
                  <a:lnTo>
                    <a:pt x="87058" y="111150"/>
                  </a:lnTo>
                  <a:lnTo>
                    <a:pt x="87083" y="110883"/>
                  </a:lnTo>
                  <a:lnTo>
                    <a:pt x="87083" y="110642"/>
                  </a:lnTo>
                  <a:close/>
                </a:path>
                <a:path w="777240" h="587375">
                  <a:moveTo>
                    <a:pt x="102400" y="398627"/>
                  </a:moveTo>
                  <a:lnTo>
                    <a:pt x="102184" y="398729"/>
                  </a:lnTo>
                  <a:lnTo>
                    <a:pt x="102031" y="398894"/>
                  </a:lnTo>
                  <a:lnTo>
                    <a:pt x="101917" y="399046"/>
                  </a:lnTo>
                  <a:lnTo>
                    <a:pt x="102069" y="398919"/>
                  </a:lnTo>
                  <a:lnTo>
                    <a:pt x="102235" y="398792"/>
                  </a:lnTo>
                  <a:lnTo>
                    <a:pt x="102400" y="398627"/>
                  </a:lnTo>
                  <a:close/>
                </a:path>
                <a:path w="777240" h="587375">
                  <a:moveTo>
                    <a:pt x="134696" y="76479"/>
                  </a:moveTo>
                  <a:lnTo>
                    <a:pt x="134683" y="76187"/>
                  </a:lnTo>
                  <a:lnTo>
                    <a:pt x="134277" y="76390"/>
                  </a:lnTo>
                  <a:lnTo>
                    <a:pt x="133908" y="76593"/>
                  </a:lnTo>
                  <a:lnTo>
                    <a:pt x="133502" y="76796"/>
                  </a:lnTo>
                  <a:lnTo>
                    <a:pt x="133870" y="76873"/>
                  </a:lnTo>
                  <a:lnTo>
                    <a:pt x="134277" y="76987"/>
                  </a:lnTo>
                  <a:lnTo>
                    <a:pt x="134683" y="77063"/>
                  </a:lnTo>
                  <a:lnTo>
                    <a:pt x="134683" y="76796"/>
                  </a:lnTo>
                  <a:lnTo>
                    <a:pt x="134696" y="76479"/>
                  </a:lnTo>
                  <a:close/>
                </a:path>
                <a:path w="777240" h="587375">
                  <a:moveTo>
                    <a:pt x="135559" y="76149"/>
                  </a:moveTo>
                  <a:lnTo>
                    <a:pt x="135267" y="75387"/>
                  </a:lnTo>
                  <a:lnTo>
                    <a:pt x="134962" y="75488"/>
                  </a:lnTo>
                  <a:lnTo>
                    <a:pt x="134696" y="76174"/>
                  </a:lnTo>
                  <a:lnTo>
                    <a:pt x="135128" y="76174"/>
                  </a:lnTo>
                  <a:lnTo>
                    <a:pt x="135559" y="76149"/>
                  </a:lnTo>
                  <a:close/>
                </a:path>
                <a:path w="777240" h="587375">
                  <a:moveTo>
                    <a:pt x="152679" y="65379"/>
                  </a:moveTo>
                  <a:lnTo>
                    <a:pt x="152374" y="65074"/>
                  </a:lnTo>
                  <a:lnTo>
                    <a:pt x="152184" y="64947"/>
                  </a:lnTo>
                  <a:lnTo>
                    <a:pt x="152323" y="65100"/>
                  </a:lnTo>
                  <a:lnTo>
                    <a:pt x="152450" y="65278"/>
                  </a:lnTo>
                  <a:lnTo>
                    <a:pt x="152603" y="65443"/>
                  </a:lnTo>
                  <a:close/>
                </a:path>
                <a:path w="777240" h="587375">
                  <a:moveTo>
                    <a:pt x="161620" y="59105"/>
                  </a:moveTo>
                  <a:lnTo>
                    <a:pt x="161340" y="58445"/>
                  </a:lnTo>
                  <a:lnTo>
                    <a:pt x="161061" y="58318"/>
                  </a:lnTo>
                  <a:lnTo>
                    <a:pt x="160756" y="59093"/>
                  </a:lnTo>
                  <a:lnTo>
                    <a:pt x="161188" y="59105"/>
                  </a:lnTo>
                  <a:lnTo>
                    <a:pt x="161620" y="59105"/>
                  </a:lnTo>
                  <a:close/>
                </a:path>
                <a:path w="777240" h="587375">
                  <a:moveTo>
                    <a:pt x="181406" y="442607"/>
                  </a:moveTo>
                  <a:lnTo>
                    <a:pt x="181254" y="442658"/>
                  </a:lnTo>
                  <a:lnTo>
                    <a:pt x="181127" y="442671"/>
                  </a:lnTo>
                  <a:lnTo>
                    <a:pt x="180975" y="442823"/>
                  </a:lnTo>
                  <a:lnTo>
                    <a:pt x="180975" y="442950"/>
                  </a:lnTo>
                  <a:lnTo>
                    <a:pt x="181102" y="442899"/>
                  </a:lnTo>
                  <a:lnTo>
                    <a:pt x="181229" y="442747"/>
                  </a:lnTo>
                  <a:lnTo>
                    <a:pt x="181406" y="442607"/>
                  </a:lnTo>
                  <a:close/>
                </a:path>
                <a:path w="777240" h="587375">
                  <a:moveTo>
                    <a:pt x="188569" y="444423"/>
                  </a:moveTo>
                  <a:lnTo>
                    <a:pt x="188277" y="444398"/>
                  </a:lnTo>
                  <a:lnTo>
                    <a:pt x="187680" y="444398"/>
                  </a:lnTo>
                  <a:lnTo>
                    <a:pt x="187960" y="445084"/>
                  </a:lnTo>
                  <a:lnTo>
                    <a:pt x="188264" y="445211"/>
                  </a:lnTo>
                  <a:lnTo>
                    <a:pt x="188569" y="444423"/>
                  </a:lnTo>
                  <a:close/>
                </a:path>
                <a:path w="777240" h="587375">
                  <a:moveTo>
                    <a:pt x="215087" y="21831"/>
                  </a:moveTo>
                  <a:lnTo>
                    <a:pt x="214909" y="21971"/>
                  </a:lnTo>
                  <a:lnTo>
                    <a:pt x="214757" y="22110"/>
                  </a:lnTo>
                  <a:lnTo>
                    <a:pt x="214579" y="22237"/>
                  </a:lnTo>
                  <a:lnTo>
                    <a:pt x="214807" y="22174"/>
                  </a:lnTo>
                  <a:lnTo>
                    <a:pt x="214960" y="22021"/>
                  </a:lnTo>
                  <a:lnTo>
                    <a:pt x="215087" y="21831"/>
                  </a:lnTo>
                  <a:close/>
                </a:path>
                <a:path w="777240" h="587375">
                  <a:moveTo>
                    <a:pt x="230759" y="13296"/>
                  </a:moveTo>
                  <a:lnTo>
                    <a:pt x="230492" y="12611"/>
                  </a:lnTo>
                  <a:lnTo>
                    <a:pt x="230200" y="12560"/>
                  </a:lnTo>
                  <a:lnTo>
                    <a:pt x="229908" y="13296"/>
                  </a:lnTo>
                  <a:lnTo>
                    <a:pt x="230327" y="13309"/>
                  </a:lnTo>
                  <a:lnTo>
                    <a:pt x="230759" y="13296"/>
                  </a:lnTo>
                  <a:close/>
                </a:path>
                <a:path w="777240" h="587375">
                  <a:moveTo>
                    <a:pt x="255930" y="477050"/>
                  </a:moveTo>
                  <a:lnTo>
                    <a:pt x="255905" y="476783"/>
                  </a:lnTo>
                  <a:lnTo>
                    <a:pt x="255905" y="477570"/>
                  </a:lnTo>
                  <a:lnTo>
                    <a:pt x="255930" y="477304"/>
                  </a:lnTo>
                  <a:lnTo>
                    <a:pt x="255930" y="477050"/>
                  </a:lnTo>
                  <a:close/>
                </a:path>
                <a:path w="777240" h="587375">
                  <a:moveTo>
                    <a:pt x="271246" y="485749"/>
                  </a:moveTo>
                  <a:lnTo>
                    <a:pt x="271030" y="485838"/>
                  </a:lnTo>
                  <a:lnTo>
                    <a:pt x="270878" y="486016"/>
                  </a:lnTo>
                  <a:lnTo>
                    <a:pt x="270751" y="486156"/>
                  </a:lnTo>
                  <a:lnTo>
                    <a:pt x="270916" y="486029"/>
                  </a:lnTo>
                  <a:lnTo>
                    <a:pt x="271246" y="485749"/>
                  </a:lnTo>
                  <a:close/>
                </a:path>
                <a:path w="777240" h="587375">
                  <a:moveTo>
                    <a:pt x="301752" y="500367"/>
                  </a:moveTo>
                  <a:lnTo>
                    <a:pt x="301726" y="500087"/>
                  </a:lnTo>
                  <a:lnTo>
                    <a:pt x="300863" y="500087"/>
                  </a:lnTo>
                  <a:lnTo>
                    <a:pt x="301142" y="500367"/>
                  </a:lnTo>
                  <a:lnTo>
                    <a:pt x="301434" y="500684"/>
                  </a:lnTo>
                  <a:lnTo>
                    <a:pt x="301726" y="500964"/>
                  </a:lnTo>
                  <a:lnTo>
                    <a:pt x="301752" y="500684"/>
                  </a:lnTo>
                  <a:lnTo>
                    <a:pt x="301752" y="500367"/>
                  </a:lnTo>
                  <a:close/>
                </a:path>
                <a:path w="777240" h="587375">
                  <a:moveTo>
                    <a:pt x="302653" y="500976"/>
                  </a:moveTo>
                  <a:lnTo>
                    <a:pt x="301752" y="500976"/>
                  </a:lnTo>
                  <a:lnTo>
                    <a:pt x="302056" y="501713"/>
                  </a:lnTo>
                  <a:lnTo>
                    <a:pt x="302348" y="501675"/>
                  </a:lnTo>
                  <a:lnTo>
                    <a:pt x="302653" y="500976"/>
                  </a:lnTo>
                  <a:close/>
                </a:path>
                <a:path w="777240" h="587375">
                  <a:moveTo>
                    <a:pt x="306692" y="504126"/>
                  </a:moveTo>
                  <a:lnTo>
                    <a:pt x="306565" y="503974"/>
                  </a:lnTo>
                  <a:lnTo>
                    <a:pt x="306412" y="503796"/>
                  </a:lnTo>
                  <a:lnTo>
                    <a:pt x="306285" y="503643"/>
                  </a:lnTo>
                  <a:lnTo>
                    <a:pt x="306362" y="503847"/>
                  </a:lnTo>
                  <a:lnTo>
                    <a:pt x="306514" y="503999"/>
                  </a:lnTo>
                  <a:lnTo>
                    <a:pt x="306692" y="504126"/>
                  </a:lnTo>
                  <a:close/>
                </a:path>
                <a:path w="777240" h="587375">
                  <a:moveTo>
                    <a:pt x="309816" y="749"/>
                  </a:moveTo>
                  <a:lnTo>
                    <a:pt x="309537" y="63"/>
                  </a:lnTo>
                  <a:lnTo>
                    <a:pt x="309232" y="0"/>
                  </a:lnTo>
                  <a:lnTo>
                    <a:pt x="308927" y="736"/>
                  </a:lnTo>
                  <a:lnTo>
                    <a:pt x="309372" y="749"/>
                  </a:lnTo>
                  <a:lnTo>
                    <a:pt x="309816" y="749"/>
                  </a:lnTo>
                  <a:close/>
                </a:path>
                <a:path w="777240" h="587375">
                  <a:moveTo>
                    <a:pt x="312483" y="507276"/>
                  </a:moveTo>
                  <a:lnTo>
                    <a:pt x="311899" y="506996"/>
                  </a:lnTo>
                  <a:lnTo>
                    <a:pt x="311327" y="506679"/>
                  </a:lnTo>
                  <a:lnTo>
                    <a:pt x="310743" y="506387"/>
                  </a:lnTo>
                  <a:lnTo>
                    <a:pt x="310934" y="507479"/>
                  </a:lnTo>
                  <a:lnTo>
                    <a:pt x="310934" y="508901"/>
                  </a:lnTo>
                  <a:lnTo>
                    <a:pt x="312483" y="507276"/>
                  </a:lnTo>
                  <a:close/>
                </a:path>
                <a:path w="777240" h="587375">
                  <a:moveTo>
                    <a:pt x="348424" y="524637"/>
                  </a:moveTo>
                  <a:lnTo>
                    <a:pt x="348411" y="524357"/>
                  </a:lnTo>
                  <a:lnTo>
                    <a:pt x="347662" y="524662"/>
                  </a:lnTo>
                  <a:lnTo>
                    <a:pt x="347764" y="524954"/>
                  </a:lnTo>
                  <a:lnTo>
                    <a:pt x="348424" y="525221"/>
                  </a:lnTo>
                  <a:lnTo>
                    <a:pt x="348424" y="524637"/>
                  </a:lnTo>
                  <a:close/>
                </a:path>
                <a:path w="777240" h="587375">
                  <a:moveTo>
                    <a:pt x="366864" y="12865"/>
                  </a:moveTo>
                  <a:lnTo>
                    <a:pt x="366674" y="12992"/>
                  </a:lnTo>
                  <a:lnTo>
                    <a:pt x="366534" y="13144"/>
                  </a:lnTo>
                  <a:lnTo>
                    <a:pt x="366369" y="13271"/>
                  </a:lnTo>
                  <a:lnTo>
                    <a:pt x="366598" y="13195"/>
                  </a:lnTo>
                  <a:lnTo>
                    <a:pt x="366737" y="13030"/>
                  </a:lnTo>
                  <a:lnTo>
                    <a:pt x="366864" y="12865"/>
                  </a:lnTo>
                  <a:close/>
                </a:path>
                <a:path w="777240" h="587375">
                  <a:moveTo>
                    <a:pt x="370001" y="533311"/>
                  </a:moveTo>
                  <a:lnTo>
                    <a:pt x="369722" y="533374"/>
                  </a:lnTo>
                  <a:lnTo>
                    <a:pt x="369570" y="533514"/>
                  </a:lnTo>
                  <a:lnTo>
                    <a:pt x="369570" y="533641"/>
                  </a:lnTo>
                  <a:lnTo>
                    <a:pt x="369709" y="533603"/>
                  </a:lnTo>
                  <a:lnTo>
                    <a:pt x="369836" y="533438"/>
                  </a:lnTo>
                  <a:lnTo>
                    <a:pt x="370001" y="533311"/>
                  </a:lnTo>
                  <a:close/>
                </a:path>
                <a:path w="777240" h="587375">
                  <a:moveTo>
                    <a:pt x="373570" y="15087"/>
                  </a:moveTo>
                  <a:lnTo>
                    <a:pt x="373278" y="14376"/>
                  </a:lnTo>
                  <a:lnTo>
                    <a:pt x="372986" y="14376"/>
                  </a:lnTo>
                  <a:lnTo>
                    <a:pt x="372719" y="15087"/>
                  </a:lnTo>
                  <a:lnTo>
                    <a:pt x="373138" y="15100"/>
                  </a:lnTo>
                  <a:lnTo>
                    <a:pt x="373570" y="15087"/>
                  </a:lnTo>
                  <a:close/>
                </a:path>
                <a:path w="777240" h="587375">
                  <a:moveTo>
                    <a:pt x="413054" y="26771"/>
                  </a:moveTo>
                  <a:lnTo>
                    <a:pt x="412762" y="26022"/>
                  </a:lnTo>
                  <a:lnTo>
                    <a:pt x="412508" y="26073"/>
                  </a:lnTo>
                  <a:lnTo>
                    <a:pt x="412229" y="26771"/>
                  </a:lnTo>
                  <a:lnTo>
                    <a:pt x="412623" y="26784"/>
                  </a:lnTo>
                  <a:lnTo>
                    <a:pt x="413054" y="26771"/>
                  </a:lnTo>
                  <a:close/>
                </a:path>
                <a:path w="777240" h="587375">
                  <a:moveTo>
                    <a:pt x="502462" y="60464"/>
                  </a:moveTo>
                  <a:lnTo>
                    <a:pt x="502285" y="60604"/>
                  </a:lnTo>
                  <a:lnTo>
                    <a:pt x="502145" y="60756"/>
                  </a:lnTo>
                  <a:lnTo>
                    <a:pt x="501992" y="60883"/>
                  </a:lnTo>
                  <a:lnTo>
                    <a:pt x="502462" y="60464"/>
                  </a:lnTo>
                  <a:close/>
                </a:path>
                <a:path w="777240" h="587375">
                  <a:moveTo>
                    <a:pt x="504672" y="582739"/>
                  </a:moveTo>
                  <a:lnTo>
                    <a:pt x="504380" y="582701"/>
                  </a:lnTo>
                  <a:lnTo>
                    <a:pt x="504113" y="582701"/>
                  </a:lnTo>
                  <a:lnTo>
                    <a:pt x="503847" y="582739"/>
                  </a:lnTo>
                  <a:lnTo>
                    <a:pt x="504113" y="583463"/>
                  </a:lnTo>
                  <a:lnTo>
                    <a:pt x="504405" y="583438"/>
                  </a:lnTo>
                  <a:lnTo>
                    <a:pt x="504672" y="582739"/>
                  </a:lnTo>
                  <a:close/>
                </a:path>
                <a:path w="777240" h="587375">
                  <a:moveTo>
                    <a:pt x="513689" y="585381"/>
                  </a:moveTo>
                  <a:lnTo>
                    <a:pt x="513410" y="585482"/>
                  </a:lnTo>
                  <a:lnTo>
                    <a:pt x="513257" y="585622"/>
                  </a:lnTo>
                  <a:lnTo>
                    <a:pt x="513257" y="585762"/>
                  </a:lnTo>
                  <a:lnTo>
                    <a:pt x="513384" y="585685"/>
                  </a:lnTo>
                  <a:lnTo>
                    <a:pt x="513537" y="585558"/>
                  </a:lnTo>
                  <a:lnTo>
                    <a:pt x="513689" y="585406"/>
                  </a:lnTo>
                  <a:close/>
                </a:path>
                <a:path w="777240" h="587375">
                  <a:moveTo>
                    <a:pt x="518172" y="586625"/>
                  </a:moveTo>
                  <a:lnTo>
                    <a:pt x="518121" y="586333"/>
                  </a:lnTo>
                  <a:lnTo>
                    <a:pt x="517842" y="586625"/>
                  </a:lnTo>
                  <a:lnTo>
                    <a:pt x="517550" y="586917"/>
                  </a:lnTo>
                  <a:lnTo>
                    <a:pt x="517271" y="587209"/>
                  </a:lnTo>
                  <a:lnTo>
                    <a:pt x="518172" y="587209"/>
                  </a:lnTo>
                  <a:lnTo>
                    <a:pt x="518172" y="586625"/>
                  </a:lnTo>
                  <a:close/>
                </a:path>
                <a:path w="777240" h="587375">
                  <a:moveTo>
                    <a:pt x="518934" y="585978"/>
                  </a:moveTo>
                  <a:lnTo>
                    <a:pt x="518909" y="585711"/>
                  </a:lnTo>
                  <a:lnTo>
                    <a:pt x="518198" y="585431"/>
                  </a:lnTo>
                  <a:lnTo>
                    <a:pt x="518185" y="585711"/>
                  </a:lnTo>
                  <a:lnTo>
                    <a:pt x="518185" y="585978"/>
                  </a:lnTo>
                  <a:lnTo>
                    <a:pt x="518198" y="586257"/>
                  </a:lnTo>
                  <a:lnTo>
                    <a:pt x="518934" y="585978"/>
                  </a:lnTo>
                  <a:close/>
                </a:path>
                <a:path w="777240" h="587375">
                  <a:moveTo>
                    <a:pt x="601751" y="99479"/>
                  </a:moveTo>
                  <a:lnTo>
                    <a:pt x="601573" y="99339"/>
                  </a:lnTo>
                  <a:lnTo>
                    <a:pt x="601408" y="99199"/>
                  </a:lnTo>
                  <a:lnTo>
                    <a:pt x="601230" y="99072"/>
                  </a:lnTo>
                  <a:lnTo>
                    <a:pt x="601357" y="99250"/>
                  </a:lnTo>
                  <a:lnTo>
                    <a:pt x="601497" y="99415"/>
                  </a:lnTo>
                  <a:lnTo>
                    <a:pt x="601624" y="99580"/>
                  </a:lnTo>
                  <a:lnTo>
                    <a:pt x="601751" y="99479"/>
                  </a:lnTo>
                  <a:close/>
                </a:path>
                <a:path w="777240" h="587375">
                  <a:moveTo>
                    <a:pt x="611581" y="103098"/>
                  </a:moveTo>
                  <a:lnTo>
                    <a:pt x="611416" y="102958"/>
                  </a:lnTo>
                  <a:lnTo>
                    <a:pt x="611124" y="102666"/>
                  </a:lnTo>
                  <a:lnTo>
                    <a:pt x="611263" y="102844"/>
                  </a:lnTo>
                  <a:lnTo>
                    <a:pt x="611416" y="102984"/>
                  </a:lnTo>
                  <a:lnTo>
                    <a:pt x="611568" y="103136"/>
                  </a:lnTo>
                  <a:close/>
                </a:path>
                <a:path w="777240" h="587375">
                  <a:moveTo>
                    <a:pt x="614730" y="103581"/>
                  </a:moveTo>
                  <a:lnTo>
                    <a:pt x="614553" y="103720"/>
                  </a:lnTo>
                  <a:lnTo>
                    <a:pt x="614413" y="103847"/>
                  </a:lnTo>
                  <a:lnTo>
                    <a:pt x="614235" y="104000"/>
                  </a:lnTo>
                  <a:lnTo>
                    <a:pt x="614730" y="103581"/>
                  </a:lnTo>
                  <a:close/>
                </a:path>
                <a:path w="777240" h="587375">
                  <a:moveTo>
                    <a:pt x="625894" y="111163"/>
                  </a:moveTo>
                  <a:lnTo>
                    <a:pt x="625094" y="111163"/>
                  </a:lnTo>
                  <a:lnTo>
                    <a:pt x="625487" y="111188"/>
                  </a:lnTo>
                  <a:lnTo>
                    <a:pt x="625894" y="111163"/>
                  </a:lnTo>
                  <a:close/>
                </a:path>
                <a:path w="777240" h="587375">
                  <a:moveTo>
                    <a:pt x="646150" y="117030"/>
                  </a:moveTo>
                  <a:lnTo>
                    <a:pt x="645985" y="117170"/>
                  </a:lnTo>
                  <a:lnTo>
                    <a:pt x="645807" y="117297"/>
                  </a:lnTo>
                  <a:lnTo>
                    <a:pt x="645655" y="117436"/>
                  </a:lnTo>
                  <a:lnTo>
                    <a:pt x="646036" y="117208"/>
                  </a:lnTo>
                  <a:lnTo>
                    <a:pt x="646150" y="117030"/>
                  </a:lnTo>
                  <a:close/>
                </a:path>
                <a:path w="777240" h="587375">
                  <a:moveTo>
                    <a:pt x="689546" y="466813"/>
                  </a:moveTo>
                  <a:lnTo>
                    <a:pt x="689292" y="466521"/>
                  </a:lnTo>
                  <a:lnTo>
                    <a:pt x="689076" y="466229"/>
                  </a:lnTo>
                  <a:lnTo>
                    <a:pt x="688835" y="465937"/>
                  </a:lnTo>
                  <a:lnTo>
                    <a:pt x="688873" y="466356"/>
                  </a:lnTo>
                  <a:lnTo>
                    <a:pt x="688987" y="466750"/>
                  </a:lnTo>
                  <a:lnTo>
                    <a:pt x="689076" y="467131"/>
                  </a:lnTo>
                  <a:lnTo>
                    <a:pt x="689229" y="467029"/>
                  </a:lnTo>
                  <a:lnTo>
                    <a:pt x="689394" y="466915"/>
                  </a:lnTo>
                  <a:lnTo>
                    <a:pt x="689546" y="466813"/>
                  </a:lnTo>
                  <a:close/>
                </a:path>
                <a:path w="777240" h="587375">
                  <a:moveTo>
                    <a:pt x="691070" y="133210"/>
                  </a:moveTo>
                  <a:lnTo>
                    <a:pt x="690892" y="133350"/>
                  </a:lnTo>
                  <a:lnTo>
                    <a:pt x="690740" y="133477"/>
                  </a:lnTo>
                  <a:lnTo>
                    <a:pt x="690562" y="133616"/>
                  </a:lnTo>
                  <a:lnTo>
                    <a:pt x="690791" y="133540"/>
                  </a:lnTo>
                  <a:lnTo>
                    <a:pt x="690943" y="133375"/>
                  </a:lnTo>
                  <a:lnTo>
                    <a:pt x="691070" y="133210"/>
                  </a:lnTo>
                  <a:close/>
                </a:path>
                <a:path w="777240" h="587375">
                  <a:moveTo>
                    <a:pt x="705866" y="141719"/>
                  </a:moveTo>
                  <a:lnTo>
                    <a:pt x="705599" y="141058"/>
                  </a:lnTo>
                  <a:lnTo>
                    <a:pt x="705332" y="140957"/>
                  </a:lnTo>
                  <a:lnTo>
                    <a:pt x="705027" y="141719"/>
                  </a:lnTo>
                  <a:lnTo>
                    <a:pt x="705446" y="141744"/>
                  </a:lnTo>
                  <a:lnTo>
                    <a:pt x="705866" y="141719"/>
                  </a:lnTo>
                  <a:close/>
                </a:path>
                <a:path w="777240" h="587375">
                  <a:moveTo>
                    <a:pt x="716610" y="146215"/>
                  </a:moveTo>
                  <a:lnTo>
                    <a:pt x="716343" y="145503"/>
                  </a:lnTo>
                  <a:lnTo>
                    <a:pt x="716089" y="145465"/>
                  </a:lnTo>
                  <a:lnTo>
                    <a:pt x="715810" y="146202"/>
                  </a:lnTo>
                  <a:lnTo>
                    <a:pt x="716203" y="146215"/>
                  </a:lnTo>
                  <a:lnTo>
                    <a:pt x="716610" y="146215"/>
                  </a:lnTo>
                  <a:close/>
                </a:path>
                <a:path w="777240" h="587375">
                  <a:moveTo>
                    <a:pt x="721131" y="147116"/>
                  </a:moveTo>
                  <a:lnTo>
                    <a:pt x="721067" y="146862"/>
                  </a:lnTo>
                  <a:lnTo>
                    <a:pt x="720915" y="146710"/>
                  </a:lnTo>
                  <a:lnTo>
                    <a:pt x="720775" y="146710"/>
                  </a:lnTo>
                  <a:lnTo>
                    <a:pt x="720852" y="146837"/>
                  </a:lnTo>
                  <a:lnTo>
                    <a:pt x="720979" y="146989"/>
                  </a:lnTo>
                  <a:lnTo>
                    <a:pt x="721131" y="147142"/>
                  </a:lnTo>
                  <a:close/>
                </a:path>
                <a:path w="777240" h="587375">
                  <a:moveTo>
                    <a:pt x="723798" y="148907"/>
                  </a:moveTo>
                  <a:lnTo>
                    <a:pt x="723506" y="148132"/>
                  </a:lnTo>
                  <a:lnTo>
                    <a:pt x="723214" y="148247"/>
                  </a:lnTo>
                  <a:lnTo>
                    <a:pt x="722960" y="148920"/>
                  </a:lnTo>
                  <a:lnTo>
                    <a:pt x="723379" y="148945"/>
                  </a:lnTo>
                  <a:lnTo>
                    <a:pt x="723798" y="148907"/>
                  </a:lnTo>
                  <a:close/>
                </a:path>
                <a:path w="777240" h="587375">
                  <a:moveTo>
                    <a:pt x="735507" y="154305"/>
                  </a:moveTo>
                  <a:lnTo>
                    <a:pt x="735241" y="153631"/>
                  </a:lnTo>
                  <a:lnTo>
                    <a:pt x="734949" y="153492"/>
                  </a:lnTo>
                  <a:lnTo>
                    <a:pt x="734644" y="154292"/>
                  </a:lnTo>
                  <a:lnTo>
                    <a:pt x="735063" y="154305"/>
                  </a:lnTo>
                  <a:lnTo>
                    <a:pt x="735507" y="154305"/>
                  </a:lnTo>
                  <a:close/>
                </a:path>
                <a:path w="777240" h="587375">
                  <a:moveTo>
                    <a:pt x="752119" y="163741"/>
                  </a:moveTo>
                  <a:lnTo>
                    <a:pt x="751954" y="163880"/>
                  </a:lnTo>
                  <a:lnTo>
                    <a:pt x="751801" y="163982"/>
                  </a:lnTo>
                  <a:lnTo>
                    <a:pt x="751624" y="164147"/>
                  </a:lnTo>
                  <a:lnTo>
                    <a:pt x="751865" y="164084"/>
                  </a:lnTo>
                  <a:lnTo>
                    <a:pt x="751992" y="163906"/>
                  </a:lnTo>
                  <a:lnTo>
                    <a:pt x="752119" y="163741"/>
                  </a:lnTo>
                  <a:close/>
                </a:path>
                <a:path w="777240" h="587375">
                  <a:moveTo>
                    <a:pt x="757821" y="400075"/>
                  </a:moveTo>
                  <a:lnTo>
                    <a:pt x="757783" y="399796"/>
                  </a:lnTo>
                  <a:lnTo>
                    <a:pt x="757072" y="399516"/>
                  </a:lnTo>
                  <a:lnTo>
                    <a:pt x="757072" y="400354"/>
                  </a:lnTo>
                  <a:lnTo>
                    <a:pt x="757821" y="400075"/>
                  </a:lnTo>
                  <a:close/>
                </a:path>
                <a:path w="777240" h="587375">
                  <a:moveTo>
                    <a:pt x="769950" y="174675"/>
                  </a:moveTo>
                  <a:lnTo>
                    <a:pt x="769785" y="174802"/>
                  </a:lnTo>
                  <a:lnTo>
                    <a:pt x="769620" y="174955"/>
                  </a:lnTo>
                  <a:lnTo>
                    <a:pt x="769950" y="174688"/>
                  </a:lnTo>
                  <a:close/>
                </a:path>
                <a:path w="777240" h="587375">
                  <a:moveTo>
                    <a:pt x="772782" y="350558"/>
                  </a:moveTo>
                  <a:lnTo>
                    <a:pt x="772617" y="350697"/>
                  </a:lnTo>
                  <a:lnTo>
                    <a:pt x="772477" y="350824"/>
                  </a:lnTo>
                  <a:lnTo>
                    <a:pt x="772325" y="350977"/>
                  </a:lnTo>
                  <a:lnTo>
                    <a:pt x="772604" y="350926"/>
                  </a:lnTo>
                  <a:lnTo>
                    <a:pt x="772756" y="350774"/>
                  </a:lnTo>
                  <a:lnTo>
                    <a:pt x="772782" y="350558"/>
                  </a:lnTo>
                  <a:close/>
                </a:path>
                <a:path w="777240" h="587375">
                  <a:moveTo>
                    <a:pt x="773087" y="345008"/>
                  </a:moveTo>
                  <a:lnTo>
                    <a:pt x="772350" y="344716"/>
                  </a:lnTo>
                  <a:lnTo>
                    <a:pt x="772337" y="345008"/>
                  </a:lnTo>
                  <a:lnTo>
                    <a:pt x="772337" y="345592"/>
                  </a:lnTo>
                  <a:lnTo>
                    <a:pt x="773036" y="345313"/>
                  </a:lnTo>
                  <a:lnTo>
                    <a:pt x="773087" y="345008"/>
                  </a:lnTo>
                  <a:close/>
                </a:path>
                <a:path w="777240" h="587375">
                  <a:moveTo>
                    <a:pt x="773684" y="179908"/>
                  </a:moveTo>
                  <a:lnTo>
                    <a:pt x="773506" y="180073"/>
                  </a:lnTo>
                  <a:lnTo>
                    <a:pt x="773379" y="180213"/>
                  </a:lnTo>
                  <a:lnTo>
                    <a:pt x="773201" y="180340"/>
                  </a:lnTo>
                  <a:lnTo>
                    <a:pt x="773061" y="180505"/>
                  </a:lnTo>
                  <a:lnTo>
                    <a:pt x="772922" y="180657"/>
                  </a:lnTo>
                  <a:lnTo>
                    <a:pt x="772782" y="180822"/>
                  </a:lnTo>
                  <a:lnTo>
                    <a:pt x="772934" y="180682"/>
                  </a:lnTo>
                  <a:lnTo>
                    <a:pt x="773087" y="180530"/>
                  </a:lnTo>
                  <a:lnTo>
                    <a:pt x="773252" y="180390"/>
                  </a:lnTo>
                  <a:lnTo>
                    <a:pt x="773404" y="180238"/>
                  </a:lnTo>
                  <a:lnTo>
                    <a:pt x="773531" y="180073"/>
                  </a:lnTo>
                  <a:lnTo>
                    <a:pt x="773684" y="179908"/>
                  </a:lnTo>
                  <a:close/>
                </a:path>
                <a:path w="777240" h="587375">
                  <a:moveTo>
                    <a:pt x="773976" y="297421"/>
                  </a:moveTo>
                  <a:lnTo>
                    <a:pt x="773239" y="297129"/>
                  </a:lnTo>
                  <a:lnTo>
                    <a:pt x="773239" y="298018"/>
                  </a:lnTo>
                  <a:lnTo>
                    <a:pt x="773950" y="297726"/>
                  </a:lnTo>
                  <a:lnTo>
                    <a:pt x="773976" y="297421"/>
                  </a:lnTo>
                  <a:close/>
                </a:path>
                <a:path w="777240" h="587375">
                  <a:moveTo>
                    <a:pt x="774573" y="333489"/>
                  </a:moveTo>
                  <a:lnTo>
                    <a:pt x="774407" y="333629"/>
                  </a:lnTo>
                  <a:lnTo>
                    <a:pt x="774128" y="333933"/>
                  </a:lnTo>
                  <a:lnTo>
                    <a:pt x="774255" y="333883"/>
                  </a:lnTo>
                  <a:lnTo>
                    <a:pt x="774395" y="333857"/>
                  </a:lnTo>
                  <a:lnTo>
                    <a:pt x="774560" y="333717"/>
                  </a:lnTo>
                  <a:lnTo>
                    <a:pt x="774560" y="333578"/>
                  </a:lnTo>
                  <a:close/>
                </a:path>
                <a:path w="777240" h="587375">
                  <a:moveTo>
                    <a:pt x="774877" y="189026"/>
                  </a:moveTo>
                  <a:lnTo>
                    <a:pt x="774839" y="188722"/>
                  </a:lnTo>
                  <a:lnTo>
                    <a:pt x="774128" y="188442"/>
                  </a:lnTo>
                  <a:lnTo>
                    <a:pt x="774128" y="189318"/>
                  </a:lnTo>
                  <a:lnTo>
                    <a:pt x="774877" y="189026"/>
                  </a:lnTo>
                  <a:close/>
                </a:path>
                <a:path w="777240" h="587375">
                  <a:moveTo>
                    <a:pt x="775754" y="244411"/>
                  </a:moveTo>
                  <a:lnTo>
                    <a:pt x="775030" y="244132"/>
                  </a:lnTo>
                  <a:lnTo>
                    <a:pt x="775030" y="245021"/>
                  </a:lnTo>
                  <a:lnTo>
                    <a:pt x="775754" y="244741"/>
                  </a:lnTo>
                  <a:lnTo>
                    <a:pt x="775754" y="244411"/>
                  </a:lnTo>
                  <a:close/>
                </a:path>
                <a:path w="777240" h="587375">
                  <a:moveTo>
                    <a:pt x="776833" y="214490"/>
                  </a:moveTo>
                  <a:lnTo>
                    <a:pt x="776541" y="214477"/>
                  </a:lnTo>
                  <a:lnTo>
                    <a:pt x="776224" y="214490"/>
                  </a:lnTo>
                  <a:lnTo>
                    <a:pt x="775931" y="214490"/>
                  </a:lnTo>
                  <a:lnTo>
                    <a:pt x="776224" y="214795"/>
                  </a:lnTo>
                  <a:lnTo>
                    <a:pt x="776833" y="215379"/>
                  </a:lnTo>
                  <a:lnTo>
                    <a:pt x="776833" y="214490"/>
                  </a:lnTo>
                  <a:close/>
                </a:path>
                <a:path w="777240" h="587375">
                  <a:moveTo>
                    <a:pt x="776833" y="204609"/>
                  </a:moveTo>
                  <a:lnTo>
                    <a:pt x="775957" y="205486"/>
                  </a:lnTo>
                  <a:lnTo>
                    <a:pt x="776541" y="205511"/>
                  </a:lnTo>
                  <a:lnTo>
                    <a:pt x="776833" y="205498"/>
                  </a:lnTo>
                  <a:lnTo>
                    <a:pt x="776833" y="204609"/>
                  </a:lnTo>
                  <a:close/>
                </a:path>
              </a:pathLst>
            </a:custGeom>
            <a:solidFill>
              <a:srgbClr val="FFBA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9125306" y="3085020"/>
              <a:ext cx="219710" cy="178435"/>
            </a:xfrm>
            <a:custGeom>
              <a:avLst/>
              <a:gdLst/>
              <a:ahLst/>
              <a:cxnLst/>
              <a:rect l="l" t="t" r="r" b="b"/>
              <a:pathLst>
                <a:path w="219709" h="178435">
                  <a:moveTo>
                    <a:pt x="469" y="177825"/>
                  </a:moveTo>
                  <a:lnTo>
                    <a:pt x="279" y="177914"/>
                  </a:lnTo>
                  <a:lnTo>
                    <a:pt x="127" y="178092"/>
                  </a:lnTo>
                  <a:lnTo>
                    <a:pt x="0" y="178244"/>
                  </a:lnTo>
                  <a:lnTo>
                    <a:pt x="165" y="178117"/>
                  </a:lnTo>
                  <a:lnTo>
                    <a:pt x="304" y="177977"/>
                  </a:lnTo>
                  <a:lnTo>
                    <a:pt x="469" y="177825"/>
                  </a:lnTo>
                  <a:close/>
                </a:path>
                <a:path w="219709" h="178435">
                  <a:moveTo>
                    <a:pt x="17983" y="165684"/>
                  </a:moveTo>
                  <a:lnTo>
                    <a:pt x="17843" y="165506"/>
                  </a:lnTo>
                  <a:lnTo>
                    <a:pt x="17703" y="165354"/>
                  </a:lnTo>
                  <a:lnTo>
                    <a:pt x="17576" y="165188"/>
                  </a:lnTo>
                  <a:lnTo>
                    <a:pt x="17640" y="165392"/>
                  </a:lnTo>
                  <a:lnTo>
                    <a:pt x="17805" y="165544"/>
                  </a:lnTo>
                  <a:lnTo>
                    <a:pt x="17983" y="165684"/>
                  </a:lnTo>
                  <a:close/>
                </a:path>
                <a:path w="219709" h="178435">
                  <a:moveTo>
                    <a:pt x="28282" y="158953"/>
                  </a:moveTo>
                  <a:lnTo>
                    <a:pt x="27990" y="158940"/>
                  </a:lnTo>
                  <a:lnTo>
                    <a:pt x="27711" y="158940"/>
                  </a:lnTo>
                  <a:lnTo>
                    <a:pt x="27432" y="158953"/>
                  </a:lnTo>
                  <a:lnTo>
                    <a:pt x="27711" y="159677"/>
                  </a:lnTo>
                  <a:lnTo>
                    <a:pt x="27990" y="159664"/>
                  </a:lnTo>
                  <a:lnTo>
                    <a:pt x="28282" y="158953"/>
                  </a:lnTo>
                  <a:close/>
                </a:path>
                <a:path w="219709" h="178435">
                  <a:moveTo>
                    <a:pt x="61506" y="135597"/>
                  </a:moveTo>
                  <a:lnTo>
                    <a:pt x="61226" y="135585"/>
                  </a:lnTo>
                  <a:lnTo>
                    <a:pt x="60947" y="135585"/>
                  </a:lnTo>
                  <a:lnTo>
                    <a:pt x="60642" y="135597"/>
                  </a:lnTo>
                  <a:lnTo>
                    <a:pt x="60947" y="136334"/>
                  </a:lnTo>
                  <a:lnTo>
                    <a:pt x="61226" y="136296"/>
                  </a:lnTo>
                  <a:lnTo>
                    <a:pt x="61506" y="135597"/>
                  </a:lnTo>
                  <a:close/>
                </a:path>
                <a:path w="219709" h="178435">
                  <a:moveTo>
                    <a:pt x="93421" y="111798"/>
                  </a:moveTo>
                  <a:lnTo>
                    <a:pt x="93268" y="111645"/>
                  </a:lnTo>
                  <a:lnTo>
                    <a:pt x="93141" y="111480"/>
                  </a:lnTo>
                  <a:lnTo>
                    <a:pt x="92989" y="111302"/>
                  </a:lnTo>
                  <a:lnTo>
                    <a:pt x="93091" y="111518"/>
                  </a:lnTo>
                  <a:lnTo>
                    <a:pt x="93243" y="111658"/>
                  </a:lnTo>
                  <a:lnTo>
                    <a:pt x="93421" y="111798"/>
                  </a:lnTo>
                  <a:close/>
                </a:path>
                <a:path w="219709" h="178435">
                  <a:moveTo>
                    <a:pt x="189077" y="36817"/>
                  </a:moveTo>
                  <a:lnTo>
                    <a:pt x="188874" y="36944"/>
                  </a:lnTo>
                  <a:lnTo>
                    <a:pt x="188722" y="37096"/>
                  </a:lnTo>
                  <a:lnTo>
                    <a:pt x="188595" y="37236"/>
                  </a:lnTo>
                  <a:lnTo>
                    <a:pt x="188760" y="37109"/>
                  </a:lnTo>
                  <a:lnTo>
                    <a:pt x="189077" y="36817"/>
                  </a:lnTo>
                  <a:close/>
                </a:path>
                <a:path w="219709" h="178435">
                  <a:moveTo>
                    <a:pt x="189903" y="35941"/>
                  </a:moveTo>
                  <a:lnTo>
                    <a:pt x="189611" y="35915"/>
                  </a:lnTo>
                  <a:lnTo>
                    <a:pt x="189344" y="35915"/>
                  </a:lnTo>
                  <a:lnTo>
                    <a:pt x="189077" y="35941"/>
                  </a:lnTo>
                  <a:lnTo>
                    <a:pt x="189064" y="36207"/>
                  </a:lnTo>
                  <a:lnTo>
                    <a:pt x="189039" y="36487"/>
                  </a:lnTo>
                  <a:lnTo>
                    <a:pt x="189077" y="36817"/>
                  </a:lnTo>
                  <a:lnTo>
                    <a:pt x="189611" y="36233"/>
                  </a:lnTo>
                  <a:lnTo>
                    <a:pt x="189903" y="35941"/>
                  </a:lnTo>
                  <a:close/>
                </a:path>
                <a:path w="219709" h="178435">
                  <a:moveTo>
                    <a:pt x="199377" y="23774"/>
                  </a:moveTo>
                  <a:lnTo>
                    <a:pt x="199250" y="23634"/>
                  </a:lnTo>
                  <a:lnTo>
                    <a:pt x="199110" y="23444"/>
                  </a:lnTo>
                  <a:lnTo>
                    <a:pt x="198983" y="23279"/>
                  </a:lnTo>
                  <a:lnTo>
                    <a:pt x="199047" y="23507"/>
                  </a:lnTo>
                  <a:lnTo>
                    <a:pt x="199224" y="23647"/>
                  </a:lnTo>
                  <a:lnTo>
                    <a:pt x="199377" y="23774"/>
                  </a:lnTo>
                  <a:close/>
                </a:path>
                <a:path w="219709" h="178435">
                  <a:moveTo>
                    <a:pt x="217322" y="4927"/>
                  </a:moveTo>
                  <a:lnTo>
                    <a:pt x="216877" y="5372"/>
                  </a:lnTo>
                  <a:lnTo>
                    <a:pt x="216738" y="5410"/>
                  </a:lnTo>
                  <a:lnTo>
                    <a:pt x="216522" y="5537"/>
                  </a:lnTo>
                  <a:lnTo>
                    <a:pt x="216458" y="5727"/>
                  </a:lnTo>
                  <a:lnTo>
                    <a:pt x="216598" y="5664"/>
                  </a:lnTo>
                  <a:lnTo>
                    <a:pt x="216890" y="5372"/>
                  </a:lnTo>
                  <a:lnTo>
                    <a:pt x="217017" y="5321"/>
                  </a:lnTo>
                  <a:lnTo>
                    <a:pt x="217157" y="5295"/>
                  </a:lnTo>
                  <a:lnTo>
                    <a:pt x="217297" y="5156"/>
                  </a:lnTo>
                  <a:lnTo>
                    <a:pt x="217297" y="5003"/>
                  </a:lnTo>
                  <a:close/>
                </a:path>
                <a:path w="219709" h="178435">
                  <a:moveTo>
                    <a:pt x="219443" y="558"/>
                  </a:moveTo>
                  <a:lnTo>
                    <a:pt x="219405" y="279"/>
                  </a:lnTo>
                  <a:lnTo>
                    <a:pt x="218694" y="0"/>
                  </a:lnTo>
                  <a:lnTo>
                    <a:pt x="218694" y="838"/>
                  </a:lnTo>
                  <a:lnTo>
                    <a:pt x="219443" y="558"/>
                  </a:lnTo>
                  <a:close/>
                </a:path>
              </a:pathLst>
            </a:custGeom>
            <a:solidFill>
              <a:srgbClr val="FFBA4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595855" y="2865183"/>
              <a:ext cx="760730" cy="397510"/>
            </a:xfrm>
            <a:custGeom>
              <a:avLst/>
              <a:gdLst/>
              <a:ahLst/>
              <a:cxnLst/>
              <a:rect l="l" t="t" r="r" b="b"/>
              <a:pathLst>
                <a:path w="760729" h="397510">
                  <a:moveTo>
                    <a:pt x="914" y="4737"/>
                  </a:moveTo>
                  <a:lnTo>
                    <a:pt x="0" y="4737"/>
                  </a:lnTo>
                  <a:lnTo>
                    <a:pt x="0" y="5651"/>
                  </a:lnTo>
                  <a:lnTo>
                    <a:pt x="914" y="5651"/>
                  </a:lnTo>
                  <a:lnTo>
                    <a:pt x="914" y="5080"/>
                  </a:lnTo>
                  <a:lnTo>
                    <a:pt x="914" y="4737"/>
                  </a:lnTo>
                  <a:close/>
                </a:path>
                <a:path w="760729" h="397510">
                  <a:moveTo>
                    <a:pt x="47155" y="20434"/>
                  </a:moveTo>
                  <a:lnTo>
                    <a:pt x="47015" y="20586"/>
                  </a:lnTo>
                  <a:lnTo>
                    <a:pt x="46710" y="20891"/>
                  </a:lnTo>
                  <a:lnTo>
                    <a:pt x="46837" y="20840"/>
                  </a:lnTo>
                  <a:lnTo>
                    <a:pt x="46964" y="20828"/>
                  </a:lnTo>
                  <a:lnTo>
                    <a:pt x="47155" y="20675"/>
                  </a:lnTo>
                  <a:lnTo>
                    <a:pt x="47155" y="20434"/>
                  </a:lnTo>
                  <a:close/>
                </a:path>
                <a:path w="760729" h="397510">
                  <a:moveTo>
                    <a:pt x="59753" y="28524"/>
                  </a:moveTo>
                  <a:lnTo>
                    <a:pt x="59588" y="28689"/>
                  </a:lnTo>
                  <a:lnTo>
                    <a:pt x="59448" y="28816"/>
                  </a:lnTo>
                  <a:lnTo>
                    <a:pt x="59283" y="28981"/>
                  </a:lnTo>
                  <a:lnTo>
                    <a:pt x="59410" y="28930"/>
                  </a:lnTo>
                  <a:lnTo>
                    <a:pt x="59563" y="28917"/>
                  </a:lnTo>
                  <a:lnTo>
                    <a:pt x="59728" y="28765"/>
                  </a:lnTo>
                  <a:lnTo>
                    <a:pt x="59728" y="28613"/>
                  </a:lnTo>
                  <a:close/>
                </a:path>
                <a:path w="760729" h="397510">
                  <a:moveTo>
                    <a:pt x="76796" y="35712"/>
                  </a:moveTo>
                  <a:lnTo>
                    <a:pt x="76644" y="35864"/>
                  </a:lnTo>
                  <a:lnTo>
                    <a:pt x="76504" y="36017"/>
                  </a:lnTo>
                  <a:lnTo>
                    <a:pt x="76339" y="36169"/>
                  </a:lnTo>
                  <a:lnTo>
                    <a:pt x="76466" y="36118"/>
                  </a:lnTo>
                  <a:lnTo>
                    <a:pt x="76619" y="36080"/>
                  </a:lnTo>
                  <a:lnTo>
                    <a:pt x="76784" y="35953"/>
                  </a:lnTo>
                  <a:lnTo>
                    <a:pt x="76784" y="35814"/>
                  </a:lnTo>
                  <a:close/>
                </a:path>
                <a:path w="760729" h="397510">
                  <a:moveTo>
                    <a:pt x="122148" y="59512"/>
                  </a:moveTo>
                  <a:lnTo>
                    <a:pt x="121843" y="58775"/>
                  </a:lnTo>
                  <a:lnTo>
                    <a:pt x="121551" y="58775"/>
                  </a:lnTo>
                  <a:lnTo>
                    <a:pt x="121246" y="59512"/>
                  </a:lnTo>
                  <a:lnTo>
                    <a:pt x="122148" y="59512"/>
                  </a:lnTo>
                  <a:close/>
                </a:path>
                <a:path w="760729" h="397510">
                  <a:moveTo>
                    <a:pt x="125298" y="59055"/>
                  </a:moveTo>
                  <a:lnTo>
                    <a:pt x="125145" y="59220"/>
                  </a:lnTo>
                  <a:lnTo>
                    <a:pt x="125006" y="59359"/>
                  </a:lnTo>
                  <a:lnTo>
                    <a:pt x="124841" y="59512"/>
                  </a:lnTo>
                  <a:lnTo>
                    <a:pt x="124980" y="59461"/>
                  </a:lnTo>
                  <a:lnTo>
                    <a:pt x="125120" y="59436"/>
                  </a:lnTo>
                  <a:lnTo>
                    <a:pt x="125285" y="59283"/>
                  </a:lnTo>
                  <a:lnTo>
                    <a:pt x="125285" y="59143"/>
                  </a:lnTo>
                  <a:close/>
                </a:path>
                <a:path w="760729" h="397510">
                  <a:moveTo>
                    <a:pt x="143713" y="68491"/>
                  </a:moveTo>
                  <a:lnTo>
                    <a:pt x="143408" y="67741"/>
                  </a:lnTo>
                  <a:lnTo>
                    <a:pt x="143103" y="67741"/>
                  </a:lnTo>
                  <a:lnTo>
                    <a:pt x="142811" y="68491"/>
                  </a:lnTo>
                  <a:lnTo>
                    <a:pt x="143713" y="68491"/>
                  </a:lnTo>
                  <a:close/>
                </a:path>
                <a:path w="760729" h="397510">
                  <a:moveTo>
                    <a:pt x="177838" y="84645"/>
                  </a:moveTo>
                  <a:lnTo>
                    <a:pt x="177533" y="83921"/>
                  </a:lnTo>
                  <a:lnTo>
                    <a:pt x="177241" y="83921"/>
                  </a:lnTo>
                  <a:lnTo>
                    <a:pt x="176923" y="84645"/>
                  </a:lnTo>
                  <a:lnTo>
                    <a:pt x="177838" y="84645"/>
                  </a:lnTo>
                  <a:close/>
                </a:path>
                <a:path w="760729" h="397510">
                  <a:moveTo>
                    <a:pt x="181432" y="86448"/>
                  </a:moveTo>
                  <a:lnTo>
                    <a:pt x="181127" y="85725"/>
                  </a:lnTo>
                  <a:lnTo>
                    <a:pt x="180835" y="85725"/>
                  </a:lnTo>
                  <a:lnTo>
                    <a:pt x="180530" y="86448"/>
                  </a:lnTo>
                  <a:lnTo>
                    <a:pt x="181432" y="86448"/>
                  </a:lnTo>
                  <a:close/>
                </a:path>
                <a:path w="760729" h="397510">
                  <a:moveTo>
                    <a:pt x="201650" y="94983"/>
                  </a:moveTo>
                  <a:lnTo>
                    <a:pt x="201472" y="95135"/>
                  </a:lnTo>
                  <a:lnTo>
                    <a:pt x="201193" y="95415"/>
                  </a:lnTo>
                  <a:lnTo>
                    <a:pt x="201460" y="95364"/>
                  </a:lnTo>
                  <a:lnTo>
                    <a:pt x="201625" y="95224"/>
                  </a:lnTo>
                  <a:lnTo>
                    <a:pt x="201612" y="95084"/>
                  </a:lnTo>
                  <a:close/>
                </a:path>
                <a:path w="760729" h="397510">
                  <a:moveTo>
                    <a:pt x="205676" y="97243"/>
                  </a:moveTo>
                  <a:lnTo>
                    <a:pt x="205371" y="96494"/>
                  </a:lnTo>
                  <a:lnTo>
                    <a:pt x="205066" y="96481"/>
                  </a:lnTo>
                  <a:lnTo>
                    <a:pt x="204762" y="97243"/>
                  </a:lnTo>
                  <a:lnTo>
                    <a:pt x="205676" y="97243"/>
                  </a:lnTo>
                  <a:close/>
                </a:path>
                <a:path w="760729" h="397510">
                  <a:moveTo>
                    <a:pt x="217347" y="102616"/>
                  </a:moveTo>
                  <a:lnTo>
                    <a:pt x="217233" y="102209"/>
                  </a:lnTo>
                  <a:lnTo>
                    <a:pt x="217055" y="101422"/>
                  </a:lnTo>
                  <a:lnTo>
                    <a:pt x="216649" y="102209"/>
                  </a:lnTo>
                  <a:lnTo>
                    <a:pt x="216446" y="102616"/>
                  </a:lnTo>
                  <a:lnTo>
                    <a:pt x="217055" y="102641"/>
                  </a:lnTo>
                  <a:lnTo>
                    <a:pt x="217347" y="102616"/>
                  </a:lnTo>
                  <a:close/>
                </a:path>
                <a:path w="760729" h="397510">
                  <a:moveTo>
                    <a:pt x="221386" y="103060"/>
                  </a:moveTo>
                  <a:lnTo>
                    <a:pt x="221234" y="103225"/>
                  </a:lnTo>
                  <a:lnTo>
                    <a:pt x="221081" y="103365"/>
                  </a:lnTo>
                  <a:lnTo>
                    <a:pt x="220941" y="103530"/>
                  </a:lnTo>
                  <a:lnTo>
                    <a:pt x="221195" y="103428"/>
                  </a:lnTo>
                  <a:lnTo>
                    <a:pt x="221361" y="103301"/>
                  </a:lnTo>
                  <a:lnTo>
                    <a:pt x="221361" y="103162"/>
                  </a:lnTo>
                  <a:close/>
                </a:path>
                <a:path w="760729" h="397510">
                  <a:moveTo>
                    <a:pt x="232181" y="108458"/>
                  </a:moveTo>
                  <a:lnTo>
                    <a:pt x="232016" y="108610"/>
                  </a:lnTo>
                  <a:lnTo>
                    <a:pt x="231876" y="108750"/>
                  </a:lnTo>
                  <a:lnTo>
                    <a:pt x="231711" y="108902"/>
                  </a:lnTo>
                  <a:lnTo>
                    <a:pt x="231838" y="108864"/>
                  </a:lnTo>
                  <a:lnTo>
                    <a:pt x="231978" y="108839"/>
                  </a:lnTo>
                  <a:lnTo>
                    <a:pt x="232156" y="108699"/>
                  </a:lnTo>
                  <a:lnTo>
                    <a:pt x="232143" y="108546"/>
                  </a:lnTo>
                  <a:close/>
                </a:path>
                <a:path w="760729" h="397510">
                  <a:moveTo>
                    <a:pt x="246976" y="115189"/>
                  </a:moveTo>
                  <a:lnTo>
                    <a:pt x="246888" y="114782"/>
                  </a:lnTo>
                  <a:lnTo>
                    <a:pt x="246786" y="114376"/>
                  </a:lnTo>
                  <a:lnTo>
                    <a:pt x="246697" y="113995"/>
                  </a:lnTo>
                  <a:lnTo>
                    <a:pt x="246481" y="114376"/>
                  </a:lnTo>
                  <a:lnTo>
                    <a:pt x="246291" y="114782"/>
                  </a:lnTo>
                  <a:lnTo>
                    <a:pt x="246087" y="115189"/>
                  </a:lnTo>
                  <a:lnTo>
                    <a:pt x="246976" y="115189"/>
                  </a:lnTo>
                  <a:close/>
                </a:path>
                <a:path w="760729" h="397510">
                  <a:moveTo>
                    <a:pt x="288137" y="129565"/>
                  </a:moveTo>
                  <a:lnTo>
                    <a:pt x="287820" y="129362"/>
                  </a:lnTo>
                  <a:lnTo>
                    <a:pt x="287667" y="129273"/>
                  </a:lnTo>
                  <a:lnTo>
                    <a:pt x="287489" y="130060"/>
                  </a:lnTo>
                  <a:lnTo>
                    <a:pt x="287401" y="130467"/>
                  </a:lnTo>
                  <a:lnTo>
                    <a:pt x="287642" y="130162"/>
                  </a:lnTo>
                  <a:lnTo>
                    <a:pt x="288137" y="129565"/>
                  </a:lnTo>
                  <a:close/>
                </a:path>
                <a:path w="760729" h="397510">
                  <a:moveTo>
                    <a:pt x="323316" y="143027"/>
                  </a:moveTo>
                  <a:lnTo>
                    <a:pt x="323240" y="142633"/>
                  </a:lnTo>
                  <a:lnTo>
                    <a:pt x="323126" y="142240"/>
                  </a:lnTo>
                  <a:lnTo>
                    <a:pt x="323037" y="141833"/>
                  </a:lnTo>
                  <a:lnTo>
                    <a:pt x="322834" y="142240"/>
                  </a:lnTo>
                  <a:lnTo>
                    <a:pt x="322427" y="143027"/>
                  </a:lnTo>
                  <a:lnTo>
                    <a:pt x="323024" y="143040"/>
                  </a:lnTo>
                  <a:lnTo>
                    <a:pt x="323316" y="143027"/>
                  </a:lnTo>
                  <a:close/>
                </a:path>
                <a:path w="760729" h="397510">
                  <a:moveTo>
                    <a:pt x="484085" y="200494"/>
                  </a:moveTo>
                  <a:lnTo>
                    <a:pt x="484073" y="200215"/>
                  </a:lnTo>
                  <a:lnTo>
                    <a:pt x="484073" y="199605"/>
                  </a:lnTo>
                  <a:lnTo>
                    <a:pt x="483260" y="200012"/>
                  </a:lnTo>
                  <a:lnTo>
                    <a:pt x="482879" y="200228"/>
                  </a:lnTo>
                  <a:lnTo>
                    <a:pt x="483260" y="200317"/>
                  </a:lnTo>
                  <a:lnTo>
                    <a:pt x="483666" y="200393"/>
                  </a:lnTo>
                  <a:lnTo>
                    <a:pt x="484085" y="200494"/>
                  </a:lnTo>
                  <a:close/>
                </a:path>
                <a:path w="760729" h="397510">
                  <a:moveTo>
                    <a:pt x="506374" y="313512"/>
                  </a:moveTo>
                  <a:lnTo>
                    <a:pt x="506171" y="313321"/>
                  </a:lnTo>
                  <a:lnTo>
                    <a:pt x="505968" y="313448"/>
                  </a:lnTo>
                  <a:lnTo>
                    <a:pt x="505879" y="313651"/>
                  </a:lnTo>
                  <a:lnTo>
                    <a:pt x="505815" y="313880"/>
                  </a:lnTo>
                  <a:lnTo>
                    <a:pt x="505968" y="314045"/>
                  </a:lnTo>
                  <a:lnTo>
                    <a:pt x="506171" y="313931"/>
                  </a:lnTo>
                  <a:lnTo>
                    <a:pt x="506272" y="313715"/>
                  </a:lnTo>
                  <a:lnTo>
                    <a:pt x="506374" y="313512"/>
                  </a:lnTo>
                  <a:close/>
                </a:path>
                <a:path w="760729" h="397510">
                  <a:moveTo>
                    <a:pt x="506526" y="308292"/>
                  </a:moveTo>
                  <a:lnTo>
                    <a:pt x="505307" y="309206"/>
                  </a:lnTo>
                  <a:lnTo>
                    <a:pt x="505333" y="310095"/>
                  </a:lnTo>
                  <a:lnTo>
                    <a:pt x="506526" y="310984"/>
                  </a:lnTo>
                  <a:lnTo>
                    <a:pt x="506526" y="308610"/>
                  </a:lnTo>
                  <a:lnTo>
                    <a:pt x="506526" y="308292"/>
                  </a:lnTo>
                  <a:close/>
                </a:path>
                <a:path w="760729" h="397510">
                  <a:moveTo>
                    <a:pt x="507428" y="315468"/>
                  </a:moveTo>
                  <a:lnTo>
                    <a:pt x="507174" y="315747"/>
                  </a:lnTo>
                  <a:lnTo>
                    <a:pt x="506933" y="316052"/>
                  </a:lnTo>
                  <a:lnTo>
                    <a:pt x="506704" y="316357"/>
                  </a:lnTo>
                  <a:lnTo>
                    <a:pt x="506857" y="316445"/>
                  </a:lnTo>
                  <a:lnTo>
                    <a:pt x="507009" y="316560"/>
                  </a:lnTo>
                  <a:lnTo>
                    <a:pt x="507174" y="316661"/>
                  </a:lnTo>
                  <a:lnTo>
                    <a:pt x="507250" y="316255"/>
                  </a:lnTo>
                  <a:lnTo>
                    <a:pt x="507365" y="315861"/>
                  </a:lnTo>
                  <a:lnTo>
                    <a:pt x="507428" y="315468"/>
                  </a:lnTo>
                  <a:close/>
                </a:path>
                <a:path w="760729" h="397510">
                  <a:moveTo>
                    <a:pt x="629577" y="108013"/>
                  </a:moveTo>
                  <a:lnTo>
                    <a:pt x="629513" y="107886"/>
                  </a:lnTo>
                  <a:lnTo>
                    <a:pt x="629488" y="107746"/>
                  </a:lnTo>
                  <a:lnTo>
                    <a:pt x="629348" y="107581"/>
                  </a:lnTo>
                  <a:lnTo>
                    <a:pt x="629196" y="107581"/>
                  </a:lnTo>
                  <a:lnTo>
                    <a:pt x="629259" y="107708"/>
                  </a:lnTo>
                  <a:lnTo>
                    <a:pt x="629386" y="107861"/>
                  </a:lnTo>
                  <a:lnTo>
                    <a:pt x="629551" y="108013"/>
                  </a:lnTo>
                  <a:close/>
                </a:path>
                <a:path w="760729" h="397510">
                  <a:moveTo>
                    <a:pt x="634060" y="103530"/>
                  </a:moveTo>
                  <a:lnTo>
                    <a:pt x="633958" y="103251"/>
                  </a:lnTo>
                  <a:lnTo>
                    <a:pt x="633831" y="103085"/>
                  </a:lnTo>
                  <a:lnTo>
                    <a:pt x="633704" y="103085"/>
                  </a:lnTo>
                  <a:lnTo>
                    <a:pt x="634060" y="103530"/>
                  </a:lnTo>
                  <a:close/>
                </a:path>
                <a:path w="760729" h="397510">
                  <a:moveTo>
                    <a:pt x="644385" y="92303"/>
                  </a:moveTo>
                  <a:lnTo>
                    <a:pt x="644194" y="92341"/>
                  </a:lnTo>
                  <a:lnTo>
                    <a:pt x="644055" y="92506"/>
                  </a:lnTo>
                  <a:lnTo>
                    <a:pt x="643978" y="92633"/>
                  </a:lnTo>
                  <a:lnTo>
                    <a:pt x="643648" y="93040"/>
                  </a:lnTo>
                  <a:lnTo>
                    <a:pt x="643343" y="93332"/>
                  </a:lnTo>
                  <a:lnTo>
                    <a:pt x="643039" y="93637"/>
                  </a:lnTo>
                  <a:lnTo>
                    <a:pt x="643940" y="93637"/>
                  </a:lnTo>
                  <a:lnTo>
                    <a:pt x="643940" y="92760"/>
                  </a:lnTo>
                  <a:lnTo>
                    <a:pt x="644207" y="92646"/>
                  </a:lnTo>
                  <a:lnTo>
                    <a:pt x="644385" y="92519"/>
                  </a:lnTo>
                  <a:lnTo>
                    <a:pt x="644359" y="92392"/>
                  </a:lnTo>
                  <a:close/>
                </a:path>
                <a:path w="760729" h="397510">
                  <a:moveTo>
                    <a:pt x="647534" y="90043"/>
                  </a:moveTo>
                  <a:lnTo>
                    <a:pt x="647471" y="89903"/>
                  </a:lnTo>
                  <a:lnTo>
                    <a:pt x="647458" y="89776"/>
                  </a:lnTo>
                  <a:lnTo>
                    <a:pt x="647306" y="89598"/>
                  </a:lnTo>
                  <a:lnTo>
                    <a:pt x="647179" y="89623"/>
                  </a:lnTo>
                  <a:lnTo>
                    <a:pt x="647230" y="89763"/>
                  </a:lnTo>
                  <a:lnTo>
                    <a:pt x="647382" y="89890"/>
                  </a:lnTo>
                  <a:lnTo>
                    <a:pt x="647534" y="90043"/>
                  </a:lnTo>
                  <a:close/>
                </a:path>
                <a:path w="760729" h="397510">
                  <a:moveTo>
                    <a:pt x="656513" y="85572"/>
                  </a:moveTo>
                  <a:lnTo>
                    <a:pt x="655904" y="84518"/>
                  </a:lnTo>
                  <a:lnTo>
                    <a:pt x="655320" y="84518"/>
                  </a:lnTo>
                  <a:lnTo>
                    <a:pt x="654710" y="85572"/>
                  </a:lnTo>
                  <a:lnTo>
                    <a:pt x="656513" y="85572"/>
                  </a:lnTo>
                  <a:close/>
                </a:path>
                <a:path w="760729" h="397510">
                  <a:moveTo>
                    <a:pt x="676262" y="66700"/>
                  </a:moveTo>
                  <a:lnTo>
                    <a:pt x="675970" y="65963"/>
                  </a:lnTo>
                  <a:lnTo>
                    <a:pt x="675665" y="65963"/>
                  </a:lnTo>
                  <a:lnTo>
                    <a:pt x="675360" y="66700"/>
                  </a:lnTo>
                  <a:lnTo>
                    <a:pt x="676262" y="66700"/>
                  </a:lnTo>
                  <a:close/>
                </a:path>
                <a:path w="760729" h="397510">
                  <a:moveTo>
                    <a:pt x="681659" y="63106"/>
                  </a:moveTo>
                  <a:lnTo>
                    <a:pt x="681609" y="62979"/>
                  </a:lnTo>
                  <a:lnTo>
                    <a:pt x="681570" y="62839"/>
                  </a:lnTo>
                  <a:lnTo>
                    <a:pt x="681443" y="62674"/>
                  </a:lnTo>
                  <a:lnTo>
                    <a:pt x="681304" y="62674"/>
                  </a:lnTo>
                  <a:lnTo>
                    <a:pt x="681355" y="62814"/>
                  </a:lnTo>
                  <a:lnTo>
                    <a:pt x="681507" y="62941"/>
                  </a:lnTo>
                  <a:lnTo>
                    <a:pt x="681659" y="63106"/>
                  </a:lnTo>
                  <a:close/>
                </a:path>
                <a:path w="760729" h="397510">
                  <a:moveTo>
                    <a:pt x="691540" y="53225"/>
                  </a:moveTo>
                  <a:lnTo>
                    <a:pt x="691400" y="53276"/>
                  </a:lnTo>
                  <a:lnTo>
                    <a:pt x="691273" y="53301"/>
                  </a:lnTo>
                  <a:lnTo>
                    <a:pt x="691146" y="53390"/>
                  </a:lnTo>
                  <a:lnTo>
                    <a:pt x="691095" y="53594"/>
                  </a:lnTo>
                  <a:lnTo>
                    <a:pt x="691540" y="53225"/>
                  </a:lnTo>
                  <a:close/>
                </a:path>
                <a:path w="760729" h="397510">
                  <a:moveTo>
                    <a:pt x="691997" y="52768"/>
                  </a:moveTo>
                  <a:lnTo>
                    <a:pt x="691832" y="52920"/>
                  </a:lnTo>
                  <a:lnTo>
                    <a:pt x="691692" y="53073"/>
                  </a:lnTo>
                  <a:lnTo>
                    <a:pt x="691540" y="53225"/>
                  </a:lnTo>
                  <a:lnTo>
                    <a:pt x="691667" y="53174"/>
                  </a:lnTo>
                  <a:lnTo>
                    <a:pt x="691807" y="53149"/>
                  </a:lnTo>
                  <a:lnTo>
                    <a:pt x="691972" y="52997"/>
                  </a:lnTo>
                  <a:lnTo>
                    <a:pt x="691972" y="52870"/>
                  </a:lnTo>
                  <a:close/>
                </a:path>
                <a:path w="760729" h="397510">
                  <a:moveTo>
                    <a:pt x="701865" y="45593"/>
                  </a:moveTo>
                  <a:lnTo>
                    <a:pt x="701408" y="46050"/>
                  </a:lnTo>
                  <a:lnTo>
                    <a:pt x="701535" y="46012"/>
                  </a:lnTo>
                  <a:lnTo>
                    <a:pt x="701675" y="45974"/>
                  </a:lnTo>
                  <a:lnTo>
                    <a:pt x="701840" y="45821"/>
                  </a:lnTo>
                  <a:lnTo>
                    <a:pt x="701840" y="45694"/>
                  </a:lnTo>
                  <a:close/>
                </a:path>
                <a:path w="760729" h="397510">
                  <a:moveTo>
                    <a:pt x="709498" y="41567"/>
                  </a:moveTo>
                  <a:lnTo>
                    <a:pt x="709434" y="41427"/>
                  </a:lnTo>
                  <a:lnTo>
                    <a:pt x="709409" y="41300"/>
                  </a:lnTo>
                  <a:lnTo>
                    <a:pt x="709282" y="41109"/>
                  </a:lnTo>
                  <a:lnTo>
                    <a:pt x="709129" y="41122"/>
                  </a:lnTo>
                  <a:lnTo>
                    <a:pt x="709498" y="41567"/>
                  </a:lnTo>
                  <a:close/>
                </a:path>
                <a:path w="760729" h="397510">
                  <a:moveTo>
                    <a:pt x="711301" y="37973"/>
                  </a:moveTo>
                  <a:lnTo>
                    <a:pt x="710869" y="38455"/>
                  </a:lnTo>
                  <a:lnTo>
                    <a:pt x="710463" y="38950"/>
                  </a:lnTo>
                  <a:lnTo>
                    <a:pt x="710044" y="39446"/>
                  </a:lnTo>
                  <a:lnTo>
                    <a:pt x="710463" y="39547"/>
                  </a:lnTo>
                  <a:lnTo>
                    <a:pt x="710869" y="39662"/>
                  </a:lnTo>
                  <a:lnTo>
                    <a:pt x="711301" y="39763"/>
                  </a:lnTo>
                  <a:lnTo>
                    <a:pt x="711301" y="37973"/>
                  </a:lnTo>
                  <a:close/>
                </a:path>
                <a:path w="760729" h="397510">
                  <a:moveTo>
                    <a:pt x="712190" y="37058"/>
                  </a:moveTo>
                  <a:lnTo>
                    <a:pt x="711898" y="37363"/>
                  </a:lnTo>
                  <a:lnTo>
                    <a:pt x="711581" y="37668"/>
                  </a:lnTo>
                  <a:lnTo>
                    <a:pt x="711301" y="37973"/>
                  </a:lnTo>
                  <a:lnTo>
                    <a:pt x="712190" y="37973"/>
                  </a:lnTo>
                  <a:lnTo>
                    <a:pt x="712190" y="37058"/>
                  </a:lnTo>
                  <a:close/>
                </a:path>
                <a:path w="760729" h="397510">
                  <a:moveTo>
                    <a:pt x="712647" y="36614"/>
                  </a:moveTo>
                  <a:lnTo>
                    <a:pt x="712495" y="36779"/>
                  </a:lnTo>
                  <a:lnTo>
                    <a:pt x="712343" y="36906"/>
                  </a:lnTo>
                  <a:lnTo>
                    <a:pt x="712190" y="37058"/>
                  </a:lnTo>
                  <a:lnTo>
                    <a:pt x="712330" y="37020"/>
                  </a:lnTo>
                  <a:lnTo>
                    <a:pt x="712457" y="36969"/>
                  </a:lnTo>
                  <a:lnTo>
                    <a:pt x="712635" y="36842"/>
                  </a:lnTo>
                  <a:lnTo>
                    <a:pt x="712635" y="36715"/>
                  </a:lnTo>
                  <a:close/>
                </a:path>
                <a:path w="760729" h="397510">
                  <a:moveTo>
                    <a:pt x="715784" y="36169"/>
                  </a:moveTo>
                  <a:lnTo>
                    <a:pt x="715733" y="36042"/>
                  </a:lnTo>
                  <a:lnTo>
                    <a:pt x="715695" y="35890"/>
                  </a:lnTo>
                  <a:lnTo>
                    <a:pt x="715556" y="35725"/>
                  </a:lnTo>
                  <a:lnTo>
                    <a:pt x="715416" y="35725"/>
                  </a:lnTo>
                  <a:lnTo>
                    <a:pt x="715479" y="35864"/>
                  </a:lnTo>
                  <a:lnTo>
                    <a:pt x="715619" y="36017"/>
                  </a:lnTo>
                  <a:lnTo>
                    <a:pt x="715784" y="36169"/>
                  </a:lnTo>
                  <a:close/>
                </a:path>
                <a:path w="760729" h="397510">
                  <a:moveTo>
                    <a:pt x="716673" y="33464"/>
                  </a:moveTo>
                  <a:lnTo>
                    <a:pt x="716584" y="33197"/>
                  </a:lnTo>
                  <a:lnTo>
                    <a:pt x="716445" y="33032"/>
                  </a:lnTo>
                  <a:lnTo>
                    <a:pt x="716318" y="33032"/>
                  </a:lnTo>
                  <a:lnTo>
                    <a:pt x="716673" y="33464"/>
                  </a:lnTo>
                  <a:close/>
                </a:path>
                <a:path w="760729" h="397510">
                  <a:moveTo>
                    <a:pt x="740016" y="15519"/>
                  </a:moveTo>
                  <a:lnTo>
                    <a:pt x="739965" y="15392"/>
                  </a:lnTo>
                  <a:lnTo>
                    <a:pt x="739952" y="15227"/>
                  </a:lnTo>
                  <a:lnTo>
                    <a:pt x="739800" y="15074"/>
                  </a:lnTo>
                  <a:lnTo>
                    <a:pt x="739660" y="15074"/>
                  </a:lnTo>
                  <a:lnTo>
                    <a:pt x="739724" y="15214"/>
                  </a:lnTo>
                  <a:lnTo>
                    <a:pt x="739889" y="15341"/>
                  </a:lnTo>
                  <a:lnTo>
                    <a:pt x="740016" y="15519"/>
                  </a:lnTo>
                  <a:close/>
                </a:path>
                <a:path w="760729" h="397510">
                  <a:moveTo>
                    <a:pt x="751700" y="4737"/>
                  </a:moveTo>
                  <a:lnTo>
                    <a:pt x="750455" y="4699"/>
                  </a:lnTo>
                  <a:lnTo>
                    <a:pt x="749884" y="5283"/>
                  </a:lnTo>
                  <a:lnTo>
                    <a:pt x="749909" y="6540"/>
                  </a:lnTo>
                  <a:lnTo>
                    <a:pt x="750811" y="6540"/>
                  </a:lnTo>
                  <a:lnTo>
                    <a:pt x="751103" y="6235"/>
                  </a:lnTo>
                  <a:lnTo>
                    <a:pt x="751408" y="5930"/>
                  </a:lnTo>
                  <a:lnTo>
                    <a:pt x="751700" y="5651"/>
                  </a:lnTo>
                  <a:lnTo>
                    <a:pt x="751700" y="4737"/>
                  </a:lnTo>
                  <a:close/>
                </a:path>
                <a:path w="760729" h="397510">
                  <a:moveTo>
                    <a:pt x="759345" y="13271"/>
                  </a:moveTo>
                  <a:lnTo>
                    <a:pt x="759180" y="13131"/>
                  </a:lnTo>
                  <a:lnTo>
                    <a:pt x="759053" y="12966"/>
                  </a:lnTo>
                  <a:lnTo>
                    <a:pt x="758888" y="12827"/>
                  </a:lnTo>
                  <a:lnTo>
                    <a:pt x="758964" y="13081"/>
                  </a:lnTo>
                  <a:lnTo>
                    <a:pt x="759053" y="13208"/>
                  </a:lnTo>
                  <a:lnTo>
                    <a:pt x="759256" y="13258"/>
                  </a:lnTo>
                  <a:close/>
                </a:path>
                <a:path w="760729" h="397510">
                  <a:moveTo>
                    <a:pt x="760412" y="8890"/>
                  </a:moveTo>
                  <a:lnTo>
                    <a:pt x="757809" y="7620"/>
                  </a:lnTo>
                  <a:lnTo>
                    <a:pt x="755243" y="3810"/>
                  </a:lnTo>
                  <a:lnTo>
                    <a:pt x="753948" y="6350"/>
                  </a:lnTo>
                  <a:lnTo>
                    <a:pt x="753198" y="6350"/>
                  </a:lnTo>
                  <a:lnTo>
                    <a:pt x="753198" y="19050"/>
                  </a:lnTo>
                  <a:lnTo>
                    <a:pt x="753059" y="19088"/>
                  </a:lnTo>
                  <a:lnTo>
                    <a:pt x="752881" y="19100"/>
                  </a:lnTo>
                  <a:lnTo>
                    <a:pt x="753198" y="19050"/>
                  </a:lnTo>
                  <a:lnTo>
                    <a:pt x="753198" y="6350"/>
                  </a:lnTo>
                  <a:lnTo>
                    <a:pt x="751687" y="6350"/>
                  </a:lnTo>
                  <a:lnTo>
                    <a:pt x="750798" y="7620"/>
                  </a:lnTo>
                  <a:lnTo>
                    <a:pt x="751687" y="8890"/>
                  </a:lnTo>
                  <a:lnTo>
                    <a:pt x="751687" y="13970"/>
                  </a:lnTo>
                  <a:lnTo>
                    <a:pt x="751408" y="15240"/>
                  </a:lnTo>
                  <a:lnTo>
                    <a:pt x="751281" y="15240"/>
                  </a:lnTo>
                  <a:lnTo>
                    <a:pt x="751332" y="13970"/>
                  </a:lnTo>
                  <a:lnTo>
                    <a:pt x="751687" y="13970"/>
                  </a:lnTo>
                  <a:lnTo>
                    <a:pt x="751687" y="8890"/>
                  </a:lnTo>
                  <a:lnTo>
                    <a:pt x="749884" y="8890"/>
                  </a:lnTo>
                  <a:lnTo>
                    <a:pt x="749909" y="7620"/>
                  </a:lnTo>
                  <a:lnTo>
                    <a:pt x="748461" y="7620"/>
                  </a:lnTo>
                  <a:lnTo>
                    <a:pt x="747090" y="8890"/>
                  </a:lnTo>
                  <a:lnTo>
                    <a:pt x="744042" y="10807"/>
                  </a:lnTo>
                  <a:lnTo>
                    <a:pt x="744042" y="12700"/>
                  </a:lnTo>
                  <a:lnTo>
                    <a:pt x="743762" y="13970"/>
                  </a:lnTo>
                  <a:lnTo>
                    <a:pt x="743623" y="13970"/>
                  </a:lnTo>
                  <a:lnTo>
                    <a:pt x="743356" y="15240"/>
                  </a:lnTo>
                  <a:lnTo>
                    <a:pt x="743191" y="13970"/>
                  </a:lnTo>
                  <a:lnTo>
                    <a:pt x="743623" y="13970"/>
                  </a:lnTo>
                  <a:lnTo>
                    <a:pt x="743762" y="12700"/>
                  </a:lnTo>
                  <a:lnTo>
                    <a:pt x="744042" y="12700"/>
                  </a:lnTo>
                  <a:lnTo>
                    <a:pt x="744042" y="10807"/>
                  </a:lnTo>
                  <a:lnTo>
                    <a:pt x="743051" y="11430"/>
                  </a:lnTo>
                  <a:lnTo>
                    <a:pt x="740791" y="12700"/>
                  </a:lnTo>
                  <a:lnTo>
                    <a:pt x="740016" y="16510"/>
                  </a:lnTo>
                  <a:lnTo>
                    <a:pt x="738098" y="19050"/>
                  </a:lnTo>
                  <a:lnTo>
                    <a:pt x="734758" y="20320"/>
                  </a:lnTo>
                  <a:lnTo>
                    <a:pt x="731354" y="22860"/>
                  </a:lnTo>
                  <a:lnTo>
                    <a:pt x="729157" y="24130"/>
                  </a:lnTo>
                  <a:lnTo>
                    <a:pt x="729081" y="25400"/>
                  </a:lnTo>
                  <a:lnTo>
                    <a:pt x="728980" y="26670"/>
                  </a:lnTo>
                  <a:lnTo>
                    <a:pt x="728878" y="27940"/>
                  </a:lnTo>
                  <a:lnTo>
                    <a:pt x="725766" y="25400"/>
                  </a:lnTo>
                  <a:lnTo>
                    <a:pt x="725741" y="27940"/>
                  </a:lnTo>
                  <a:lnTo>
                    <a:pt x="723315" y="30480"/>
                  </a:lnTo>
                  <a:lnTo>
                    <a:pt x="720496" y="33020"/>
                  </a:lnTo>
                  <a:lnTo>
                    <a:pt x="716673" y="34290"/>
                  </a:lnTo>
                  <a:lnTo>
                    <a:pt x="716381" y="35560"/>
                  </a:lnTo>
                  <a:lnTo>
                    <a:pt x="716064" y="35560"/>
                  </a:lnTo>
                  <a:lnTo>
                    <a:pt x="715784" y="36830"/>
                  </a:lnTo>
                  <a:lnTo>
                    <a:pt x="712190" y="38100"/>
                  </a:lnTo>
                  <a:lnTo>
                    <a:pt x="711301" y="40640"/>
                  </a:lnTo>
                  <a:lnTo>
                    <a:pt x="709498" y="41910"/>
                  </a:lnTo>
                  <a:lnTo>
                    <a:pt x="708202" y="43180"/>
                  </a:lnTo>
                  <a:lnTo>
                    <a:pt x="704392" y="43180"/>
                  </a:lnTo>
                  <a:lnTo>
                    <a:pt x="704329" y="45720"/>
                  </a:lnTo>
                  <a:lnTo>
                    <a:pt x="703110" y="46990"/>
                  </a:lnTo>
                  <a:lnTo>
                    <a:pt x="700557" y="46990"/>
                  </a:lnTo>
                  <a:lnTo>
                    <a:pt x="698436" y="50800"/>
                  </a:lnTo>
                  <a:lnTo>
                    <a:pt x="695159" y="52070"/>
                  </a:lnTo>
                  <a:lnTo>
                    <a:pt x="694791" y="53340"/>
                  </a:lnTo>
                  <a:lnTo>
                    <a:pt x="694232" y="54610"/>
                  </a:lnTo>
                  <a:lnTo>
                    <a:pt x="694969" y="54610"/>
                  </a:lnTo>
                  <a:lnTo>
                    <a:pt x="694969" y="55880"/>
                  </a:lnTo>
                  <a:lnTo>
                    <a:pt x="694232" y="55880"/>
                  </a:lnTo>
                  <a:lnTo>
                    <a:pt x="694232" y="54610"/>
                  </a:lnTo>
                  <a:lnTo>
                    <a:pt x="692759" y="54610"/>
                  </a:lnTo>
                  <a:lnTo>
                    <a:pt x="691146" y="55880"/>
                  </a:lnTo>
                  <a:lnTo>
                    <a:pt x="688657" y="57150"/>
                  </a:lnTo>
                  <a:lnTo>
                    <a:pt x="688619" y="59690"/>
                  </a:lnTo>
                  <a:lnTo>
                    <a:pt x="686396" y="58420"/>
                  </a:lnTo>
                  <a:lnTo>
                    <a:pt x="685520" y="60960"/>
                  </a:lnTo>
                  <a:lnTo>
                    <a:pt x="683094" y="62230"/>
                  </a:lnTo>
                  <a:lnTo>
                    <a:pt x="681659" y="63500"/>
                  </a:lnTo>
                  <a:lnTo>
                    <a:pt x="680110" y="64604"/>
                  </a:lnTo>
                  <a:lnTo>
                    <a:pt x="680110" y="73660"/>
                  </a:lnTo>
                  <a:lnTo>
                    <a:pt x="679500" y="73660"/>
                  </a:lnTo>
                  <a:lnTo>
                    <a:pt x="679678" y="72390"/>
                  </a:lnTo>
                  <a:lnTo>
                    <a:pt x="679894" y="72390"/>
                  </a:lnTo>
                  <a:lnTo>
                    <a:pt x="680110" y="73660"/>
                  </a:lnTo>
                  <a:lnTo>
                    <a:pt x="680110" y="64604"/>
                  </a:lnTo>
                  <a:lnTo>
                    <a:pt x="676262" y="67310"/>
                  </a:lnTo>
                  <a:lnTo>
                    <a:pt x="675970" y="68580"/>
                  </a:lnTo>
                  <a:lnTo>
                    <a:pt x="675665" y="68580"/>
                  </a:lnTo>
                  <a:lnTo>
                    <a:pt x="675360" y="67310"/>
                  </a:lnTo>
                  <a:lnTo>
                    <a:pt x="674141" y="68580"/>
                  </a:lnTo>
                  <a:lnTo>
                    <a:pt x="672795" y="68580"/>
                  </a:lnTo>
                  <a:lnTo>
                    <a:pt x="672452" y="68910"/>
                  </a:lnTo>
                  <a:lnTo>
                    <a:pt x="672452" y="87376"/>
                  </a:lnTo>
                  <a:lnTo>
                    <a:pt x="671880" y="87376"/>
                  </a:lnTo>
                  <a:lnTo>
                    <a:pt x="672388" y="86360"/>
                  </a:lnTo>
                  <a:lnTo>
                    <a:pt x="672452" y="87376"/>
                  </a:lnTo>
                  <a:lnTo>
                    <a:pt x="672452" y="68910"/>
                  </a:lnTo>
                  <a:lnTo>
                    <a:pt x="668782" y="72390"/>
                  </a:lnTo>
                  <a:lnTo>
                    <a:pt x="666737" y="76200"/>
                  </a:lnTo>
                  <a:lnTo>
                    <a:pt x="664057" y="78435"/>
                  </a:lnTo>
                  <a:lnTo>
                    <a:pt x="664057" y="80010"/>
                  </a:lnTo>
                  <a:lnTo>
                    <a:pt x="663854" y="80010"/>
                  </a:lnTo>
                  <a:lnTo>
                    <a:pt x="663765" y="79044"/>
                  </a:lnTo>
                  <a:lnTo>
                    <a:pt x="664057" y="80010"/>
                  </a:lnTo>
                  <a:lnTo>
                    <a:pt x="664057" y="78435"/>
                  </a:lnTo>
                  <a:lnTo>
                    <a:pt x="663689" y="78740"/>
                  </a:lnTo>
                  <a:lnTo>
                    <a:pt x="660717" y="81280"/>
                  </a:lnTo>
                  <a:lnTo>
                    <a:pt x="659257" y="82575"/>
                  </a:lnTo>
                  <a:lnTo>
                    <a:pt x="656513" y="86360"/>
                  </a:lnTo>
                  <a:lnTo>
                    <a:pt x="655904" y="87630"/>
                  </a:lnTo>
                  <a:lnTo>
                    <a:pt x="655307" y="87630"/>
                  </a:lnTo>
                  <a:lnTo>
                    <a:pt x="654710" y="86360"/>
                  </a:lnTo>
                  <a:lnTo>
                    <a:pt x="647534" y="90170"/>
                  </a:lnTo>
                  <a:lnTo>
                    <a:pt x="646391" y="91440"/>
                  </a:lnTo>
                  <a:lnTo>
                    <a:pt x="646125" y="93980"/>
                  </a:lnTo>
                  <a:lnTo>
                    <a:pt x="643940" y="93980"/>
                  </a:lnTo>
                  <a:lnTo>
                    <a:pt x="643648" y="95250"/>
                  </a:lnTo>
                  <a:lnTo>
                    <a:pt x="643343" y="95250"/>
                  </a:lnTo>
                  <a:lnTo>
                    <a:pt x="643026" y="93980"/>
                  </a:lnTo>
                  <a:lnTo>
                    <a:pt x="640943" y="97790"/>
                  </a:lnTo>
                  <a:lnTo>
                    <a:pt x="638467" y="101600"/>
                  </a:lnTo>
                  <a:lnTo>
                    <a:pt x="635368" y="102641"/>
                  </a:lnTo>
                  <a:lnTo>
                    <a:pt x="635368" y="116840"/>
                  </a:lnTo>
                  <a:lnTo>
                    <a:pt x="635215" y="118110"/>
                  </a:lnTo>
                  <a:lnTo>
                    <a:pt x="635368" y="116840"/>
                  </a:lnTo>
                  <a:lnTo>
                    <a:pt x="635368" y="102641"/>
                  </a:lnTo>
                  <a:lnTo>
                    <a:pt x="634657" y="102870"/>
                  </a:lnTo>
                  <a:lnTo>
                    <a:pt x="634377" y="104140"/>
                  </a:lnTo>
                  <a:lnTo>
                    <a:pt x="632561" y="105410"/>
                  </a:lnTo>
                  <a:lnTo>
                    <a:pt x="631063" y="106680"/>
                  </a:lnTo>
                  <a:lnTo>
                    <a:pt x="628954" y="109220"/>
                  </a:lnTo>
                  <a:lnTo>
                    <a:pt x="628383" y="110490"/>
                  </a:lnTo>
                  <a:lnTo>
                    <a:pt x="626160" y="110490"/>
                  </a:lnTo>
                  <a:lnTo>
                    <a:pt x="625068" y="111760"/>
                  </a:lnTo>
                  <a:lnTo>
                    <a:pt x="623811" y="111760"/>
                  </a:lnTo>
                  <a:lnTo>
                    <a:pt x="620826" y="114300"/>
                  </a:lnTo>
                  <a:lnTo>
                    <a:pt x="618058" y="115570"/>
                  </a:lnTo>
                  <a:lnTo>
                    <a:pt x="615873" y="119380"/>
                  </a:lnTo>
                  <a:lnTo>
                    <a:pt x="614870" y="118110"/>
                  </a:lnTo>
                  <a:lnTo>
                    <a:pt x="614311" y="118110"/>
                  </a:lnTo>
                  <a:lnTo>
                    <a:pt x="613613" y="119380"/>
                  </a:lnTo>
                  <a:lnTo>
                    <a:pt x="612978" y="119380"/>
                  </a:lnTo>
                  <a:lnTo>
                    <a:pt x="609549" y="121920"/>
                  </a:lnTo>
                  <a:lnTo>
                    <a:pt x="610196" y="125730"/>
                  </a:lnTo>
                  <a:lnTo>
                    <a:pt x="606361" y="127000"/>
                  </a:lnTo>
                  <a:lnTo>
                    <a:pt x="606082" y="129540"/>
                  </a:lnTo>
                  <a:lnTo>
                    <a:pt x="602894" y="129540"/>
                  </a:lnTo>
                  <a:lnTo>
                    <a:pt x="601649" y="130810"/>
                  </a:lnTo>
                  <a:lnTo>
                    <a:pt x="600265" y="132080"/>
                  </a:lnTo>
                  <a:lnTo>
                    <a:pt x="599287" y="132080"/>
                  </a:lnTo>
                  <a:lnTo>
                    <a:pt x="595858" y="134620"/>
                  </a:lnTo>
                  <a:lnTo>
                    <a:pt x="594982" y="137160"/>
                  </a:lnTo>
                  <a:lnTo>
                    <a:pt x="591959" y="137160"/>
                  </a:lnTo>
                  <a:lnTo>
                    <a:pt x="590651" y="140970"/>
                  </a:lnTo>
                  <a:lnTo>
                    <a:pt x="586981" y="140970"/>
                  </a:lnTo>
                  <a:lnTo>
                    <a:pt x="583692" y="144780"/>
                  </a:lnTo>
                  <a:lnTo>
                    <a:pt x="582307" y="144780"/>
                  </a:lnTo>
                  <a:lnTo>
                    <a:pt x="581063" y="146050"/>
                  </a:lnTo>
                  <a:lnTo>
                    <a:pt x="580072" y="147320"/>
                  </a:lnTo>
                  <a:lnTo>
                    <a:pt x="578180" y="149860"/>
                  </a:lnTo>
                  <a:lnTo>
                    <a:pt x="578269" y="151130"/>
                  </a:lnTo>
                  <a:lnTo>
                    <a:pt x="578358" y="152400"/>
                  </a:lnTo>
                  <a:lnTo>
                    <a:pt x="578446" y="153670"/>
                  </a:lnTo>
                  <a:lnTo>
                    <a:pt x="574725" y="151130"/>
                  </a:lnTo>
                  <a:lnTo>
                    <a:pt x="575360" y="153670"/>
                  </a:lnTo>
                  <a:lnTo>
                    <a:pt x="571944" y="156806"/>
                  </a:lnTo>
                  <a:lnTo>
                    <a:pt x="571944" y="157480"/>
                  </a:lnTo>
                  <a:lnTo>
                    <a:pt x="571754" y="158750"/>
                  </a:lnTo>
                  <a:lnTo>
                    <a:pt x="571449" y="158750"/>
                  </a:lnTo>
                  <a:lnTo>
                    <a:pt x="571296" y="157480"/>
                  </a:lnTo>
                  <a:lnTo>
                    <a:pt x="571944" y="157480"/>
                  </a:lnTo>
                  <a:lnTo>
                    <a:pt x="571944" y="156806"/>
                  </a:lnTo>
                  <a:lnTo>
                    <a:pt x="571195" y="157480"/>
                  </a:lnTo>
                  <a:lnTo>
                    <a:pt x="568401" y="157480"/>
                  </a:lnTo>
                  <a:lnTo>
                    <a:pt x="566242" y="160020"/>
                  </a:lnTo>
                  <a:lnTo>
                    <a:pt x="563499" y="162560"/>
                  </a:lnTo>
                  <a:lnTo>
                    <a:pt x="562597" y="163830"/>
                  </a:lnTo>
                  <a:lnTo>
                    <a:pt x="559346" y="165100"/>
                  </a:lnTo>
                  <a:lnTo>
                    <a:pt x="558304" y="166370"/>
                  </a:lnTo>
                  <a:lnTo>
                    <a:pt x="557161" y="167640"/>
                  </a:lnTo>
                  <a:lnTo>
                    <a:pt x="552386" y="167640"/>
                  </a:lnTo>
                  <a:lnTo>
                    <a:pt x="553097" y="171450"/>
                  </a:lnTo>
                  <a:lnTo>
                    <a:pt x="552323" y="171450"/>
                  </a:lnTo>
                  <a:lnTo>
                    <a:pt x="552030" y="172720"/>
                  </a:lnTo>
                  <a:lnTo>
                    <a:pt x="551738" y="172720"/>
                  </a:lnTo>
                  <a:lnTo>
                    <a:pt x="551421" y="171450"/>
                  </a:lnTo>
                  <a:lnTo>
                    <a:pt x="549630" y="172720"/>
                  </a:lnTo>
                  <a:lnTo>
                    <a:pt x="549490" y="172720"/>
                  </a:lnTo>
                  <a:lnTo>
                    <a:pt x="546811" y="175260"/>
                  </a:lnTo>
                  <a:lnTo>
                    <a:pt x="545414" y="176530"/>
                  </a:lnTo>
                  <a:lnTo>
                    <a:pt x="543356" y="179070"/>
                  </a:lnTo>
                  <a:lnTo>
                    <a:pt x="540753" y="179070"/>
                  </a:lnTo>
                  <a:lnTo>
                    <a:pt x="540804" y="180340"/>
                  </a:lnTo>
                  <a:lnTo>
                    <a:pt x="537324" y="180340"/>
                  </a:lnTo>
                  <a:lnTo>
                    <a:pt x="536562" y="185420"/>
                  </a:lnTo>
                  <a:lnTo>
                    <a:pt x="532599" y="185420"/>
                  </a:lnTo>
                  <a:lnTo>
                    <a:pt x="532218" y="186690"/>
                  </a:lnTo>
                  <a:lnTo>
                    <a:pt x="530707" y="187960"/>
                  </a:lnTo>
                  <a:lnTo>
                    <a:pt x="529691" y="187960"/>
                  </a:lnTo>
                  <a:lnTo>
                    <a:pt x="528472" y="189230"/>
                  </a:lnTo>
                  <a:lnTo>
                    <a:pt x="526884" y="190500"/>
                  </a:lnTo>
                  <a:lnTo>
                    <a:pt x="524802" y="190500"/>
                  </a:lnTo>
                  <a:lnTo>
                    <a:pt x="524903" y="193040"/>
                  </a:lnTo>
                  <a:lnTo>
                    <a:pt x="524370" y="194310"/>
                  </a:lnTo>
                  <a:lnTo>
                    <a:pt x="524052" y="194310"/>
                  </a:lnTo>
                  <a:lnTo>
                    <a:pt x="520763" y="195580"/>
                  </a:lnTo>
                  <a:lnTo>
                    <a:pt x="519468" y="195580"/>
                  </a:lnTo>
                  <a:lnTo>
                    <a:pt x="517537" y="198120"/>
                  </a:lnTo>
                  <a:lnTo>
                    <a:pt x="516661" y="199390"/>
                  </a:lnTo>
                  <a:lnTo>
                    <a:pt x="513956" y="199390"/>
                  </a:lnTo>
                  <a:lnTo>
                    <a:pt x="512686" y="201930"/>
                  </a:lnTo>
                  <a:lnTo>
                    <a:pt x="507415" y="201930"/>
                  </a:lnTo>
                  <a:lnTo>
                    <a:pt x="505231" y="204470"/>
                  </a:lnTo>
                  <a:lnTo>
                    <a:pt x="504075" y="205740"/>
                  </a:lnTo>
                  <a:lnTo>
                    <a:pt x="503008" y="207010"/>
                  </a:lnTo>
                  <a:lnTo>
                    <a:pt x="498602" y="208280"/>
                  </a:lnTo>
                  <a:lnTo>
                    <a:pt x="493687" y="207010"/>
                  </a:lnTo>
                  <a:lnTo>
                    <a:pt x="492023" y="205740"/>
                  </a:lnTo>
                  <a:lnTo>
                    <a:pt x="490359" y="204470"/>
                  </a:lnTo>
                  <a:lnTo>
                    <a:pt x="487654" y="201930"/>
                  </a:lnTo>
                  <a:lnTo>
                    <a:pt x="486067" y="203200"/>
                  </a:lnTo>
                  <a:lnTo>
                    <a:pt x="485101" y="201930"/>
                  </a:lnTo>
                  <a:lnTo>
                    <a:pt x="484073" y="200660"/>
                  </a:lnTo>
                  <a:lnTo>
                    <a:pt x="483654" y="201930"/>
                  </a:lnTo>
                  <a:lnTo>
                    <a:pt x="483298" y="203200"/>
                  </a:lnTo>
                  <a:lnTo>
                    <a:pt x="482244" y="201930"/>
                  </a:lnTo>
                  <a:lnTo>
                    <a:pt x="481545" y="201930"/>
                  </a:lnTo>
                  <a:lnTo>
                    <a:pt x="481457" y="200660"/>
                  </a:lnTo>
                  <a:lnTo>
                    <a:pt x="479831" y="199390"/>
                  </a:lnTo>
                  <a:lnTo>
                    <a:pt x="474903" y="199390"/>
                  </a:lnTo>
                  <a:lnTo>
                    <a:pt x="472554" y="198120"/>
                  </a:lnTo>
                  <a:lnTo>
                    <a:pt x="471398" y="198120"/>
                  </a:lnTo>
                  <a:lnTo>
                    <a:pt x="471512" y="196850"/>
                  </a:lnTo>
                  <a:lnTo>
                    <a:pt x="469912" y="196850"/>
                  </a:lnTo>
                  <a:lnTo>
                    <a:pt x="468172" y="198120"/>
                  </a:lnTo>
                  <a:lnTo>
                    <a:pt x="467017" y="195580"/>
                  </a:lnTo>
                  <a:lnTo>
                    <a:pt x="466013" y="195580"/>
                  </a:lnTo>
                  <a:lnTo>
                    <a:pt x="464781" y="194310"/>
                  </a:lnTo>
                  <a:lnTo>
                    <a:pt x="463105" y="194310"/>
                  </a:lnTo>
                  <a:lnTo>
                    <a:pt x="462673" y="195580"/>
                  </a:lnTo>
                  <a:lnTo>
                    <a:pt x="462026" y="194310"/>
                  </a:lnTo>
                  <a:lnTo>
                    <a:pt x="461010" y="194310"/>
                  </a:lnTo>
                  <a:lnTo>
                    <a:pt x="459384" y="193040"/>
                  </a:lnTo>
                  <a:lnTo>
                    <a:pt x="458254" y="193040"/>
                  </a:lnTo>
                  <a:lnTo>
                    <a:pt x="457123" y="191770"/>
                  </a:lnTo>
                  <a:lnTo>
                    <a:pt x="455803" y="190500"/>
                  </a:lnTo>
                  <a:lnTo>
                    <a:pt x="453885" y="193040"/>
                  </a:lnTo>
                  <a:lnTo>
                    <a:pt x="452640" y="191770"/>
                  </a:lnTo>
                  <a:lnTo>
                    <a:pt x="450837" y="191770"/>
                  </a:lnTo>
                  <a:lnTo>
                    <a:pt x="450735" y="190500"/>
                  </a:lnTo>
                  <a:lnTo>
                    <a:pt x="450608" y="189230"/>
                  </a:lnTo>
                  <a:lnTo>
                    <a:pt x="448348" y="191770"/>
                  </a:lnTo>
                  <a:lnTo>
                    <a:pt x="447001" y="190500"/>
                  </a:lnTo>
                  <a:lnTo>
                    <a:pt x="446417" y="189230"/>
                  </a:lnTo>
                  <a:lnTo>
                    <a:pt x="445846" y="187960"/>
                  </a:lnTo>
                  <a:lnTo>
                    <a:pt x="445135" y="187960"/>
                  </a:lnTo>
                  <a:lnTo>
                    <a:pt x="439191" y="186690"/>
                  </a:lnTo>
                  <a:lnTo>
                    <a:pt x="438873" y="187960"/>
                  </a:lnTo>
                  <a:lnTo>
                    <a:pt x="438581" y="187960"/>
                  </a:lnTo>
                  <a:lnTo>
                    <a:pt x="438277" y="186690"/>
                  </a:lnTo>
                  <a:lnTo>
                    <a:pt x="435622" y="185420"/>
                  </a:lnTo>
                  <a:lnTo>
                    <a:pt x="432117" y="185420"/>
                  </a:lnTo>
                  <a:lnTo>
                    <a:pt x="429679" y="182880"/>
                  </a:lnTo>
                  <a:lnTo>
                    <a:pt x="426808" y="184150"/>
                  </a:lnTo>
                  <a:lnTo>
                    <a:pt x="424903" y="181610"/>
                  </a:lnTo>
                  <a:lnTo>
                    <a:pt x="421195" y="181610"/>
                  </a:lnTo>
                  <a:lnTo>
                    <a:pt x="420014" y="180340"/>
                  </a:lnTo>
                  <a:lnTo>
                    <a:pt x="419417" y="180340"/>
                  </a:lnTo>
                  <a:lnTo>
                    <a:pt x="418896" y="179070"/>
                  </a:lnTo>
                  <a:lnTo>
                    <a:pt x="418376" y="177800"/>
                  </a:lnTo>
                  <a:lnTo>
                    <a:pt x="416001" y="179070"/>
                  </a:lnTo>
                  <a:lnTo>
                    <a:pt x="413588" y="177800"/>
                  </a:lnTo>
                  <a:lnTo>
                    <a:pt x="411187" y="176530"/>
                  </a:lnTo>
                  <a:lnTo>
                    <a:pt x="407682" y="177800"/>
                  </a:lnTo>
                  <a:lnTo>
                    <a:pt x="405041" y="175260"/>
                  </a:lnTo>
                  <a:lnTo>
                    <a:pt x="403872" y="175260"/>
                  </a:lnTo>
                  <a:lnTo>
                    <a:pt x="402043" y="176530"/>
                  </a:lnTo>
                  <a:lnTo>
                    <a:pt x="401955" y="175260"/>
                  </a:lnTo>
                  <a:lnTo>
                    <a:pt x="401688" y="173990"/>
                  </a:lnTo>
                  <a:lnTo>
                    <a:pt x="400558" y="173990"/>
                  </a:lnTo>
                  <a:lnTo>
                    <a:pt x="399389" y="172720"/>
                  </a:lnTo>
                  <a:lnTo>
                    <a:pt x="397357" y="172720"/>
                  </a:lnTo>
                  <a:lnTo>
                    <a:pt x="395897" y="170180"/>
                  </a:lnTo>
                  <a:lnTo>
                    <a:pt x="394627" y="170180"/>
                  </a:lnTo>
                  <a:lnTo>
                    <a:pt x="394703" y="172720"/>
                  </a:lnTo>
                  <a:lnTo>
                    <a:pt x="393890" y="173990"/>
                  </a:lnTo>
                  <a:lnTo>
                    <a:pt x="393344" y="171450"/>
                  </a:lnTo>
                  <a:lnTo>
                    <a:pt x="393039" y="171450"/>
                  </a:lnTo>
                  <a:lnTo>
                    <a:pt x="392290" y="170180"/>
                  </a:lnTo>
                  <a:lnTo>
                    <a:pt x="389636" y="170180"/>
                  </a:lnTo>
                  <a:lnTo>
                    <a:pt x="388277" y="168910"/>
                  </a:lnTo>
                  <a:lnTo>
                    <a:pt x="386168" y="167640"/>
                  </a:lnTo>
                  <a:lnTo>
                    <a:pt x="384937" y="166370"/>
                  </a:lnTo>
                  <a:lnTo>
                    <a:pt x="381647" y="166370"/>
                  </a:lnTo>
                  <a:lnTo>
                    <a:pt x="379945" y="165100"/>
                  </a:lnTo>
                  <a:lnTo>
                    <a:pt x="378091" y="163830"/>
                  </a:lnTo>
                  <a:lnTo>
                    <a:pt x="377799" y="165100"/>
                  </a:lnTo>
                  <a:lnTo>
                    <a:pt x="377520" y="165100"/>
                  </a:lnTo>
                  <a:lnTo>
                    <a:pt x="377202" y="163830"/>
                  </a:lnTo>
                  <a:lnTo>
                    <a:pt x="376809" y="163830"/>
                  </a:lnTo>
                  <a:lnTo>
                    <a:pt x="376224" y="162560"/>
                  </a:lnTo>
                  <a:lnTo>
                    <a:pt x="376021" y="162560"/>
                  </a:lnTo>
                  <a:lnTo>
                    <a:pt x="373595" y="163830"/>
                  </a:lnTo>
                  <a:lnTo>
                    <a:pt x="372821" y="162560"/>
                  </a:lnTo>
                  <a:lnTo>
                    <a:pt x="372046" y="161290"/>
                  </a:lnTo>
                  <a:lnTo>
                    <a:pt x="368706" y="161290"/>
                  </a:lnTo>
                  <a:lnTo>
                    <a:pt x="367588" y="160020"/>
                  </a:lnTo>
                  <a:lnTo>
                    <a:pt x="365328" y="160020"/>
                  </a:lnTo>
                  <a:lnTo>
                    <a:pt x="364210" y="158750"/>
                  </a:lnTo>
                  <a:lnTo>
                    <a:pt x="361899" y="158750"/>
                  </a:lnTo>
                  <a:lnTo>
                    <a:pt x="360781" y="160020"/>
                  </a:lnTo>
                  <a:lnTo>
                    <a:pt x="359892" y="158750"/>
                  </a:lnTo>
                  <a:lnTo>
                    <a:pt x="359003" y="157480"/>
                  </a:lnTo>
                  <a:lnTo>
                    <a:pt x="357593" y="157480"/>
                  </a:lnTo>
                  <a:lnTo>
                    <a:pt x="356552" y="156210"/>
                  </a:lnTo>
                  <a:lnTo>
                    <a:pt x="356235" y="157480"/>
                  </a:lnTo>
                  <a:lnTo>
                    <a:pt x="355955" y="157480"/>
                  </a:lnTo>
                  <a:lnTo>
                    <a:pt x="355663" y="156210"/>
                  </a:lnTo>
                  <a:lnTo>
                    <a:pt x="353923" y="154940"/>
                  </a:lnTo>
                  <a:lnTo>
                    <a:pt x="352247" y="154940"/>
                  </a:lnTo>
                  <a:lnTo>
                    <a:pt x="349237" y="153670"/>
                  </a:lnTo>
                  <a:lnTo>
                    <a:pt x="347599" y="153670"/>
                  </a:lnTo>
                  <a:lnTo>
                    <a:pt x="345846" y="152400"/>
                  </a:lnTo>
                  <a:lnTo>
                    <a:pt x="344106" y="151130"/>
                  </a:lnTo>
                  <a:lnTo>
                    <a:pt x="340995" y="151130"/>
                  </a:lnTo>
                  <a:lnTo>
                    <a:pt x="336334" y="149860"/>
                  </a:lnTo>
                  <a:lnTo>
                    <a:pt x="335661" y="147320"/>
                  </a:lnTo>
                  <a:lnTo>
                    <a:pt x="330669" y="147320"/>
                  </a:lnTo>
                  <a:lnTo>
                    <a:pt x="329590" y="146050"/>
                  </a:lnTo>
                  <a:lnTo>
                    <a:pt x="328701" y="146050"/>
                  </a:lnTo>
                  <a:lnTo>
                    <a:pt x="328269" y="147320"/>
                  </a:lnTo>
                  <a:lnTo>
                    <a:pt x="328269" y="146050"/>
                  </a:lnTo>
                  <a:lnTo>
                    <a:pt x="328129" y="144780"/>
                  </a:lnTo>
                  <a:lnTo>
                    <a:pt x="327215" y="144780"/>
                  </a:lnTo>
                  <a:lnTo>
                    <a:pt x="327215" y="157480"/>
                  </a:lnTo>
                  <a:lnTo>
                    <a:pt x="326758" y="158115"/>
                  </a:lnTo>
                  <a:lnTo>
                    <a:pt x="326910" y="157480"/>
                  </a:lnTo>
                  <a:lnTo>
                    <a:pt x="327215" y="157480"/>
                  </a:lnTo>
                  <a:lnTo>
                    <a:pt x="327215" y="144780"/>
                  </a:lnTo>
                  <a:lnTo>
                    <a:pt x="326275" y="144780"/>
                  </a:lnTo>
                  <a:lnTo>
                    <a:pt x="324777" y="143510"/>
                  </a:lnTo>
                  <a:lnTo>
                    <a:pt x="323316" y="143510"/>
                  </a:lnTo>
                  <a:lnTo>
                    <a:pt x="323011" y="144780"/>
                  </a:lnTo>
                  <a:lnTo>
                    <a:pt x="322732" y="144780"/>
                  </a:lnTo>
                  <a:lnTo>
                    <a:pt x="322427" y="143510"/>
                  </a:lnTo>
                  <a:lnTo>
                    <a:pt x="321043" y="143510"/>
                  </a:lnTo>
                  <a:lnTo>
                    <a:pt x="320751" y="142240"/>
                  </a:lnTo>
                  <a:lnTo>
                    <a:pt x="320154" y="139700"/>
                  </a:lnTo>
                  <a:lnTo>
                    <a:pt x="317906" y="142240"/>
                  </a:lnTo>
                  <a:lnTo>
                    <a:pt x="313486" y="140970"/>
                  </a:lnTo>
                  <a:lnTo>
                    <a:pt x="309930" y="138430"/>
                  </a:lnTo>
                  <a:lnTo>
                    <a:pt x="302247" y="135890"/>
                  </a:lnTo>
                  <a:lnTo>
                    <a:pt x="300469" y="134620"/>
                  </a:lnTo>
                  <a:lnTo>
                    <a:pt x="298704" y="133350"/>
                  </a:lnTo>
                  <a:lnTo>
                    <a:pt x="293154" y="134620"/>
                  </a:lnTo>
                  <a:lnTo>
                    <a:pt x="290855" y="133350"/>
                  </a:lnTo>
                  <a:lnTo>
                    <a:pt x="290245" y="130810"/>
                  </a:lnTo>
                  <a:lnTo>
                    <a:pt x="289788" y="130810"/>
                  </a:lnTo>
                  <a:lnTo>
                    <a:pt x="287591" y="133350"/>
                  </a:lnTo>
                  <a:lnTo>
                    <a:pt x="287439" y="132080"/>
                  </a:lnTo>
                  <a:lnTo>
                    <a:pt x="287401" y="130810"/>
                  </a:lnTo>
                  <a:lnTo>
                    <a:pt x="285597" y="130810"/>
                  </a:lnTo>
                  <a:lnTo>
                    <a:pt x="284289" y="129540"/>
                  </a:lnTo>
                  <a:lnTo>
                    <a:pt x="282994" y="129540"/>
                  </a:lnTo>
                  <a:lnTo>
                    <a:pt x="281698" y="128295"/>
                  </a:lnTo>
                  <a:lnTo>
                    <a:pt x="280555" y="128295"/>
                  </a:lnTo>
                  <a:lnTo>
                    <a:pt x="279336" y="127000"/>
                  </a:lnTo>
                  <a:lnTo>
                    <a:pt x="277012" y="127000"/>
                  </a:lnTo>
                  <a:lnTo>
                    <a:pt x="276555" y="124460"/>
                  </a:lnTo>
                  <a:lnTo>
                    <a:pt x="275005" y="127000"/>
                  </a:lnTo>
                  <a:lnTo>
                    <a:pt x="274193" y="124460"/>
                  </a:lnTo>
                  <a:lnTo>
                    <a:pt x="271881" y="125730"/>
                  </a:lnTo>
                  <a:lnTo>
                    <a:pt x="268706" y="123190"/>
                  </a:lnTo>
                  <a:lnTo>
                    <a:pt x="266865" y="123190"/>
                  </a:lnTo>
                  <a:lnTo>
                    <a:pt x="264947" y="121920"/>
                  </a:lnTo>
                  <a:lnTo>
                    <a:pt x="262242" y="120650"/>
                  </a:lnTo>
                  <a:lnTo>
                    <a:pt x="261975" y="121920"/>
                  </a:lnTo>
                  <a:lnTo>
                    <a:pt x="262242" y="120650"/>
                  </a:lnTo>
                  <a:lnTo>
                    <a:pt x="258648" y="120650"/>
                  </a:lnTo>
                  <a:lnTo>
                    <a:pt x="257568" y="119380"/>
                  </a:lnTo>
                  <a:lnTo>
                    <a:pt x="256273" y="118110"/>
                  </a:lnTo>
                  <a:lnTo>
                    <a:pt x="253072" y="119380"/>
                  </a:lnTo>
                  <a:lnTo>
                    <a:pt x="251625" y="118110"/>
                  </a:lnTo>
                  <a:lnTo>
                    <a:pt x="249097" y="116840"/>
                  </a:lnTo>
                  <a:lnTo>
                    <a:pt x="247992" y="116840"/>
                  </a:lnTo>
                  <a:lnTo>
                    <a:pt x="246976" y="115570"/>
                  </a:lnTo>
                  <a:lnTo>
                    <a:pt x="246672" y="116840"/>
                  </a:lnTo>
                  <a:lnTo>
                    <a:pt x="246380" y="116840"/>
                  </a:lnTo>
                  <a:lnTo>
                    <a:pt x="246087" y="115570"/>
                  </a:lnTo>
                  <a:lnTo>
                    <a:pt x="245148" y="114300"/>
                  </a:lnTo>
                  <a:lnTo>
                    <a:pt x="243293" y="114300"/>
                  </a:lnTo>
                  <a:lnTo>
                    <a:pt x="241604" y="113030"/>
                  </a:lnTo>
                  <a:lnTo>
                    <a:pt x="241274" y="114300"/>
                  </a:lnTo>
                  <a:lnTo>
                    <a:pt x="240982" y="114300"/>
                  </a:lnTo>
                  <a:lnTo>
                    <a:pt x="240703" y="113030"/>
                  </a:lnTo>
                  <a:lnTo>
                    <a:pt x="239572" y="114300"/>
                  </a:lnTo>
                  <a:lnTo>
                    <a:pt x="238531" y="113030"/>
                  </a:lnTo>
                  <a:lnTo>
                    <a:pt x="236461" y="111760"/>
                  </a:lnTo>
                  <a:lnTo>
                    <a:pt x="234708" y="111760"/>
                  </a:lnTo>
                  <a:lnTo>
                    <a:pt x="234594" y="110490"/>
                  </a:lnTo>
                  <a:lnTo>
                    <a:pt x="234238" y="109220"/>
                  </a:lnTo>
                  <a:lnTo>
                    <a:pt x="231952" y="111760"/>
                  </a:lnTo>
                  <a:lnTo>
                    <a:pt x="231825" y="110490"/>
                  </a:lnTo>
                  <a:lnTo>
                    <a:pt x="231711" y="109220"/>
                  </a:lnTo>
                  <a:lnTo>
                    <a:pt x="227584" y="109220"/>
                  </a:lnTo>
                  <a:lnTo>
                    <a:pt x="225818" y="106680"/>
                  </a:lnTo>
                  <a:lnTo>
                    <a:pt x="224459" y="105410"/>
                  </a:lnTo>
                  <a:lnTo>
                    <a:pt x="222745" y="105410"/>
                  </a:lnTo>
                  <a:lnTo>
                    <a:pt x="222135" y="105410"/>
                  </a:lnTo>
                  <a:lnTo>
                    <a:pt x="221551" y="104140"/>
                  </a:lnTo>
                  <a:lnTo>
                    <a:pt x="218554" y="104140"/>
                  </a:lnTo>
                  <a:lnTo>
                    <a:pt x="217360" y="102870"/>
                  </a:lnTo>
                  <a:lnTo>
                    <a:pt x="217055" y="104140"/>
                  </a:lnTo>
                  <a:lnTo>
                    <a:pt x="216750" y="104140"/>
                  </a:lnTo>
                  <a:lnTo>
                    <a:pt x="216446" y="102870"/>
                  </a:lnTo>
                  <a:lnTo>
                    <a:pt x="213741" y="102870"/>
                  </a:lnTo>
                  <a:lnTo>
                    <a:pt x="213067" y="101600"/>
                  </a:lnTo>
                  <a:lnTo>
                    <a:pt x="212407" y="100330"/>
                  </a:lnTo>
                  <a:lnTo>
                    <a:pt x="211861" y="101600"/>
                  </a:lnTo>
                  <a:lnTo>
                    <a:pt x="209664" y="101600"/>
                  </a:lnTo>
                  <a:lnTo>
                    <a:pt x="210362" y="99060"/>
                  </a:lnTo>
                  <a:lnTo>
                    <a:pt x="210718" y="97790"/>
                  </a:lnTo>
                  <a:lnTo>
                    <a:pt x="207492" y="99060"/>
                  </a:lnTo>
                  <a:lnTo>
                    <a:pt x="205663" y="97790"/>
                  </a:lnTo>
                  <a:lnTo>
                    <a:pt x="205359" y="99060"/>
                  </a:lnTo>
                  <a:lnTo>
                    <a:pt x="205066" y="99060"/>
                  </a:lnTo>
                  <a:lnTo>
                    <a:pt x="204762" y="97790"/>
                  </a:lnTo>
                  <a:lnTo>
                    <a:pt x="201193" y="96520"/>
                  </a:lnTo>
                  <a:lnTo>
                    <a:pt x="199974" y="95250"/>
                  </a:lnTo>
                  <a:lnTo>
                    <a:pt x="198869" y="93980"/>
                  </a:lnTo>
                  <a:lnTo>
                    <a:pt x="194665" y="92710"/>
                  </a:lnTo>
                  <a:lnTo>
                    <a:pt x="191833" y="92710"/>
                  </a:lnTo>
                  <a:lnTo>
                    <a:pt x="186258" y="90170"/>
                  </a:lnTo>
                  <a:lnTo>
                    <a:pt x="184023" y="88900"/>
                  </a:lnTo>
                  <a:lnTo>
                    <a:pt x="181419" y="87630"/>
                  </a:lnTo>
                  <a:lnTo>
                    <a:pt x="180530" y="87630"/>
                  </a:lnTo>
                  <a:lnTo>
                    <a:pt x="179641" y="86360"/>
                  </a:lnTo>
                  <a:lnTo>
                    <a:pt x="178727" y="86360"/>
                  </a:lnTo>
                  <a:lnTo>
                    <a:pt x="177838" y="85090"/>
                  </a:lnTo>
                  <a:lnTo>
                    <a:pt x="177520" y="86360"/>
                  </a:lnTo>
                  <a:lnTo>
                    <a:pt x="177241" y="86360"/>
                  </a:lnTo>
                  <a:lnTo>
                    <a:pt x="176923" y="85090"/>
                  </a:lnTo>
                  <a:lnTo>
                    <a:pt x="176326" y="85090"/>
                  </a:lnTo>
                  <a:lnTo>
                    <a:pt x="175133" y="83820"/>
                  </a:lnTo>
                  <a:lnTo>
                    <a:pt x="174980" y="85090"/>
                  </a:lnTo>
                  <a:lnTo>
                    <a:pt x="175133" y="83820"/>
                  </a:lnTo>
                  <a:lnTo>
                    <a:pt x="172986" y="83820"/>
                  </a:lnTo>
                  <a:lnTo>
                    <a:pt x="170942" y="82575"/>
                  </a:lnTo>
                  <a:lnTo>
                    <a:pt x="167957" y="81280"/>
                  </a:lnTo>
                  <a:lnTo>
                    <a:pt x="167779" y="81280"/>
                  </a:lnTo>
                  <a:lnTo>
                    <a:pt x="167779" y="94526"/>
                  </a:lnTo>
                  <a:lnTo>
                    <a:pt x="167500" y="94526"/>
                  </a:lnTo>
                  <a:lnTo>
                    <a:pt x="167208" y="94551"/>
                  </a:lnTo>
                  <a:lnTo>
                    <a:pt x="167347" y="93980"/>
                  </a:lnTo>
                  <a:lnTo>
                    <a:pt x="167665" y="93980"/>
                  </a:lnTo>
                  <a:lnTo>
                    <a:pt x="167779" y="94526"/>
                  </a:lnTo>
                  <a:lnTo>
                    <a:pt x="167779" y="81280"/>
                  </a:lnTo>
                  <a:lnTo>
                    <a:pt x="166649" y="81280"/>
                  </a:lnTo>
                  <a:lnTo>
                    <a:pt x="164084" y="78740"/>
                  </a:lnTo>
                  <a:lnTo>
                    <a:pt x="160985" y="78740"/>
                  </a:lnTo>
                  <a:lnTo>
                    <a:pt x="157645" y="77470"/>
                  </a:lnTo>
                  <a:lnTo>
                    <a:pt x="156857" y="77470"/>
                  </a:lnTo>
                  <a:lnTo>
                    <a:pt x="156019" y="75717"/>
                  </a:lnTo>
                  <a:lnTo>
                    <a:pt x="156019" y="89154"/>
                  </a:lnTo>
                  <a:lnTo>
                    <a:pt x="155600" y="89154"/>
                  </a:lnTo>
                  <a:lnTo>
                    <a:pt x="155663" y="88900"/>
                  </a:lnTo>
                  <a:lnTo>
                    <a:pt x="155968" y="88900"/>
                  </a:lnTo>
                  <a:lnTo>
                    <a:pt x="156019" y="89154"/>
                  </a:lnTo>
                  <a:lnTo>
                    <a:pt x="156019" y="75717"/>
                  </a:lnTo>
                  <a:lnTo>
                    <a:pt x="155651" y="74930"/>
                  </a:lnTo>
                  <a:lnTo>
                    <a:pt x="152908" y="74930"/>
                  </a:lnTo>
                  <a:lnTo>
                    <a:pt x="150876" y="73660"/>
                  </a:lnTo>
                  <a:lnTo>
                    <a:pt x="150075" y="71120"/>
                  </a:lnTo>
                  <a:lnTo>
                    <a:pt x="145542" y="71120"/>
                  </a:lnTo>
                  <a:lnTo>
                    <a:pt x="144653" y="69850"/>
                  </a:lnTo>
                  <a:lnTo>
                    <a:pt x="143700" y="68580"/>
                  </a:lnTo>
                  <a:lnTo>
                    <a:pt x="143395" y="69850"/>
                  </a:lnTo>
                  <a:lnTo>
                    <a:pt x="143116" y="69850"/>
                  </a:lnTo>
                  <a:lnTo>
                    <a:pt x="142811" y="68580"/>
                  </a:lnTo>
                  <a:lnTo>
                    <a:pt x="141757" y="68580"/>
                  </a:lnTo>
                  <a:lnTo>
                    <a:pt x="140081" y="71120"/>
                  </a:lnTo>
                  <a:lnTo>
                    <a:pt x="139979" y="69850"/>
                  </a:lnTo>
                  <a:lnTo>
                    <a:pt x="139877" y="68580"/>
                  </a:lnTo>
                  <a:lnTo>
                    <a:pt x="139839" y="67310"/>
                  </a:lnTo>
                  <a:lnTo>
                    <a:pt x="138823" y="67310"/>
                  </a:lnTo>
                  <a:lnTo>
                    <a:pt x="136385" y="68580"/>
                  </a:lnTo>
                  <a:lnTo>
                    <a:pt x="135890" y="66040"/>
                  </a:lnTo>
                  <a:lnTo>
                    <a:pt x="134188" y="64770"/>
                  </a:lnTo>
                  <a:lnTo>
                    <a:pt x="133489" y="64770"/>
                  </a:lnTo>
                  <a:lnTo>
                    <a:pt x="133235" y="63500"/>
                  </a:lnTo>
                  <a:lnTo>
                    <a:pt x="131838" y="64770"/>
                  </a:lnTo>
                  <a:lnTo>
                    <a:pt x="130238" y="64770"/>
                  </a:lnTo>
                  <a:lnTo>
                    <a:pt x="129628" y="63500"/>
                  </a:lnTo>
                  <a:lnTo>
                    <a:pt x="128231" y="63500"/>
                  </a:lnTo>
                  <a:lnTo>
                    <a:pt x="128054" y="62230"/>
                  </a:lnTo>
                  <a:lnTo>
                    <a:pt x="126644" y="60960"/>
                  </a:lnTo>
                  <a:lnTo>
                    <a:pt x="125082" y="62230"/>
                  </a:lnTo>
                  <a:lnTo>
                    <a:pt x="124955" y="60960"/>
                  </a:lnTo>
                  <a:lnTo>
                    <a:pt x="124841" y="59690"/>
                  </a:lnTo>
                  <a:lnTo>
                    <a:pt x="122148" y="59690"/>
                  </a:lnTo>
                  <a:lnTo>
                    <a:pt x="121843" y="60960"/>
                  </a:lnTo>
                  <a:lnTo>
                    <a:pt x="121551" y="60960"/>
                  </a:lnTo>
                  <a:lnTo>
                    <a:pt x="121119" y="59690"/>
                  </a:lnTo>
                  <a:lnTo>
                    <a:pt x="120700" y="58420"/>
                  </a:lnTo>
                  <a:lnTo>
                    <a:pt x="118554" y="59690"/>
                  </a:lnTo>
                  <a:lnTo>
                    <a:pt x="118440" y="57150"/>
                  </a:lnTo>
                  <a:lnTo>
                    <a:pt x="117843" y="57150"/>
                  </a:lnTo>
                  <a:lnTo>
                    <a:pt x="116090" y="59690"/>
                  </a:lnTo>
                  <a:lnTo>
                    <a:pt x="115430" y="57150"/>
                  </a:lnTo>
                  <a:lnTo>
                    <a:pt x="113093" y="55880"/>
                  </a:lnTo>
                  <a:lnTo>
                    <a:pt x="112420" y="53340"/>
                  </a:lnTo>
                  <a:lnTo>
                    <a:pt x="110591" y="54610"/>
                  </a:lnTo>
                  <a:lnTo>
                    <a:pt x="107759" y="53340"/>
                  </a:lnTo>
                  <a:lnTo>
                    <a:pt x="103886" y="52070"/>
                  </a:lnTo>
                  <a:lnTo>
                    <a:pt x="101523" y="49530"/>
                  </a:lnTo>
                  <a:lnTo>
                    <a:pt x="99123" y="49530"/>
                  </a:lnTo>
                  <a:lnTo>
                    <a:pt x="98323" y="48260"/>
                  </a:lnTo>
                  <a:lnTo>
                    <a:pt x="95732" y="48260"/>
                  </a:lnTo>
                  <a:lnTo>
                    <a:pt x="94945" y="46990"/>
                  </a:lnTo>
                  <a:lnTo>
                    <a:pt x="93116" y="45720"/>
                  </a:lnTo>
                  <a:lnTo>
                    <a:pt x="91224" y="45720"/>
                  </a:lnTo>
                  <a:lnTo>
                    <a:pt x="90754" y="43180"/>
                  </a:lnTo>
                  <a:lnTo>
                    <a:pt x="88849" y="43180"/>
                  </a:lnTo>
                  <a:lnTo>
                    <a:pt x="88849" y="55880"/>
                  </a:lnTo>
                  <a:lnTo>
                    <a:pt x="88557" y="54610"/>
                  </a:lnTo>
                  <a:lnTo>
                    <a:pt x="88696" y="54610"/>
                  </a:lnTo>
                  <a:lnTo>
                    <a:pt x="88849" y="55880"/>
                  </a:lnTo>
                  <a:lnTo>
                    <a:pt x="88849" y="43180"/>
                  </a:lnTo>
                  <a:lnTo>
                    <a:pt x="88493" y="43180"/>
                  </a:lnTo>
                  <a:lnTo>
                    <a:pt x="86575" y="41910"/>
                  </a:lnTo>
                  <a:lnTo>
                    <a:pt x="85318" y="41910"/>
                  </a:lnTo>
                  <a:lnTo>
                    <a:pt x="83146" y="40640"/>
                  </a:lnTo>
                  <a:lnTo>
                    <a:pt x="80987" y="39370"/>
                  </a:lnTo>
                  <a:lnTo>
                    <a:pt x="78727" y="39370"/>
                  </a:lnTo>
                  <a:lnTo>
                    <a:pt x="78625" y="38100"/>
                  </a:lnTo>
                  <a:lnTo>
                    <a:pt x="78524" y="36830"/>
                  </a:lnTo>
                  <a:lnTo>
                    <a:pt x="78422" y="35560"/>
                  </a:lnTo>
                  <a:lnTo>
                    <a:pt x="77089" y="39370"/>
                  </a:lnTo>
                  <a:lnTo>
                    <a:pt x="76339" y="38100"/>
                  </a:lnTo>
                  <a:lnTo>
                    <a:pt x="75882" y="39370"/>
                  </a:lnTo>
                  <a:lnTo>
                    <a:pt x="76073" y="38100"/>
                  </a:lnTo>
                  <a:lnTo>
                    <a:pt x="76339" y="38100"/>
                  </a:lnTo>
                  <a:lnTo>
                    <a:pt x="76339" y="36830"/>
                  </a:lnTo>
                  <a:lnTo>
                    <a:pt x="75679" y="36830"/>
                  </a:lnTo>
                  <a:lnTo>
                    <a:pt x="74917" y="38100"/>
                  </a:lnTo>
                  <a:lnTo>
                    <a:pt x="74307" y="35560"/>
                  </a:lnTo>
                  <a:lnTo>
                    <a:pt x="72745" y="35560"/>
                  </a:lnTo>
                  <a:lnTo>
                    <a:pt x="72428" y="34290"/>
                  </a:lnTo>
                  <a:lnTo>
                    <a:pt x="71793" y="34290"/>
                  </a:lnTo>
                  <a:lnTo>
                    <a:pt x="70751" y="35560"/>
                  </a:lnTo>
                  <a:lnTo>
                    <a:pt x="69964" y="35560"/>
                  </a:lnTo>
                  <a:lnTo>
                    <a:pt x="69850" y="34290"/>
                  </a:lnTo>
                  <a:lnTo>
                    <a:pt x="69824" y="33020"/>
                  </a:lnTo>
                  <a:lnTo>
                    <a:pt x="68453" y="33020"/>
                  </a:lnTo>
                  <a:lnTo>
                    <a:pt x="68287" y="34201"/>
                  </a:lnTo>
                  <a:lnTo>
                    <a:pt x="66484" y="33020"/>
                  </a:lnTo>
                  <a:lnTo>
                    <a:pt x="66141" y="33020"/>
                  </a:lnTo>
                  <a:lnTo>
                    <a:pt x="67500" y="30480"/>
                  </a:lnTo>
                  <a:lnTo>
                    <a:pt x="62979" y="31750"/>
                  </a:lnTo>
                  <a:lnTo>
                    <a:pt x="60718" y="31750"/>
                  </a:lnTo>
                  <a:lnTo>
                    <a:pt x="59283" y="29210"/>
                  </a:lnTo>
                  <a:lnTo>
                    <a:pt x="56921" y="29210"/>
                  </a:lnTo>
                  <a:lnTo>
                    <a:pt x="56705" y="27940"/>
                  </a:lnTo>
                  <a:lnTo>
                    <a:pt x="56438" y="25400"/>
                  </a:lnTo>
                  <a:lnTo>
                    <a:pt x="53898" y="25400"/>
                  </a:lnTo>
                  <a:lnTo>
                    <a:pt x="53187" y="27940"/>
                  </a:lnTo>
                  <a:lnTo>
                    <a:pt x="52984" y="26670"/>
                  </a:lnTo>
                  <a:lnTo>
                    <a:pt x="53467" y="26670"/>
                  </a:lnTo>
                  <a:lnTo>
                    <a:pt x="53898" y="25400"/>
                  </a:lnTo>
                  <a:lnTo>
                    <a:pt x="52285" y="25400"/>
                  </a:lnTo>
                  <a:lnTo>
                    <a:pt x="51358" y="21590"/>
                  </a:lnTo>
                  <a:lnTo>
                    <a:pt x="48768" y="24130"/>
                  </a:lnTo>
                  <a:lnTo>
                    <a:pt x="48107" y="24130"/>
                  </a:lnTo>
                  <a:lnTo>
                    <a:pt x="47447" y="22860"/>
                  </a:lnTo>
                  <a:lnTo>
                    <a:pt x="47091" y="22860"/>
                  </a:lnTo>
                  <a:lnTo>
                    <a:pt x="46710" y="21590"/>
                  </a:lnTo>
                  <a:lnTo>
                    <a:pt x="45821" y="21590"/>
                  </a:lnTo>
                  <a:lnTo>
                    <a:pt x="44881" y="22860"/>
                  </a:lnTo>
                  <a:lnTo>
                    <a:pt x="44081" y="21590"/>
                  </a:lnTo>
                  <a:lnTo>
                    <a:pt x="43281" y="20320"/>
                  </a:lnTo>
                  <a:lnTo>
                    <a:pt x="42024" y="19050"/>
                  </a:lnTo>
                  <a:lnTo>
                    <a:pt x="39827" y="19050"/>
                  </a:lnTo>
                  <a:lnTo>
                    <a:pt x="39776" y="16510"/>
                  </a:lnTo>
                  <a:lnTo>
                    <a:pt x="38493" y="17780"/>
                  </a:lnTo>
                  <a:lnTo>
                    <a:pt x="38214" y="19050"/>
                  </a:lnTo>
                  <a:lnTo>
                    <a:pt x="36220" y="17780"/>
                  </a:lnTo>
                  <a:lnTo>
                    <a:pt x="35115" y="16510"/>
                  </a:lnTo>
                  <a:lnTo>
                    <a:pt x="32550" y="13970"/>
                  </a:lnTo>
                  <a:lnTo>
                    <a:pt x="31191" y="12700"/>
                  </a:lnTo>
                  <a:lnTo>
                    <a:pt x="28765" y="12700"/>
                  </a:lnTo>
                  <a:lnTo>
                    <a:pt x="27216" y="11430"/>
                  </a:lnTo>
                  <a:lnTo>
                    <a:pt x="25615" y="11430"/>
                  </a:lnTo>
                  <a:lnTo>
                    <a:pt x="24155" y="10160"/>
                  </a:lnTo>
                  <a:lnTo>
                    <a:pt x="21437" y="8890"/>
                  </a:lnTo>
                  <a:lnTo>
                    <a:pt x="18897" y="7620"/>
                  </a:lnTo>
                  <a:lnTo>
                    <a:pt x="15316" y="6350"/>
                  </a:lnTo>
                  <a:lnTo>
                    <a:pt x="14147" y="6350"/>
                  </a:lnTo>
                  <a:lnTo>
                    <a:pt x="14566" y="2540"/>
                  </a:lnTo>
                  <a:lnTo>
                    <a:pt x="8801" y="2540"/>
                  </a:lnTo>
                  <a:lnTo>
                    <a:pt x="6959" y="1270"/>
                  </a:lnTo>
                  <a:lnTo>
                    <a:pt x="7340" y="0"/>
                  </a:lnTo>
                  <a:lnTo>
                    <a:pt x="3403" y="2540"/>
                  </a:lnTo>
                  <a:lnTo>
                    <a:pt x="2032" y="3810"/>
                  </a:lnTo>
                  <a:lnTo>
                    <a:pt x="914" y="5080"/>
                  </a:lnTo>
                  <a:lnTo>
                    <a:pt x="1663" y="5080"/>
                  </a:lnTo>
                  <a:lnTo>
                    <a:pt x="1663" y="6350"/>
                  </a:lnTo>
                  <a:lnTo>
                    <a:pt x="914" y="6350"/>
                  </a:lnTo>
                  <a:lnTo>
                    <a:pt x="0" y="7620"/>
                  </a:lnTo>
                  <a:lnTo>
                    <a:pt x="0" y="10160"/>
                  </a:lnTo>
                  <a:lnTo>
                    <a:pt x="1270" y="10160"/>
                  </a:lnTo>
                  <a:lnTo>
                    <a:pt x="787" y="12700"/>
                  </a:lnTo>
                  <a:lnTo>
                    <a:pt x="990" y="12700"/>
                  </a:lnTo>
                  <a:lnTo>
                    <a:pt x="2844" y="11430"/>
                  </a:lnTo>
                  <a:lnTo>
                    <a:pt x="4000" y="11430"/>
                  </a:lnTo>
                  <a:lnTo>
                    <a:pt x="4864" y="12700"/>
                  </a:lnTo>
                  <a:lnTo>
                    <a:pt x="5549" y="13970"/>
                  </a:lnTo>
                  <a:lnTo>
                    <a:pt x="5867" y="13970"/>
                  </a:lnTo>
                  <a:lnTo>
                    <a:pt x="5829" y="14173"/>
                  </a:lnTo>
                  <a:lnTo>
                    <a:pt x="6007" y="14033"/>
                  </a:lnTo>
                  <a:lnTo>
                    <a:pt x="7950" y="13970"/>
                  </a:lnTo>
                  <a:lnTo>
                    <a:pt x="6946" y="17780"/>
                  </a:lnTo>
                  <a:lnTo>
                    <a:pt x="9169" y="16510"/>
                  </a:lnTo>
                  <a:lnTo>
                    <a:pt x="10769" y="16510"/>
                  </a:lnTo>
                  <a:lnTo>
                    <a:pt x="10490" y="17868"/>
                  </a:lnTo>
                  <a:lnTo>
                    <a:pt x="10337" y="18630"/>
                  </a:lnTo>
                  <a:lnTo>
                    <a:pt x="10769" y="18021"/>
                  </a:lnTo>
                  <a:lnTo>
                    <a:pt x="11226" y="17437"/>
                  </a:lnTo>
                  <a:lnTo>
                    <a:pt x="11658" y="16827"/>
                  </a:lnTo>
                  <a:lnTo>
                    <a:pt x="11684" y="16548"/>
                  </a:lnTo>
                  <a:lnTo>
                    <a:pt x="12103" y="17780"/>
                  </a:lnTo>
                  <a:lnTo>
                    <a:pt x="12433" y="19050"/>
                  </a:lnTo>
                  <a:lnTo>
                    <a:pt x="15595" y="19050"/>
                  </a:lnTo>
                  <a:lnTo>
                    <a:pt x="16624" y="21590"/>
                  </a:lnTo>
                  <a:lnTo>
                    <a:pt x="18808" y="22860"/>
                  </a:lnTo>
                  <a:lnTo>
                    <a:pt x="19761" y="22860"/>
                  </a:lnTo>
                  <a:lnTo>
                    <a:pt x="19037" y="21590"/>
                  </a:lnTo>
                  <a:lnTo>
                    <a:pt x="19761" y="21590"/>
                  </a:lnTo>
                  <a:lnTo>
                    <a:pt x="19761" y="22860"/>
                  </a:lnTo>
                  <a:lnTo>
                    <a:pt x="20256" y="22860"/>
                  </a:lnTo>
                  <a:lnTo>
                    <a:pt x="20840" y="24130"/>
                  </a:lnTo>
                  <a:lnTo>
                    <a:pt x="23888" y="24130"/>
                  </a:lnTo>
                  <a:lnTo>
                    <a:pt x="25641" y="26670"/>
                  </a:lnTo>
                  <a:lnTo>
                    <a:pt x="26847" y="26670"/>
                  </a:lnTo>
                  <a:lnTo>
                    <a:pt x="27419" y="27406"/>
                  </a:lnTo>
                  <a:lnTo>
                    <a:pt x="27419" y="27546"/>
                  </a:lnTo>
                  <a:lnTo>
                    <a:pt x="27851" y="27940"/>
                  </a:lnTo>
                  <a:lnTo>
                    <a:pt x="30340" y="27940"/>
                  </a:lnTo>
                  <a:lnTo>
                    <a:pt x="30441" y="29210"/>
                  </a:lnTo>
                  <a:lnTo>
                    <a:pt x="31686" y="30480"/>
                  </a:lnTo>
                  <a:lnTo>
                    <a:pt x="32486" y="27940"/>
                  </a:lnTo>
                  <a:lnTo>
                    <a:pt x="33782" y="30480"/>
                  </a:lnTo>
                  <a:lnTo>
                    <a:pt x="34213" y="30480"/>
                  </a:lnTo>
                  <a:lnTo>
                    <a:pt x="34747" y="31750"/>
                  </a:lnTo>
                  <a:lnTo>
                    <a:pt x="35356" y="33020"/>
                  </a:lnTo>
                  <a:lnTo>
                    <a:pt x="37515" y="31750"/>
                  </a:lnTo>
                  <a:lnTo>
                    <a:pt x="39179" y="33020"/>
                  </a:lnTo>
                  <a:lnTo>
                    <a:pt x="41236" y="33020"/>
                  </a:lnTo>
                  <a:lnTo>
                    <a:pt x="41897" y="34290"/>
                  </a:lnTo>
                  <a:lnTo>
                    <a:pt x="42799" y="34290"/>
                  </a:lnTo>
                  <a:lnTo>
                    <a:pt x="43281" y="36830"/>
                  </a:lnTo>
                  <a:lnTo>
                    <a:pt x="45491" y="34290"/>
                  </a:lnTo>
                  <a:lnTo>
                    <a:pt x="45504" y="36830"/>
                  </a:lnTo>
                  <a:lnTo>
                    <a:pt x="47155" y="38100"/>
                  </a:lnTo>
                  <a:lnTo>
                    <a:pt x="48031" y="38100"/>
                  </a:lnTo>
                  <a:lnTo>
                    <a:pt x="50736" y="39370"/>
                  </a:lnTo>
                  <a:lnTo>
                    <a:pt x="52920" y="39370"/>
                  </a:lnTo>
                  <a:lnTo>
                    <a:pt x="52984" y="41910"/>
                  </a:lnTo>
                  <a:lnTo>
                    <a:pt x="54216" y="40640"/>
                  </a:lnTo>
                  <a:lnTo>
                    <a:pt x="55803" y="40640"/>
                  </a:lnTo>
                  <a:lnTo>
                    <a:pt x="56210" y="41910"/>
                  </a:lnTo>
                  <a:lnTo>
                    <a:pt x="54419" y="43180"/>
                  </a:lnTo>
                  <a:lnTo>
                    <a:pt x="56718" y="43180"/>
                  </a:lnTo>
                  <a:lnTo>
                    <a:pt x="61950" y="44450"/>
                  </a:lnTo>
                  <a:lnTo>
                    <a:pt x="62014" y="45720"/>
                  </a:lnTo>
                  <a:lnTo>
                    <a:pt x="67538" y="45720"/>
                  </a:lnTo>
                  <a:lnTo>
                    <a:pt x="69227" y="48260"/>
                  </a:lnTo>
                  <a:lnTo>
                    <a:pt x="71653" y="50800"/>
                  </a:lnTo>
                  <a:lnTo>
                    <a:pt x="72529" y="50800"/>
                  </a:lnTo>
                  <a:lnTo>
                    <a:pt x="75946" y="52070"/>
                  </a:lnTo>
                  <a:lnTo>
                    <a:pt x="78397" y="54610"/>
                  </a:lnTo>
                  <a:lnTo>
                    <a:pt x="84315" y="54610"/>
                  </a:lnTo>
                  <a:lnTo>
                    <a:pt x="84899" y="55346"/>
                  </a:lnTo>
                  <a:lnTo>
                    <a:pt x="84874" y="55473"/>
                  </a:lnTo>
                  <a:lnTo>
                    <a:pt x="85331" y="55880"/>
                  </a:lnTo>
                  <a:lnTo>
                    <a:pt x="86004" y="57785"/>
                  </a:lnTo>
                  <a:lnTo>
                    <a:pt x="85852" y="57899"/>
                  </a:lnTo>
                  <a:lnTo>
                    <a:pt x="85788" y="58089"/>
                  </a:lnTo>
                  <a:lnTo>
                    <a:pt x="85928" y="58013"/>
                  </a:lnTo>
                  <a:lnTo>
                    <a:pt x="86233" y="58420"/>
                  </a:lnTo>
                  <a:lnTo>
                    <a:pt x="86944" y="58420"/>
                  </a:lnTo>
                  <a:lnTo>
                    <a:pt x="87845" y="57150"/>
                  </a:lnTo>
                  <a:lnTo>
                    <a:pt x="90728" y="59690"/>
                  </a:lnTo>
                  <a:lnTo>
                    <a:pt x="93002" y="60960"/>
                  </a:lnTo>
                  <a:lnTo>
                    <a:pt x="95948" y="60960"/>
                  </a:lnTo>
                  <a:lnTo>
                    <a:pt x="95999" y="62230"/>
                  </a:lnTo>
                  <a:lnTo>
                    <a:pt x="95834" y="62280"/>
                  </a:lnTo>
                  <a:lnTo>
                    <a:pt x="95669" y="62433"/>
                  </a:lnTo>
                  <a:lnTo>
                    <a:pt x="95669" y="62572"/>
                  </a:lnTo>
                  <a:lnTo>
                    <a:pt x="95808" y="62509"/>
                  </a:lnTo>
                  <a:lnTo>
                    <a:pt x="95961" y="62369"/>
                  </a:lnTo>
                  <a:lnTo>
                    <a:pt x="97878" y="63500"/>
                  </a:lnTo>
                  <a:lnTo>
                    <a:pt x="100177" y="62230"/>
                  </a:lnTo>
                  <a:lnTo>
                    <a:pt x="101168" y="64135"/>
                  </a:lnTo>
                  <a:lnTo>
                    <a:pt x="101066" y="64350"/>
                  </a:lnTo>
                  <a:lnTo>
                    <a:pt x="101041" y="64477"/>
                  </a:lnTo>
                  <a:lnTo>
                    <a:pt x="101206" y="64300"/>
                  </a:lnTo>
                  <a:lnTo>
                    <a:pt x="101511" y="64770"/>
                  </a:lnTo>
                  <a:lnTo>
                    <a:pt x="103314" y="66040"/>
                  </a:lnTo>
                  <a:lnTo>
                    <a:pt x="105105" y="64770"/>
                  </a:lnTo>
                  <a:lnTo>
                    <a:pt x="105295" y="66040"/>
                  </a:lnTo>
                  <a:lnTo>
                    <a:pt x="105283" y="67310"/>
                  </a:lnTo>
                  <a:lnTo>
                    <a:pt x="107010" y="66040"/>
                  </a:lnTo>
                  <a:lnTo>
                    <a:pt x="107416" y="66040"/>
                  </a:lnTo>
                  <a:lnTo>
                    <a:pt x="108191" y="67310"/>
                  </a:lnTo>
                  <a:lnTo>
                    <a:pt x="111239" y="67310"/>
                  </a:lnTo>
                  <a:lnTo>
                    <a:pt x="112890" y="69850"/>
                  </a:lnTo>
                  <a:lnTo>
                    <a:pt x="115874" y="71120"/>
                  </a:lnTo>
                  <a:lnTo>
                    <a:pt x="118084" y="72390"/>
                  </a:lnTo>
                  <a:lnTo>
                    <a:pt x="121221" y="73660"/>
                  </a:lnTo>
                  <a:lnTo>
                    <a:pt x="124739" y="76200"/>
                  </a:lnTo>
                  <a:lnTo>
                    <a:pt x="128917" y="78740"/>
                  </a:lnTo>
                  <a:lnTo>
                    <a:pt x="129768" y="78740"/>
                  </a:lnTo>
                  <a:lnTo>
                    <a:pt x="132562" y="77470"/>
                  </a:lnTo>
                  <a:lnTo>
                    <a:pt x="134708" y="78740"/>
                  </a:lnTo>
                  <a:lnTo>
                    <a:pt x="136525" y="81280"/>
                  </a:lnTo>
                  <a:lnTo>
                    <a:pt x="137998" y="81280"/>
                  </a:lnTo>
                  <a:lnTo>
                    <a:pt x="141020" y="82575"/>
                  </a:lnTo>
                  <a:lnTo>
                    <a:pt x="141338" y="83820"/>
                  </a:lnTo>
                  <a:lnTo>
                    <a:pt x="144551" y="83820"/>
                  </a:lnTo>
                  <a:lnTo>
                    <a:pt x="146685" y="86360"/>
                  </a:lnTo>
                  <a:lnTo>
                    <a:pt x="148666" y="87630"/>
                  </a:lnTo>
                  <a:lnTo>
                    <a:pt x="150774" y="86360"/>
                  </a:lnTo>
                  <a:lnTo>
                    <a:pt x="151218" y="87630"/>
                  </a:lnTo>
                  <a:lnTo>
                    <a:pt x="153327" y="88900"/>
                  </a:lnTo>
                  <a:lnTo>
                    <a:pt x="154660" y="88900"/>
                  </a:lnTo>
                  <a:lnTo>
                    <a:pt x="155371" y="90170"/>
                  </a:lnTo>
                  <a:lnTo>
                    <a:pt x="155511" y="89535"/>
                  </a:lnTo>
                  <a:lnTo>
                    <a:pt x="155663" y="89890"/>
                  </a:lnTo>
                  <a:lnTo>
                    <a:pt x="155981" y="89890"/>
                  </a:lnTo>
                  <a:lnTo>
                    <a:pt x="156108" y="89547"/>
                  </a:lnTo>
                  <a:lnTo>
                    <a:pt x="156260" y="90170"/>
                  </a:lnTo>
                  <a:lnTo>
                    <a:pt x="159550" y="90170"/>
                  </a:lnTo>
                  <a:lnTo>
                    <a:pt x="160337" y="91440"/>
                  </a:lnTo>
                  <a:lnTo>
                    <a:pt x="162166" y="93980"/>
                  </a:lnTo>
                  <a:lnTo>
                    <a:pt x="164604" y="93980"/>
                  </a:lnTo>
                  <a:lnTo>
                    <a:pt x="167055" y="95250"/>
                  </a:lnTo>
                  <a:lnTo>
                    <a:pt x="167144" y="94856"/>
                  </a:lnTo>
                  <a:lnTo>
                    <a:pt x="167259" y="95364"/>
                  </a:lnTo>
                  <a:lnTo>
                    <a:pt x="167347" y="95745"/>
                  </a:lnTo>
                  <a:lnTo>
                    <a:pt x="167551" y="95364"/>
                  </a:lnTo>
                  <a:lnTo>
                    <a:pt x="167754" y="94932"/>
                  </a:lnTo>
                  <a:lnTo>
                    <a:pt x="167843" y="94767"/>
                  </a:lnTo>
                  <a:lnTo>
                    <a:pt x="167957" y="95250"/>
                  </a:lnTo>
                  <a:lnTo>
                    <a:pt x="170510" y="99060"/>
                  </a:lnTo>
                  <a:lnTo>
                    <a:pt x="173824" y="97790"/>
                  </a:lnTo>
                  <a:lnTo>
                    <a:pt x="174828" y="97790"/>
                  </a:lnTo>
                  <a:lnTo>
                    <a:pt x="174726" y="99060"/>
                  </a:lnTo>
                  <a:lnTo>
                    <a:pt x="176161" y="100330"/>
                  </a:lnTo>
                  <a:lnTo>
                    <a:pt x="179641" y="100330"/>
                  </a:lnTo>
                  <a:lnTo>
                    <a:pt x="182041" y="101600"/>
                  </a:lnTo>
                  <a:lnTo>
                    <a:pt x="183388" y="102870"/>
                  </a:lnTo>
                  <a:lnTo>
                    <a:pt x="185674" y="102870"/>
                  </a:lnTo>
                  <a:lnTo>
                    <a:pt x="186245" y="104140"/>
                  </a:lnTo>
                  <a:lnTo>
                    <a:pt x="187515" y="104140"/>
                  </a:lnTo>
                  <a:lnTo>
                    <a:pt x="188175" y="105410"/>
                  </a:lnTo>
                  <a:lnTo>
                    <a:pt x="189433" y="105410"/>
                  </a:lnTo>
                  <a:lnTo>
                    <a:pt x="190093" y="104140"/>
                  </a:lnTo>
                  <a:lnTo>
                    <a:pt x="191236" y="106680"/>
                  </a:lnTo>
                  <a:lnTo>
                    <a:pt x="192316" y="107950"/>
                  </a:lnTo>
                  <a:lnTo>
                    <a:pt x="198983" y="107950"/>
                  </a:lnTo>
                  <a:lnTo>
                    <a:pt x="199974" y="109918"/>
                  </a:lnTo>
                  <a:lnTo>
                    <a:pt x="199847" y="110032"/>
                  </a:lnTo>
                  <a:lnTo>
                    <a:pt x="199872" y="110172"/>
                  </a:lnTo>
                  <a:lnTo>
                    <a:pt x="200037" y="110045"/>
                  </a:lnTo>
                  <a:lnTo>
                    <a:pt x="200279" y="110490"/>
                  </a:lnTo>
                  <a:lnTo>
                    <a:pt x="203644" y="111760"/>
                  </a:lnTo>
                  <a:lnTo>
                    <a:pt x="206921" y="113030"/>
                  </a:lnTo>
                  <a:lnTo>
                    <a:pt x="211429" y="114300"/>
                  </a:lnTo>
                  <a:lnTo>
                    <a:pt x="213182" y="114300"/>
                  </a:lnTo>
                  <a:lnTo>
                    <a:pt x="213296" y="116840"/>
                  </a:lnTo>
                  <a:lnTo>
                    <a:pt x="215861" y="115570"/>
                  </a:lnTo>
                  <a:lnTo>
                    <a:pt x="215861" y="116840"/>
                  </a:lnTo>
                  <a:lnTo>
                    <a:pt x="216166" y="118110"/>
                  </a:lnTo>
                  <a:lnTo>
                    <a:pt x="217258" y="118110"/>
                  </a:lnTo>
                  <a:lnTo>
                    <a:pt x="218973" y="115570"/>
                  </a:lnTo>
                  <a:lnTo>
                    <a:pt x="219265" y="116840"/>
                  </a:lnTo>
                  <a:lnTo>
                    <a:pt x="218071" y="119380"/>
                  </a:lnTo>
                  <a:lnTo>
                    <a:pt x="220065" y="120650"/>
                  </a:lnTo>
                  <a:lnTo>
                    <a:pt x="223507" y="119380"/>
                  </a:lnTo>
                  <a:lnTo>
                    <a:pt x="224294" y="123190"/>
                  </a:lnTo>
                  <a:lnTo>
                    <a:pt x="226504" y="121920"/>
                  </a:lnTo>
                  <a:lnTo>
                    <a:pt x="227012" y="121920"/>
                  </a:lnTo>
                  <a:lnTo>
                    <a:pt x="227139" y="123190"/>
                  </a:lnTo>
                  <a:lnTo>
                    <a:pt x="228320" y="123190"/>
                  </a:lnTo>
                  <a:lnTo>
                    <a:pt x="231902" y="124460"/>
                  </a:lnTo>
                  <a:lnTo>
                    <a:pt x="235318" y="124460"/>
                  </a:lnTo>
                  <a:lnTo>
                    <a:pt x="237985" y="125730"/>
                  </a:lnTo>
                  <a:lnTo>
                    <a:pt x="238633" y="127000"/>
                  </a:lnTo>
                  <a:lnTo>
                    <a:pt x="241604" y="127000"/>
                  </a:lnTo>
                  <a:lnTo>
                    <a:pt x="241858" y="125730"/>
                  </a:lnTo>
                  <a:lnTo>
                    <a:pt x="242023" y="127000"/>
                  </a:lnTo>
                  <a:lnTo>
                    <a:pt x="241604" y="127000"/>
                  </a:lnTo>
                  <a:lnTo>
                    <a:pt x="241604" y="128295"/>
                  </a:lnTo>
                  <a:lnTo>
                    <a:pt x="244373" y="128295"/>
                  </a:lnTo>
                  <a:lnTo>
                    <a:pt x="246913" y="129540"/>
                  </a:lnTo>
                  <a:lnTo>
                    <a:pt x="249618" y="130810"/>
                  </a:lnTo>
                  <a:lnTo>
                    <a:pt x="252742" y="132080"/>
                  </a:lnTo>
                  <a:lnTo>
                    <a:pt x="252920" y="132080"/>
                  </a:lnTo>
                  <a:lnTo>
                    <a:pt x="254355" y="129540"/>
                  </a:lnTo>
                  <a:lnTo>
                    <a:pt x="254762" y="132080"/>
                  </a:lnTo>
                  <a:lnTo>
                    <a:pt x="260235" y="133350"/>
                  </a:lnTo>
                  <a:lnTo>
                    <a:pt x="264210" y="137160"/>
                  </a:lnTo>
                  <a:lnTo>
                    <a:pt x="269430" y="137160"/>
                  </a:lnTo>
                  <a:lnTo>
                    <a:pt x="270370" y="138430"/>
                  </a:lnTo>
                  <a:lnTo>
                    <a:pt x="271538" y="139700"/>
                  </a:lnTo>
                  <a:lnTo>
                    <a:pt x="273037" y="138430"/>
                  </a:lnTo>
                  <a:lnTo>
                    <a:pt x="273659" y="138430"/>
                  </a:lnTo>
                  <a:lnTo>
                    <a:pt x="274154" y="139700"/>
                  </a:lnTo>
                  <a:lnTo>
                    <a:pt x="277228" y="140970"/>
                  </a:lnTo>
                  <a:lnTo>
                    <a:pt x="279628" y="142240"/>
                  </a:lnTo>
                  <a:lnTo>
                    <a:pt x="282549" y="143510"/>
                  </a:lnTo>
                  <a:lnTo>
                    <a:pt x="283806" y="143510"/>
                  </a:lnTo>
                  <a:lnTo>
                    <a:pt x="295795" y="148590"/>
                  </a:lnTo>
                  <a:lnTo>
                    <a:pt x="297586" y="147320"/>
                  </a:lnTo>
                  <a:lnTo>
                    <a:pt x="298843" y="147320"/>
                  </a:lnTo>
                  <a:lnTo>
                    <a:pt x="300367" y="149860"/>
                  </a:lnTo>
                  <a:lnTo>
                    <a:pt x="301777" y="151130"/>
                  </a:lnTo>
                  <a:lnTo>
                    <a:pt x="302666" y="151130"/>
                  </a:lnTo>
                  <a:lnTo>
                    <a:pt x="303110" y="149860"/>
                  </a:lnTo>
                  <a:lnTo>
                    <a:pt x="303085" y="151130"/>
                  </a:lnTo>
                  <a:lnTo>
                    <a:pt x="302666" y="151130"/>
                  </a:lnTo>
                  <a:lnTo>
                    <a:pt x="302831" y="152400"/>
                  </a:lnTo>
                  <a:lnTo>
                    <a:pt x="302806" y="153670"/>
                  </a:lnTo>
                  <a:lnTo>
                    <a:pt x="304825" y="151130"/>
                  </a:lnTo>
                  <a:lnTo>
                    <a:pt x="305625" y="152400"/>
                  </a:lnTo>
                  <a:lnTo>
                    <a:pt x="306260" y="151130"/>
                  </a:lnTo>
                  <a:lnTo>
                    <a:pt x="306870" y="151130"/>
                  </a:lnTo>
                  <a:lnTo>
                    <a:pt x="308063" y="153670"/>
                  </a:lnTo>
                  <a:lnTo>
                    <a:pt x="309422" y="152400"/>
                  </a:lnTo>
                  <a:lnTo>
                    <a:pt x="310756" y="152400"/>
                  </a:lnTo>
                  <a:lnTo>
                    <a:pt x="311213" y="153670"/>
                  </a:lnTo>
                  <a:lnTo>
                    <a:pt x="311569" y="154940"/>
                  </a:lnTo>
                  <a:lnTo>
                    <a:pt x="316763" y="156210"/>
                  </a:lnTo>
                  <a:lnTo>
                    <a:pt x="326021" y="158750"/>
                  </a:lnTo>
                  <a:lnTo>
                    <a:pt x="327825" y="161290"/>
                  </a:lnTo>
                  <a:lnTo>
                    <a:pt x="329272" y="160020"/>
                  </a:lnTo>
                  <a:lnTo>
                    <a:pt x="330352" y="162560"/>
                  </a:lnTo>
                  <a:lnTo>
                    <a:pt x="332193" y="161290"/>
                  </a:lnTo>
                  <a:lnTo>
                    <a:pt x="332803" y="161290"/>
                  </a:lnTo>
                  <a:lnTo>
                    <a:pt x="334975" y="163830"/>
                  </a:lnTo>
                  <a:lnTo>
                    <a:pt x="339305" y="162560"/>
                  </a:lnTo>
                  <a:lnTo>
                    <a:pt x="341236" y="165100"/>
                  </a:lnTo>
                  <a:lnTo>
                    <a:pt x="343725" y="165100"/>
                  </a:lnTo>
                  <a:lnTo>
                    <a:pt x="347789" y="166370"/>
                  </a:lnTo>
                  <a:lnTo>
                    <a:pt x="349084" y="170180"/>
                  </a:lnTo>
                  <a:lnTo>
                    <a:pt x="352272" y="168910"/>
                  </a:lnTo>
                  <a:lnTo>
                    <a:pt x="353745" y="170180"/>
                  </a:lnTo>
                  <a:lnTo>
                    <a:pt x="356654" y="170180"/>
                  </a:lnTo>
                  <a:lnTo>
                    <a:pt x="356958" y="170789"/>
                  </a:lnTo>
                  <a:lnTo>
                    <a:pt x="357162" y="171170"/>
                  </a:lnTo>
                  <a:lnTo>
                    <a:pt x="357263" y="170789"/>
                  </a:lnTo>
                  <a:lnTo>
                    <a:pt x="357416" y="170180"/>
                  </a:lnTo>
                  <a:lnTo>
                    <a:pt x="358152" y="170180"/>
                  </a:lnTo>
                  <a:lnTo>
                    <a:pt x="360108" y="172720"/>
                  </a:lnTo>
                  <a:lnTo>
                    <a:pt x="364058" y="175260"/>
                  </a:lnTo>
                  <a:lnTo>
                    <a:pt x="369481" y="176530"/>
                  </a:lnTo>
                  <a:lnTo>
                    <a:pt x="373062" y="176530"/>
                  </a:lnTo>
                  <a:lnTo>
                    <a:pt x="377596" y="180340"/>
                  </a:lnTo>
                  <a:lnTo>
                    <a:pt x="379780" y="180340"/>
                  </a:lnTo>
                  <a:lnTo>
                    <a:pt x="381698" y="181610"/>
                  </a:lnTo>
                  <a:lnTo>
                    <a:pt x="381990" y="181610"/>
                  </a:lnTo>
                  <a:lnTo>
                    <a:pt x="382587" y="181610"/>
                  </a:lnTo>
                  <a:lnTo>
                    <a:pt x="384390" y="182880"/>
                  </a:lnTo>
                  <a:lnTo>
                    <a:pt x="385762" y="182880"/>
                  </a:lnTo>
                  <a:lnTo>
                    <a:pt x="387400" y="181610"/>
                  </a:lnTo>
                  <a:lnTo>
                    <a:pt x="388188" y="181610"/>
                  </a:lnTo>
                  <a:lnTo>
                    <a:pt x="388696" y="185420"/>
                  </a:lnTo>
                  <a:lnTo>
                    <a:pt x="389432" y="185420"/>
                  </a:lnTo>
                  <a:lnTo>
                    <a:pt x="391007" y="184150"/>
                  </a:lnTo>
                  <a:lnTo>
                    <a:pt x="391807" y="185420"/>
                  </a:lnTo>
                  <a:lnTo>
                    <a:pt x="392252" y="186690"/>
                  </a:lnTo>
                  <a:lnTo>
                    <a:pt x="393941" y="185420"/>
                  </a:lnTo>
                  <a:lnTo>
                    <a:pt x="395020" y="186690"/>
                  </a:lnTo>
                  <a:lnTo>
                    <a:pt x="396887" y="186690"/>
                  </a:lnTo>
                  <a:lnTo>
                    <a:pt x="398767" y="187960"/>
                  </a:lnTo>
                  <a:lnTo>
                    <a:pt x="402374" y="187960"/>
                  </a:lnTo>
                  <a:lnTo>
                    <a:pt x="404037" y="190500"/>
                  </a:lnTo>
                  <a:lnTo>
                    <a:pt x="408571" y="189230"/>
                  </a:lnTo>
                  <a:lnTo>
                    <a:pt x="410044" y="193040"/>
                  </a:lnTo>
                  <a:lnTo>
                    <a:pt x="412940" y="191770"/>
                  </a:lnTo>
                  <a:lnTo>
                    <a:pt x="413016" y="193040"/>
                  </a:lnTo>
                  <a:lnTo>
                    <a:pt x="413092" y="194310"/>
                  </a:lnTo>
                  <a:lnTo>
                    <a:pt x="414794" y="193040"/>
                  </a:lnTo>
                  <a:lnTo>
                    <a:pt x="415810" y="193040"/>
                  </a:lnTo>
                  <a:lnTo>
                    <a:pt x="416953" y="194310"/>
                  </a:lnTo>
                  <a:lnTo>
                    <a:pt x="420306" y="194310"/>
                  </a:lnTo>
                  <a:lnTo>
                    <a:pt x="421462" y="195580"/>
                  </a:lnTo>
                  <a:lnTo>
                    <a:pt x="422783" y="196850"/>
                  </a:lnTo>
                  <a:lnTo>
                    <a:pt x="425792" y="196850"/>
                  </a:lnTo>
                  <a:lnTo>
                    <a:pt x="427431" y="195580"/>
                  </a:lnTo>
                  <a:lnTo>
                    <a:pt x="430072" y="199390"/>
                  </a:lnTo>
                  <a:lnTo>
                    <a:pt x="436791" y="199390"/>
                  </a:lnTo>
                  <a:lnTo>
                    <a:pt x="437388" y="200660"/>
                  </a:lnTo>
                  <a:lnTo>
                    <a:pt x="438238" y="200660"/>
                  </a:lnTo>
                  <a:lnTo>
                    <a:pt x="438518" y="198120"/>
                  </a:lnTo>
                  <a:lnTo>
                    <a:pt x="440766" y="201930"/>
                  </a:lnTo>
                  <a:lnTo>
                    <a:pt x="444804" y="201930"/>
                  </a:lnTo>
                  <a:lnTo>
                    <a:pt x="446430" y="203200"/>
                  </a:lnTo>
                  <a:lnTo>
                    <a:pt x="447281" y="203200"/>
                  </a:lnTo>
                  <a:lnTo>
                    <a:pt x="448144" y="204470"/>
                  </a:lnTo>
                  <a:lnTo>
                    <a:pt x="453275" y="204470"/>
                  </a:lnTo>
                  <a:lnTo>
                    <a:pt x="453567" y="207010"/>
                  </a:lnTo>
                  <a:lnTo>
                    <a:pt x="455371" y="205740"/>
                  </a:lnTo>
                  <a:lnTo>
                    <a:pt x="455930" y="205740"/>
                  </a:lnTo>
                  <a:lnTo>
                    <a:pt x="457123" y="207010"/>
                  </a:lnTo>
                  <a:lnTo>
                    <a:pt x="458025" y="207010"/>
                  </a:lnTo>
                  <a:lnTo>
                    <a:pt x="458292" y="205740"/>
                  </a:lnTo>
                  <a:lnTo>
                    <a:pt x="458457" y="205740"/>
                  </a:lnTo>
                  <a:lnTo>
                    <a:pt x="458622" y="207010"/>
                  </a:lnTo>
                  <a:lnTo>
                    <a:pt x="458025" y="207010"/>
                  </a:lnTo>
                  <a:lnTo>
                    <a:pt x="458355" y="208280"/>
                  </a:lnTo>
                  <a:lnTo>
                    <a:pt x="458990" y="208280"/>
                  </a:lnTo>
                  <a:lnTo>
                    <a:pt x="462864" y="207010"/>
                  </a:lnTo>
                  <a:lnTo>
                    <a:pt x="466115" y="210820"/>
                  </a:lnTo>
                  <a:lnTo>
                    <a:pt x="469912" y="209550"/>
                  </a:lnTo>
                  <a:lnTo>
                    <a:pt x="471271" y="209550"/>
                  </a:lnTo>
                  <a:lnTo>
                    <a:pt x="471347" y="210820"/>
                  </a:lnTo>
                  <a:lnTo>
                    <a:pt x="476262" y="212090"/>
                  </a:lnTo>
                  <a:lnTo>
                    <a:pt x="479920" y="213360"/>
                  </a:lnTo>
                  <a:lnTo>
                    <a:pt x="482917" y="214630"/>
                  </a:lnTo>
                  <a:lnTo>
                    <a:pt x="483679" y="215900"/>
                  </a:lnTo>
                  <a:lnTo>
                    <a:pt x="484593" y="215900"/>
                  </a:lnTo>
                  <a:lnTo>
                    <a:pt x="489407" y="217170"/>
                  </a:lnTo>
                  <a:lnTo>
                    <a:pt x="492010" y="219710"/>
                  </a:lnTo>
                  <a:lnTo>
                    <a:pt x="496747" y="219710"/>
                  </a:lnTo>
                  <a:lnTo>
                    <a:pt x="497484" y="222123"/>
                  </a:lnTo>
                  <a:lnTo>
                    <a:pt x="495884" y="223659"/>
                  </a:lnTo>
                  <a:lnTo>
                    <a:pt x="497344" y="223659"/>
                  </a:lnTo>
                  <a:lnTo>
                    <a:pt x="498449" y="223875"/>
                  </a:lnTo>
                  <a:lnTo>
                    <a:pt x="498449" y="223520"/>
                  </a:lnTo>
                  <a:lnTo>
                    <a:pt x="499186" y="223520"/>
                  </a:lnTo>
                  <a:lnTo>
                    <a:pt x="499186" y="224790"/>
                  </a:lnTo>
                  <a:lnTo>
                    <a:pt x="498449" y="224790"/>
                  </a:lnTo>
                  <a:lnTo>
                    <a:pt x="498170" y="226060"/>
                  </a:lnTo>
                  <a:lnTo>
                    <a:pt x="497586" y="227330"/>
                  </a:lnTo>
                  <a:lnTo>
                    <a:pt x="497687" y="228600"/>
                  </a:lnTo>
                  <a:lnTo>
                    <a:pt x="498449" y="229870"/>
                  </a:lnTo>
                  <a:lnTo>
                    <a:pt x="498652" y="231140"/>
                  </a:lnTo>
                  <a:lnTo>
                    <a:pt x="498729" y="238760"/>
                  </a:lnTo>
                  <a:lnTo>
                    <a:pt x="499122" y="238760"/>
                  </a:lnTo>
                  <a:lnTo>
                    <a:pt x="499338" y="240030"/>
                  </a:lnTo>
                  <a:lnTo>
                    <a:pt x="498729" y="241300"/>
                  </a:lnTo>
                  <a:lnTo>
                    <a:pt x="498449" y="242570"/>
                  </a:lnTo>
                  <a:lnTo>
                    <a:pt x="498779" y="243840"/>
                  </a:lnTo>
                  <a:lnTo>
                    <a:pt x="498754" y="246380"/>
                  </a:lnTo>
                  <a:lnTo>
                    <a:pt x="499491" y="247650"/>
                  </a:lnTo>
                  <a:lnTo>
                    <a:pt x="501497" y="250190"/>
                  </a:lnTo>
                  <a:lnTo>
                    <a:pt x="501116" y="254000"/>
                  </a:lnTo>
                  <a:lnTo>
                    <a:pt x="500989" y="255270"/>
                  </a:lnTo>
                  <a:lnTo>
                    <a:pt x="501548" y="257810"/>
                  </a:lnTo>
                  <a:lnTo>
                    <a:pt x="502018" y="261620"/>
                  </a:lnTo>
                  <a:lnTo>
                    <a:pt x="501916" y="267970"/>
                  </a:lnTo>
                  <a:lnTo>
                    <a:pt x="502056" y="271780"/>
                  </a:lnTo>
                  <a:lnTo>
                    <a:pt x="502145" y="274320"/>
                  </a:lnTo>
                  <a:lnTo>
                    <a:pt x="502196" y="275590"/>
                  </a:lnTo>
                  <a:lnTo>
                    <a:pt x="504786" y="279400"/>
                  </a:lnTo>
                  <a:lnTo>
                    <a:pt x="503542" y="284480"/>
                  </a:lnTo>
                  <a:lnTo>
                    <a:pt x="504164" y="284480"/>
                  </a:lnTo>
                  <a:lnTo>
                    <a:pt x="504253" y="287020"/>
                  </a:lnTo>
                  <a:lnTo>
                    <a:pt x="504012" y="288290"/>
                  </a:lnTo>
                  <a:lnTo>
                    <a:pt x="504748" y="290830"/>
                  </a:lnTo>
                  <a:lnTo>
                    <a:pt x="505472" y="292100"/>
                  </a:lnTo>
                  <a:lnTo>
                    <a:pt x="503859" y="295910"/>
                  </a:lnTo>
                  <a:lnTo>
                    <a:pt x="506298" y="295910"/>
                  </a:lnTo>
                  <a:lnTo>
                    <a:pt x="506222" y="297180"/>
                  </a:lnTo>
                  <a:lnTo>
                    <a:pt x="506145" y="298450"/>
                  </a:lnTo>
                  <a:lnTo>
                    <a:pt x="507136" y="300990"/>
                  </a:lnTo>
                  <a:lnTo>
                    <a:pt x="505206" y="302260"/>
                  </a:lnTo>
                  <a:lnTo>
                    <a:pt x="506095" y="303530"/>
                  </a:lnTo>
                  <a:lnTo>
                    <a:pt x="506526" y="303530"/>
                  </a:lnTo>
                  <a:lnTo>
                    <a:pt x="506780" y="304800"/>
                  </a:lnTo>
                  <a:lnTo>
                    <a:pt x="505358" y="306070"/>
                  </a:lnTo>
                  <a:lnTo>
                    <a:pt x="507136" y="307340"/>
                  </a:lnTo>
                  <a:lnTo>
                    <a:pt x="506666" y="308610"/>
                  </a:lnTo>
                  <a:lnTo>
                    <a:pt x="506526" y="308610"/>
                  </a:lnTo>
                  <a:lnTo>
                    <a:pt x="508406" y="309880"/>
                  </a:lnTo>
                  <a:lnTo>
                    <a:pt x="506526" y="311150"/>
                  </a:lnTo>
                  <a:lnTo>
                    <a:pt x="508050" y="312420"/>
                  </a:lnTo>
                  <a:lnTo>
                    <a:pt x="508342" y="314960"/>
                  </a:lnTo>
                  <a:lnTo>
                    <a:pt x="507428" y="316230"/>
                  </a:lnTo>
                  <a:lnTo>
                    <a:pt x="507733" y="317500"/>
                  </a:lnTo>
                  <a:lnTo>
                    <a:pt x="508241" y="317500"/>
                  </a:lnTo>
                  <a:lnTo>
                    <a:pt x="508355" y="320040"/>
                  </a:lnTo>
                  <a:lnTo>
                    <a:pt x="508431" y="321310"/>
                  </a:lnTo>
                  <a:lnTo>
                    <a:pt x="507987" y="323850"/>
                  </a:lnTo>
                  <a:lnTo>
                    <a:pt x="509193" y="330200"/>
                  </a:lnTo>
                  <a:lnTo>
                    <a:pt x="508685" y="334010"/>
                  </a:lnTo>
                  <a:lnTo>
                    <a:pt x="508228" y="337820"/>
                  </a:lnTo>
                  <a:lnTo>
                    <a:pt x="507822" y="340360"/>
                  </a:lnTo>
                  <a:lnTo>
                    <a:pt x="507631" y="342900"/>
                  </a:lnTo>
                  <a:lnTo>
                    <a:pt x="507542" y="344170"/>
                  </a:lnTo>
                  <a:lnTo>
                    <a:pt x="508241" y="345440"/>
                  </a:lnTo>
                  <a:lnTo>
                    <a:pt x="508622" y="346710"/>
                  </a:lnTo>
                  <a:lnTo>
                    <a:pt x="509625" y="346710"/>
                  </a:lnTo>
                  <a:lnTo>
                    <a:pt x="510070" y="349250"/>
                  </a:lnTo>
                  <a:lnTo>
                    <a:pt x="509498" y="351790"/>
                  </a:lnTo>
                  <a:lnTo>
                    <a:pt x="508584" y="353060"/>
                  </a:lnTo>
                  <a:lnTo>
                    <a:pt x="510743" y="359410"/>
                  </a:lnTo>
                  <a:lnTo>
                    <a:pt x="508482" y="364490"/>
                  </a:lnTo>
                  <a:lnTo>
                    <a:pt x="510489" y="369570"/>
                  </a:lnTo>
                  <a:lnTo>
                    <a:pt x="510603" y="370840"/>
                  </a:lnTo>
                  <a:lnTo>
                    <a:pt x="509320" y="373380"/>
                  </a:lnTo>
                  <a:lnTo>
                    <a:pt x="510311" y="374650"/>
                  </a:lnTo>
                  <a:lnTo>
                    <a:pt x="510590" y="378460"/>
                  </a:lnTo>
                  <a:lnTo>
                    <a:pt x="510692" y="379730"/>
                  </a:lnTo>
                  <a:lnTo>
                    <a:pt x="510832" y="382270"/>
                  </a:lnTo>
                  <a:lnTo>
                    <a:pt x="510908" y="383540"/>
                  </a:lnTo>
                  <a:lnTo>
                    <a:pt x="510247" y="386080"/>
                  </a:lnTo>
                  <a:lnTo>
                    <a:pt x="510540" y="387350"/>
                  </a:lnTo>
                  <a:lnTo>
                    <a:pt x="510463" y="392430"/>
                  </a:lnTo>
                  <a:lnTo>
                    <a:pt x="513753" y="392430"/>
                  </a:lnTo>
                  <a:lnTo>
                    <a:pt x="510311" y="394970"/>
                  </a:lnTo>
                  <a:lnTo>
                    <a:pt x="512203" y="396240"/>
                  </a:lnTo>
                  <a:lnTo>
                    <a:pt x="513511" y="396240"/>
                  </a:lnTo>
                  <a:lnTo>
                    <a:pt x="513905" y="394970"/>
                  </a:lnTo>
                  <a:lnTo>
                    <a:pt x="514375" y="394970"/>
                  </a:lnTo>
                  <a:lnTo>
                    <a:pt x="514908" y="397510"/>
                  </a:lnTo>
                  <a:lnTo>
                    <a:pt x="521703" y="397510"/>
                  </a:lnTo>
                  <a:lnTo>
                    <a:pt x="521449" y="396240"/>
                  </a:lnTo>
                  <a:lnTo>
                    <a:pt x="521195" y="394970"/>
                  </a:lnTo>
                  <a:lnTo>
                    <a:pt x="522160" y="393700"/>
                  </a:lnTo>
                  <a:lnTo>
                    <a:pt x="522643" y="393700"/>
                  </a:lnTo>
                  <a:lnTo>
                    <a:pt x="522744" y="394042"/>
                  </a:lnTo>
                  <a:lnTo>
                    <a:pt x="522833" y="394347"/>
                  </a:lnTo>
                  <a:lnTo>
                    <a:pt x="523163" y="394601"/>
                  </a:lnTo>
                  <a:lnTo>
                    <a:pt x="523392" y="394893"/>
                  </a:lnTo>
                  <a:lnTo>
                    <a:pt x="523633" y="394563"/>
                  </a:lnTo>
                  <a:lnTo>
                    <a:pt x="524027" y="394271"/>
                  </a:lnTo>
                  <a:lnTo>
                    <a:pt x="524078" y="393534"/>
                  </a:lnTo>
                  <a:lnTo>
                    <a:pt x="523773" y="393153"/>
                  </a:lnTo>
                  <a:lnTo>
                    <a:pt x="524510" y="391160"/>
                  </a:lnTo>
                  <a:lnTo>
                    <a:pt x="525907" y="387350"/>
                  </a:lnTo>
                  <a:lnTo>
                    <a:pt x="523506" y="388620"/>
                  </a:lnTo>
                  <a:lnTo>
                    <a:pt x="523354" y="388861"/>
                  </a:lnTo>
                  <a:lnTo>
                    <a:pt x="523354" y="392709"/>
                  </a:lnTo>
                  <a:lnTo>
                    <a:pt x="522922" y="392709"/>
                  </a:lnTo>
                  <a:lnTo>
                    <a:pt x="522998" y="392430"/>
                  </a:lnTo>
                  <a:lnTo>
                    <a:pt x="523303" y="392430"/>
                  </a:lnTo>
                  <a:lnTo>
                    <a:pt x="523354" y="392709"/>
                  </a:lnTo>
                  <a:lnTo>
                    <a:pt x="523354" y="388861"/>
                  </a:lnTo>
                  <a:lnTo>
                    <a:pt x="522693" y="389890"/>
                  </a:lnTo>
                  <a:lnTo>
                    <a:pt x="522503" y="391160"/>
                  </a:lnTo>
                  <a:lnTo>
                    <a:pt x="521957" y="391160"/>
                  </a:lnTo>
                  <a:lnTo>
                    <a:pt x="522693" y="389890"/>
                  </a:lnTo>
                  <a:lnTo>
                    <a:pt x="523125" y="388620"/>
                  </a:lnTo>
                  <a:lnTo>
                    <a:pt x="523659" y="387350"/>
                  </a:lnTo>
                  <a:lnTo>
                    <a:pt x="524078" y="386080"/>
                  </a:lnTo>
                  <a:lnTo>
                    <a:pt x="523722" y="384810"/>
                  </a:lnTo>
                  <a:lnTo>
                    <a:pt x="523582" y="384810"/>
                  </a:lnTo>
                  <a:lnTo>
                    <a:pt x="523989" y="383540"/>
                  </a:lnTo>
                  <a:lnTo>
                    <a:pt x="524764" y="383540"/>
                  </a:lnTo>
                  <a:lnTo>
                    <a:pt x="524675" y="382270"/>
                  </a:lnTo>
                  <a:lnTo>
                    <a:pt x="524598" y="379730"/>
                  </a:lnTo>
                  <a:lnTo>
                    <a:pt x="522693" y="379730"/>
                  </a:lnTo>
                  <a:lnTo>
                    <a:pt x="522452" y="378460"/>
                  </a:lnTo>
                  <a:lnTo>
                    <a:pt x="525551" y="375920"/>
                  </a:lnTo>
                  <a:lnTo>
                    <a:pt x="524459" y="373380"/>
                  </a:lnTo>
                  <a:lnTo>
                    <a:pt x="523570" y="369570"/>
                  </a:lnTo>
                  <a:lnTo>
                    <a:pt x="523659" y="368300"/>
                  </a:lnTo>
                  <a:lnTo>
                    <a:pt x="524497" y="367030"/>
                  </a:lnTo>
                  <a:lnTo>
                    <a:pt x="523201" y="367030"/>
                  </a:lnTo>
                  <a:lnTo>
                    <a:pt x="523913" y="364490"/>
                  </a:lnTo>
                  <a:lnTo>
                    <a:pt x="523278" y="363220"/>
                  </a:lnTo>
                  <a:lnTo>
                    <a:pt x="522655" y="360680"/>
                  </a:lnTo>
                  <a:lnTo>
                    <a:pt x="523328" y="359410"/>
                  </a:lnTo>
                  <a:lnTo>
                    <a:pt x="523582" y="358140"/>
                  </a:lnTo>
                  <a:lnTo>
                    <a:pt x="522833" y="358140"/>
                  </a:lnTo>
                  <a:lnTo>
                    <a:pt x="523582" y="356870"/>
                  </a:lnTo>
                  <a:lnTo>
                    <a:pt x="522693" y="355600"/>
                  </a:lnTo>
                  <a:lnTo>
                    <a:pt x="521944" y="355600"/>
                  </a:lnTo>
                  <a:lnTo>
                    <a:pt x="522693" y="354330"/>
                  </a:lnTo>
                  <a:lnTo>
                    <a:pt x="523138" y="353060"/>
                  </a:lnTo>
                  <a:lnTo>
                    <a:pt x="524078" y="351790"/>
                  </a:lnTo>
                  <a:lnTo>
                    <a:pt x="522693" y="350520"/>
                  </a:lnTo>
                  <a:lnTo>
                    <a:pt x="523062" y="349250"/>
                  </a:lnTo>
                  <a:lnTo>
                    <a:pt x="524510" y="347980"/>
                  </a:lnTo>
                  <a:lnTo>
                    <a:pt x="522693" y="346710"/>
                  </a:lnTo>
                  <a:lnTo>
                    <a:pt x="522439" y="345440"/>
                  </a:lnTo>
                  <a:lnTo>
                    <a:pt x="525170" y="344170"/>
                  </a:lnTo>
                  <a:lnTo>
                    <a:pt x="522185" y="344170"/>
                  </a:lnTo>
                  <a:lnTo>
                    <a:pt x="522147" y="342900"/>
                  </a:lnTo>
                  <a:lnTo>
                    <a:pt x="521766" y="340360"/>
                  </a:lnTo>
                  <a:lnTo>
                    <a:pt x="522820" y="335280"/>
                  </a:lnTo>
                  <a:lnTo>
                    <a:pt x="521385" y="331470"/>
                  </a:lnTo>
                  <a:lnTo>
                    <a:pt x="522693" y="327660"/>
                  </a:lnTo>
                  <a:lnTo>
                    <a:pt x="522439" y="327660"/>
                  </a:lnTo>
                  <a:lnTo>
                    <a:pt x="520573" y="326390"/>
                  </a:lnTo>
                  <a:lnTo>
                    <a:pt x="521906" y="325120"/>
                  </a:lnTo>
                  <a:lnTo>
                    <a:pt x="521792" y="323850"/>
                  </a:lnTo>
                  <a:lnTo>
                    <a:pt x="520903" y="323850"/>
                  </a:lnTo>
                  <a:lnTo>
                    <a:pt x="521195" y="322580"/>
                  </a:lnTo>
                  <a:lnTo>
                    <a:pt x="521500" y="322580"/>
                  </a:lnTo>
                  <a:lnTo>
                    <a:pt x="521792" y="323850"/>
                  </a:lnTo>
                  <a:lnTo>
                    <a:pt x="522160" y="322580"/>
                  </a:lnTo>
                  <a:lnTo>
                    <a:pt x="522884" y="320040"/>
                  </a:lnTo>
                  <a:lnTo>
                    <a:pt x="522770" y="318770"/>
                  </a:lnTo>
                  <a:lnTo>
                    <a:pt x="520014" y="313690"/>
                  </a:lnTo>
                  <a:lnTo>
                    <a:pt x="521195" y="308610"/>
                  </a:lnTo>
                  <a:lnTo>
                    <a:pt x="519823" y="304800"/>
                  </a:lnTo>
                  <a:lnTo>
                    <a:pt x="519099" y="300990"/>
                  </a:lnTo>
                  <a:lnTo>
                    <a:pt x="518909" y="300761"/>
                  </a:lnTo>
                  <a:lnTo>
                    <a:pt x="518909" y="393700"/>
                  </a:lnTo>
                  <a:lnTo>
                    <a:pt x="518706" y="394970"/>
                  </a:lnTo>
                  <a:lnTo>
                    <a:pt x="518414" y="394970"/>
                  </a:lnTo>
                  <a:lnTo>
                    <a:pt x="518134" y="396240"/>
                  </a:lnTo>
                  <a:lnTo>
                    <a:pt x="517499" y="394970"/>
                  </a:lnTo>
                  <a:lnTo>
                    <a:pt x="517804" y="394970"/>
                  </a:lnTo>
                  <a:lnTo>
                    <a:pt x="518439" y="393700"/>
                  </a:lnTo>
                  <a:lnTo>
                    <a:pt x="518909" y="393700"/>
                  </a:lnTo>
                  <a:lnTo>
                    <a:pt x="518909" y="300761"/>
                  </a:lnTo>
                  <a:lnTo>
                    <a:pt x="518071" y="299720"/>
                  </a:lnTo>
                  <a:lnTo>
                    <a:pt x="519099" y="298450"/>
                  </a:lnTo>
                  <a:lnTo>
                    <a:pt x="519099" y="300202"/>
                  </a:lnTo>
                  <a:lnTo>
                    <a:pt x="520153" y="299605"/>
                  </a:lnTo>
                  <a:lnTo>
                    <a:pt x="520153" y="299008"/>
                  </a:lnTo>
                  <a:lnTo>
                    <a:pt x="519125" y="298437"/>
                  </a:lnTo>
                  <a:lnTo>
                    <a:pt x="520611" y="297180"/>
                  </a:lnTo>
                  <a:lnTo>
                    <a:pt x="518718" y="294640"/>
                  </a:lnTo>
                  <a:lnTo>
                    <a:pt x="519709" y="293370"/>
                  </a:lnTo>
                  <a:lnTo>
                    <a:pt x="518198" y="293370"/>
                  </a:lnTo>
                  <a:lnTo>
                    <a:pt x="518198" y="292100"/>
                  </a:lnTo>
                  <a:lnTo>
                    <a:pt x="517461" y="292100"/>
                  </a:lnTo>
                  <a:lnTo>
                    <a:pt x="517461" y="290830"/>
                  </a:lnTo>
                  <a:lnTo>
                    <a:pt x="518198" y="290830"/>
                  </a:lnTo>
                  <a:lnTo>
                    <a:pt x="517525" y="289560"/>
                  </a:lnTo>
                  <a:lnTo>
                    <a:pt x="519404" y="288290"/>
                  </a:lnTo>
                  <a:lnTo>
                    <a:pt x="517740" y="285750"/>
                  </a:lnTo>
                  <a:lnTo>
                    <a:pt x="518579" y="284480"/>
                  </a:lnTo>
                  <a:lnTo>
                    <a:pt x="518769" y="284480"/>
                  </a:lnTo>
                  <a:lnTo>
                    <a:pt x="518680" y="283210"/>
                  </a:lnTo>
                  <a:lnTo>
                    <a:pt x="516331" y="283210"/>
                  </a:lnTo>
                  <a:lnTo>
                    <a:pt x="516394" y="279400"/>
                  </a:lnTo>
                  <a:lnTo>
                    <a:pt x="515658" y="279400"/>
                  </a:lnTo>
                  <a:lnTo>
                    <a:pt x="515658" y="278130"/>
                  </a:lnTo>
                  <a:lnTo>
                    <a:pt x="516420" y="278130"/>
                  </a:lnTo>
                  <a:lnTo>
                    <a:pt x="516966" y="274320"/>
                  </a:lnTo>
                  <a:lnTo>
                    <a:pt x="517017" y="271780"/>
                  </a:lnTo>
                  <a:lnTo>
                    <a:pt x="514629" y="267970"/>
                  </a:lnTo>
                  <a:lnTo>
                    <a:pt x="515912" y="267970"/>
                  </a:lnTo>
                  <a:lnTo>
                    <a:pt x="515912" y="265430"/>
                  </a:lnTo>
                  <a:lnTo>
                    <a:pt x="515327" y="264160"/>
                  </a:lnTo>
                  <a:lnTo>
                    <a:pt x="515823" y="261620"/>
                  </a:lnTo>
                  <a:lnTo>
                    <a:pt x="516242" y="260350"/>
                  </a:lnTo>
                  <a:lnTo>
                    <a:pt x="514743" y="260350"/>
                  </a:lnTo>
                  <a:lnTo>
                    <a:pt x="514629" y="259080"/>
                  </a:lnTo>
                  <a:lnTo>
                    <a:pt x="515251" y="259080"/>
                  </a:lnTo>
                  <a:lnTo>
                    <a:pt x="515162" y="256540"/>
                  </a:lnTo>
                  <a:lnTo>
                    <a:pt x="513499" y="256540"/>
                  </a:lnTo>
                  <a:lnTo>
                    <a:pt x="515162" y="254000"/>
                  </a:lnTo>
                  <a:lnTo>
                    <a:pt x="513930" y="252730"/>
                  </a:lnTo>
                  <a:lnTo>
                    <a:pt x="513270" y="248920"/>
                  </a:lnTo>
                  <a:lnTo>
                    <a:pt x="513194" y="247650"/>
                  </a:lnTo>
                  <a:lnTo>
                    <a:pt x="513118" y="246380"/>
                  </a:lnTo>
                  <a:lnTo>
                    <a:pt x="512292" y="241300"/>
                  </a:lnTo>
                  <a:lnTo>
                    <a:pt x="511556" y="240030"/>
                  </a:lnTo>
                  <a:lnTo>
                    <a:pt x="511035" y="238760"/>
                  </a:lnTo>
                  <a:lnTo>
                    <a:pt x="511035" y="237490"/>
                  </a:lnTo>
                  <a:lnTo>
                    <a:pt x="510832" y="237490"/>
                  </a:lnTo>
                  <a:lnTo>
                    <a:pt x="510628" y="236220"/>
                  </a:lnTo>
                  <a:lnTo>
                    <a:pt x="510806" y="236220"/>
                  </a:lnTo>
                  <a:lnTo>
                    <a:pt x="510832" y="237490"/>
                  </a:lnTo>
                  <a:lnTo>
                    <a:pt x="511505" y="236220"/>
                  </a:lnTo>
                  <a:lnTo>
                    <a:pt x="512178" y="234950"/>
                  </a:lnTo>
                  <a:lnTo>
                    <a:pt x="511797" y="233680"/>
                  </a:lnTo>
                  <a:lnTo>
                    <a:pt x="509231" y="232410"/>
                  </a:lnTo>
                  <a:lnTo>
                    <a:pt x="511213" y="231140"/>
                  </a:lnTo>
                  <a:lnTo>
                    <a:pt x="510692" y="228600"/>
                  </a:lnTo>
                  <a:lnTo>
                    <a:pt x="510463" y="227330"/>
                  </a:lnTo>
                  <a:lnTo>
                    <a:pt x="510311" y="226060"/>
                  </a:lnTo>
                  <a:lnTo>
                    <a:pt x="510120" y="224790"/>
                  </a:lnTo>
                  <a:lnTo>
                    <a:pt x="508889" y="224790"/>
                  </a:lnTo>
                  <a:lnTo>
                    <a:pt x="509460" y="223520"/>
                  </a:lnTo>
                  <a:lnTo>
                    <a:pt x="509778" y="222250"/>
                  </a:lnTo>
                  <a:lnTo>
                    <a:pt x="508609" y="220980"/>
                  </a:lnTo>
                  <a:lnTo>
                    <a:pt x="509574" y="219710"/>
                  </a:lnTo>
                  <a:lnTo>
                    <a:pt x="510146" y="219710"/>
                  </a:lnTo>
                  <a:lnTo>
                    <a:pt x="512889" y="218440"/>
                  </a:lnTo>
                  <a:lnTo>
                    <a:pt x="514311" y="215900"/>
                  </a:lnTo>
                  <a:lnTo>
                    <a:pt x="519099" y="214630"/>
                  </a:lnTo>
                  <a:lnTo>
                    <a:pt x="521589" y="214630"/>
                  </a:lnTo>
                  <a:lnTo>
                    <a:pt x="522795" y="212090"/>
                  </a:lnTo>
                  <a:lnTo>
                    <a:pt x="523151" y="210820"/>
                  </a:lnTo>
                  <a:lnTo>
                    <a:pt x="523303" y="212090"/>
                  </a:lnTo>
                  <a:lnTo>
                    <a:pt x="526072" y="212090"/>
                  </a:lnTo>
                  <a:lnTo>
                    <a:pt x="526364" y="210820"/>
                  </a:lnTo>
                  <a:lnTo>
                    <a:pt x="526656" y="209550"/>
                  </a:lnTo>
                  <a:lnTo>
                    <a:pt x="528281" y="208280"/>
                  </a:lnTo>
                  <a:lnTo>
                    <a:pt x="529907" y="207010"/>
                  </a:lnTo>
                  <a:lnTo>
                    <a:pt x="531507" y="204470"/>
                  </a:lnTo>
                  <a:lnTo>
                    <a:pt x="535139" y="205740"/>
                  </a:lnTo>
                  <a:lnTo>
                    <a:pt x="536155" y="204470"/>
                  </a:lnTo>
                  <a:lnTo>
                    <a:pt x="536638" y="204470"/>
                  </a:lnTo>
                  <a:lnTo>
                    <a:pt x="538289" y="201930"/>
                  </a:lnTo>
                  <a:lnTo>
                    <a:pt x="540753" y="200660"/>
                  </a:lnTo>
                  <a:lnTo>
                    <a:pt x="543039" y="196850"/>
                  </a:lnTo>
                  <a:lnTo>
                    <a:pt x="543902" y="198120"/>
                  </a:lnTo>
                  <a:lnTo>
                    <a:pt x="544258" y="198120"/>
                  </a:lnTo>
                  <a:lnTo>
                    <a:pt x="545172" y="196850"/>
                  </a:lnTo>
                  <a:lnTo>
                    <a:pt x="545693" y="195580"/>
                  </a:lnTo>
                  <a:lnTo>
                    <a:pt x="546506" y="194310"/>
                  </a:lnTo>
                  <a:lnTo>
                    <a:pt x="547077" y="193040"/>
                  </a:lnTo>
                  <a:lnTo>
                    <a:pt x="547636" y="193040"/>
                  </a:lnTo>
                  <a:lnTo>
                    <a:pt x="548144" y="195580"/>
                  </a:lnTo>
                  <a:lnTo>
                    <a:pt x="548855" y="195580"/>
                  </a:lnTo>
                  <a:lnTo>
                    <a:pt x="550329" y="193040"/>
                  </a:lnTo>
                  <a:lnTo>
                    <a:pt x="551942" y="191770"/>
                  </a:lnTo>
                  <a:lnTo>
                    <a:pt x="552323" y="189230"/>
                  </a:lnTo>
                  <a:lnTo>
                    <a:pt x="554875" y="189230"/>
                  </a:lnTo>
                  <a:lnTo>
                    <a:pt x="555904" y="187960"/>
                  </a:lnTo>
                  <a:lnTo>
                    <a:pt x="559625" y="182880"/>
                  </a:lnTo>
                  <a:lnTo>
                    <a:pt x="564743" y="180340"/>
                  </a:lnTo>
                  <a:lnTo>
                    <a:pt x="568921" y="176530"/>
                  </a:lnTo>
                  <a:lnTo>
                    <a:pt x="570699" y="176530"/>
                  </a:lnTo>
                  <a:lnTo>
                    <a:pt x="572604" y="173990"/>
                  </a:lnTo>
                  <a:lnTo>
                    <a:pt x="574992" y="173990"/>
                  </a:lnTo>
                  <a:lnTo>
                    <a:pt x="575310" y="171450"/>
                  </a:lnTo>
                  <a:lnTo>
                    <a:pt x="576224" y="171450"/>
                  </a:lnTo>
                  <a:lnTo>
                    <a:pt x="579424" y="170180"/>
                  </a:lnTo>
                  <a:lnTo>
                    <a:pt x="581621" y="168910"/>
                  </a:lnTo>
                  <a:lnTo>
                    <a:pt x="582447" y="166370"/>
                  </a:lnTo>
                  <a:lnTo>
                    <a:pt x="582574" y="165100"/>
                  </a:lnTo>
                  <a:lnTo>
                    <a:pt x="583399" y="165100"/>
                  </a:lnTo>
                  <a:lnTo>
                    <a:pt x="586714" y="163830"/>
                  </a:lnTo>
                  <a:lnTo>
                    <a:pt x="588238" y="161290"/>
                  </a:lnTo>
                  <a:lnTo>
                    <a:pt x="589597" y="158750"/>
                  </a:lnTo>
                  <a:lnTo>
                    <a:pt x="590283" y="157480"/>
                  </a:lnTo>
                  <a:lnTo>
                    <a:pt x="590905" y="157480"/>
                  </a:lnTo>
                  <a:lnTo>
                    <a:pt x="591604" y="156210"/>
                  </a:lnTo>
                  <a:lnTo>
                    <a:pt x="594169" y="154940"/>
                  </a:lnTo>
                  <a:lnTo>
                    <a:pt x="596950" y="153670"/>
                  </a:lnTo>
                  <a:lnTo>
                    <a:pt x="598030" y="151130"/>
                  </a:lnTo>
                  <a:lnTo>
                    <a:pt x="598500" y="151130"/>
                  </a:lnTo>
                  <a:lnTo>
                    <a:pt x="598741" y="149860"/>
                  </a:lnTo>
                  <a:lnTo>
                    <a:pt x="599732" y="149860"/>
                  </a:lnTo>
                  <a:lnTo>
                    <a:pt x="600722" y="148590"/>
                  </a:lnTo>
                  <a:lnTo>
                    <a:pt x="601713" y="148590"/>
                  </a:lnTo>
                  <a:lnTo>
                    <a:pt x="601268" y="147320"/>
                  </a:lnTo>
                  <a:lnTo>
                    <a:pt x="601649" y="147320"/>
                  </a:lnTo>
                  <a:lnTo>
                    <a:pt x="601713" y="148590"/>
                  </a:lnTo>
                  <a:lnTo>
                    <a:pt x="603148" y="147320"/>
                  </a:lnTo>
                  <a:lnTo>
                    <a:pt x="604545" y="146050"/>
                  </a:lnTo>
                  <a:lnTo>
                    <a:pt x="606564" y="143510"/>
                  </a:lnTo>
                  <a:lnTo>
                    <a:pt x="608914" y="143510"/>
                  </a:lnTo>
                  <a:lnTo>
                    <a:pt x="611530" y="142240"/>
                  </a:lnTo>
                  <a:lnTo>
                    <a:pt x="611416" y="138430"/>
                  </a:lnTo>
                  <a:lnTo>
                    <a:pt x="615022" y="138430"/>
                  </a:lnTo>
                  <a:lnTo>
                    <a:pt x="615175" y="137160"/>
                  </a:lnTo>
                  <a:lnTo>
                    <a:pt x="615721" y="135890"/>
                  </a:lnTo>
                  <a:lnTo>
                    <a:pt x="616051" y="135890"/>
                  </a:lnTo>
                  <a:lnTo>
                    <a:pt x="616470" y="134620"/>
                  </a:lnTo>
                  <a:lnTo>
                    <a:pt x="620407" y="134620"/>
                  </a:lnTo>
                  <a:lnTo>
                    <a:pt x="621322" y="130810"/>
                  </a:lnTo>
                  <a:lnTo>
                    <a:pt x="623252" y="128295"/>
                  </a:lnTo>
                  <a:lnTo>
                    <a:pt x="622173" y="127000"/>
                  </a:lnTo>
                  <a:lnTo>
                    <a:pt x="623252" y="128295"/>
                  </a:lnTo>
                  <a:lnTo>
                    <a:pt x="624268" y="129540"/>
                  </a:lnTo>
                  <a:lnTo>
                    <a:pt x="624954" y="128295"/>
                  </a:lnTo>
                  <a:lnTo>
                    <a:pt x="628040" y="127000"/>
                  </a:lnTo>
                  <a:lnTo>
                    <a:pt x="627303" y="123190"/>
                  </a:lnTo>
                  <a:lnTo>
                    <a:pt x="630999" y="124460"/>
                  </a:lnTo>
                  <a:lnTo>
                    <a:pt x="631202" y="123190"/>
                  </a:lnTo>
                  <a:lnTo>
                    <a:pt x="632764" y="121920"/>
                  </a:lnTo>
                  <a:lnTo>
                    <a:pt x="633349" y="119380"/>
                  </a:lnTo>
                  <a:lnTo>
                    <a:pt x="635990" y="120650"/>
                  </a:lnTo>
                  <a:lnTo>
                    <a:pt x="636181" y="120650"/>
                  </a:lnTo>
                  <a:lnTo>
                    <a:pt x="637197" y="119380"/>
                  </a:lnTo>
                  <a:lnTo>
                    <a:pt x="636727" y="118110"/>
                  </a:lnTo>
                  <a:lnTo>
                    <a:pt x="637108" y="118110"/>
                  </a:lnTo>
                  <a:lnTo>
                    <a:pt x="638073" y="116840"/>
                  </a:lnTo>
                  <a:lnTo>
                    <a:pt x="639152" y="116840"/>
                  </a:lnTo>
                  <a:lnTo>
                    <a:pt x="641337" y="115570"/>
                  </a:lnTo>
                  <a:lnTo>
                    <a:pt x="640867" y="113030"/>
                  </a:lnTo>
                  <a:lnTo>
                    <a:pt x="642137" y="111760"/>
                  </a:lnTo>
                  <a:lnTo>
                    <a:pt x="644664" y="110490"/>
                  </a:lnTo>
                  <a:lnTo>
                    <a:pt x="644804" y="110490"/>
                  </a:lnTo>
                  <a:lnTo>
                    <a:pt x="646874" y="107950"/>
                  </a:lnTo>
                  <a:lnTo>
                    <a:pt x="647039" y="107950"/>
                  </a:lnTo>
                  <a:lnTo>
                    <a:pt x="650900" y="106680"/>
                  </a:lnTo>
                  <a:lnTo>
                    <a:pt x="651014" y="102870"/>
                  </a:lnTo>
                  <a:lnTo>
                    <a:pt x="652919" y="100926"/>
                  </a:lnTo>
                  <a:lnTo>
                    <a:pt x="652919" y="101244"/>
                  </a:lnTo>
                  <a:lnTo>
                    <a:pt x="652856" y="101701"/>
                  </a:lnTo>
                  <a:lnTo>
                    <a:pt x="653046" y="102387"/>
                  </a:lnTo>
                  <a:lnTo>
                    <a:pt x="653300" y="102616"/>
                  </a:lnTo>
                  <a:lnTo>
                    <a:pt x="653503" y="102882"/>
                  </a:lnTo>
                  <a:lnTo>
                    <a:pt x="653592" y="102641"/>
                  </a:lnTo>
                  <a:lnTo>
                    <a:pt x="653834" y="102336"/>
                  </a:lnTo>
                  <a:lnTo>
                    <a:pt x="653757" y="102146"/>
                  </a:lnTo>
                  <a:lnTo>
                    <a:pt x="653554" y="101688"/>
                  </a:lnTo>
                  <a:lnTo>
                    <a:pt x="653211" y="101257"/>
                  </a:lnTo>
                  <a:lnTo>
                    <a:pt x="652945" y="100901"/>
                  </a:lnTo>
                  <a:lnTo>
                    <a:pt x="653503" y="100330"/>
                  </a:lnTo>
                  <a:lnTo>
                    <a:pt x="654113" y="100330"/>
                  </a:lnTo>
                  <a:lnTo>
                    <a:pt x="654710" y="100330"/>
                  </a:lnTo>
                  <a:lnTo>
                    <a:pt x="655066" y="101600"/>
                  </a:lnTo>
                  <a:lnTo>
                    <a:pt x="656983" y="100330"/>
                  </a:lnTo>
                  <a:lnTo>
                    <a:pt x="657682" y="99060"/>
                  </a:lnTo>
                  <a:lnTo>
                    <a:pt x="659206" y="99060"/>
                  </a:lnTo>
                  <a:lnTo>
                    <a:pt x="659968" y="97790"/>
                  </a:lnTo>
                  <a:lnTo>
                    <a:pt x="662432" y="97790"/>
                  </a:lnTo>
                  <a:lnTo>
                    <a:pt x="661568" y="96520"/>
                  </a:lnTo>
                  <a:lnTo>
                    <a:pt x="662368" y="96520"/>
                  </a:lnTo>
                  <a:lnTo>
                    <a:pt x="663181" y="95250"/>
                  </a:lnTo>
                  <a:lnTo>
                    <a:pt x="664718" y="95250"/>
                  </a:lnTo>
                  <a:lnTo>
                    <a:pt x="665594" y="93980"/>
                  </a:lnTo>
                  <a:lnTo>
                    <a:pt x="666940" y="92710"/>
                  </a:lnTo>
                  <a:lnTo>
                    <a:pt x="667512" y="91440"/>
                  </a:lnTo>
                  <a:lnTo>
                    <a:pt x="668007" y="90170"/>
                  </a:lnTo>
                  <a:lnTo>
                    <a:pt x="671017" y="90170"/>
                  </a:lnTo>
                  <a:lnTo>
                    <a:pt x="669912" y="88900"/>
                  </a:lnTo>
                  <a:lnTo>
                    <a:pt x="670572" y="88900"/>
                  </a:lnTo>
                  <a:lnTo>
                    <a:pt x="671766" y="87630"/>
                  </a:lnTo>
                  <a:lnTo>
                    <a:pt x="672058" y="88112"/>
                  </a:lnTo>
                  <a:lnTo>
                    <a:pt x="672376" y="88112"/>
                  </a:lnTo>
                  <a:lnTo>
                    <a:pt x="672655" y="87388"/>
                  </a:lnTo>
                  <a:lnTo>
                    <a:pt x="673442" y="86360"/>
                  </a:lnTo>
                  <a:lnTo>
                    <a:pt x="675360" y="83820"/>
                  </a:lnTo>
                  <a:lnTo>
                    <a:pt x="675665" y="84518"/>
                  </a:lnTo>
                  <a:lnTo>
                    <a:pt x="675970" y="84518"/>
                  </a:lnTo>
                  <a:lnTo>
                    <a:pt x="676236" y="83820"/>
                  </a:lnTo>
                  <a:lnTo>
                    <a:pt x="676998" y="83464"/>
                  </a:lnTo>
                  <a:lnTo>
                    <a:pt x="676998" y="83172"/>
                  </a:lnTo>
                  <a:lnTo>
                    <a:pt x="676262" y="82867"/>
                  </a:lnTo>
                  <a:lnTo>
                    <a:pt x="676262" y="82575"/>
                  </a:lnTo>
                  <a:lnTo>
                    <a:pt x="676122" y="82575"/>
                  </a:lnTo>
                  <a:lnTo>
                    <a:pt x="678548" y="81280"/>
                  </a:lnTo>
                  <a:lnTo>
                    <a:pt x="681278" y="80010"/>
                  </a:lnTo>
                  <a:lnTo>
                    <a:pt x="682967" y="77470"/>
                  </a:lnTo>
                  <a:lnTo>
                    <a:pt x="684657" y="76200"/>
                  </a:lnTo>
                  <a:lnTo>
                    <a:pt x="686943" y="74930"/>
                  </a:lnTo>
                  <a:lnTo>
                    <a:pt x="687895" y="73660"/>
                  </a:lnTo>
                  <a:lnTo>
                    <a:pt x="688860" y="72390"/>
                  </a:lnTo>
                  <a:lnTo>
                    <a:pt x="689140" y="72847"/>
                  </a:lnTo>
                  <a:lnTo>
                    <a:pt x="689444" y="72847"/>
                  </a:lnTo>
                  <a:lnTo>
                    <a:pt x="689622" y="72390"/>
                  </a:lnTo>
                  <a:lnTo>
                    <a:pt x="690765" y="72390"/>
                  </a:lnTo>
                  <a:lnTo>
                    <a:pt x="692899" y="73660"/>
                  </a:lnTo>
                  <a:lnTo>
                    <a:pt x="693115" y="72390"/>
                  </a:lnTo>
                  <a:lnTo>
                    <a:pt x="693343" y="71120"/>
                  </a:lnTo>
                  <a:lnTo>
                    <a:pt x="692251" y="71120"/>
                  </a:lnTo>
                  <a:lnTo>
                    <a:pt x="691908" y="69850"/>
                  </a:lnTo>
                  <a:lnTo>
                    <a:pt x="691832" y="68580"/>
                  </a:lnTo>
                  <a:lnTo>
                    <a:pt x="692569" y="69850"/>
                  </a:lnTo>
                  <a:lnTo>
                    <a:pt x="693343" y="69850"/>
                  </a:lnTo>
                  <a:lnTo>
                    <a:pt x="693343" y="70294"/>
                  </a:lnTo>
                  <a:lnTo>
                    <a:pt x="694080" y="70002"/>
                  </a:lnTo>
                  <a:lnTo>
                    <a:pt x="694080" y="69684"/>
                  </a:lnTo>
                  <a:lnTo>
                    <a:pt x="693661" y="69532"/>
                  </a:lnTo>
                  <a:lnTo>
                    <a:pt x="695807" y="67310"/>
                  </a:lnTo>
                  <a:lnTo>
                    <a:pt x="698373" y="64770"/>
                  </a:lnTo>
                  <a:lnTo>
                    <a:pt x="701332" y="63500"/>
                  </a:lnTo>
                  <a:lnTo>
                    <a:pt x="704303" y="62230"/>
                  </a:lnTo>
                  <a:lnTo>
                    <a:pt x="705789" y="60960"/>
                  </a:lnTo>
                  <a:lnTo>
                    <a:pt x="706285" y="59690"/>
                  </a:lnTo>
                  <a:lnTo>
                    <a:pt x="706793" y="58420"/>
                  </a:lnTo>
                  <a:lnTo>
                    <a:pt x="708329" y="57150"/>
                  </a:lnTo>
                  <a:lnTo>
                    <a:pt x="710895" y="55880"/>
                  </a:lnTo>
                  <a:lnTo>
                    <a:pt x="713130" y="53340"/>
                  </a:lnTo>
                  <a:lnTo>
                    <a:pt x="714121" y="50800"/>
                  </a:lnTo>
                  <a:lnTo>
                    <a:pt x="717765" y="50800"/>
                  </a:lnTo>
                  <a:lnTo>
                    <a:pt x="718108" y="48260"/>
                  </a:lnTo>
                  <a:lnTo>
                    <a:pt x="720521" y="48260"/>
                  </a:lnTo>
                  <a:lnTo>
                    <a:pt x="722071" y="46990"/>
                  </a:lnTo>
                  <a:lnTo>
                    <a:pt x="722236" y="46431"/>
                  </a:lnTo>
                  <a:lnTo>
                    <a:pt x="722426" y="46482"/>
                  </a:lnTo>
                  <a:lnTo>
                    <a:pt x="722287" y="46278"/>
                  </a:lnTo>
                  <a:lnTo>
                    <a:pt x="722845" y="44450"/>
                  </a:lnTo>
                  <a:lnTo>
                    <a:pt x="724230" y="43180"/>
                  </a:lnTo>
                  <a:lnTo>
                    <a:pt x="727887" y="44450"/>
                  </a:lnTo>
                  <a:lnTo>
                    <a:pt x="728433" y="43180"/>
                  </a:lnTo>
                  <a:lnTo>
                    <a:pt x="732256" y="38100"/>
                  </a:lnTo>
                  <a:lnTo>
                    <a:pt x="735977" y="34290"/>
                  </a:lnTo>
                  <a:lnTo>
                    <a:pt x="740016" y="31750"/>
                  </a:lnTo>
                  <a:lnTo>
                    <a:pt x="740333" y="31750"/>
                  </a:lnTo>
                  <a:lnTo>
                    <a:pt x="740435" y="31521"/>
                  </a:lnTo>
                  <a:lnTo>
                    <a:pt x="740625" y="31521"/>
                  </a:lnTo>
                  <a:lnTo>
                    <a:pt x="740918" y="30772"/>
                  </a:lnTo>
                  <a:lnTo>
                    <a:pt x="740778" y="30772"/>
                  </a:lnTo>
                  <a:lnTo>
                    <a:pt x="740918" y="30480"/>
                  </a:lnTo>
                  <a:lnTo>
                    <a:pt x="740918" y="30772"/>
                  </a:lnTo>
                  <a:lnTo>
                    <a:pt x="741680" y="30492"/>
                  </a:lnTo>
                  <a:lnTo>
                    <a:pt x="741680" y="30175"/>
                  </a:lnTo>
                  <a:lnTo>
                    <a:pt x="741184" y="29997"/>
                  </a:lnTo>
                  <a:lnTo>
                    <a:pt x="741616" y="29210"/>
                  </a:lnTo>
                  <a:lnTo>
                    <a:pt x="741997" y="27940"/>
                  </a:lnTo>
                  <a:lnTo>
                    <a:pt x="743419" y="29057"/>
                  </a:lnTo>
                  <a:lnTo>
                    <a:pt x="743242" y="29159"/>
                  </a:lnTo>
                  <a:lnTo>
                    <a:pt x="743191" y="29337"/>
                  </a:lnTo>
                  <a:lnTo>
                    <a:pt x="743318" y="29286"/>
                  </a:lnTo>
                  <a:lnTo>
                    <a:pt x="743458" y="29133"/>
                  </a:lnTo>
                  <a:lnTo>
                    <a:pt x="743623" y="29210"/>
                  </a:lnTo>
                  <a:lnTo>
                    <a:pt x="744905" y="27940"/>
                  </a:lnTo>
                  <a:lnTo>
                    <a:pt x="743115" y="26670"/>
                  </a:lnTo>
                  <a:lnTo>
                    <a:pt x="745464" y="25400"/>
                  </a:lnTo>
                  <a:lnTo>
                    <a:pt x="748665" y="25400"/>
                  </a:lnTo>
                  <a:lnTo>
                    <a:pt x="749084" y="24130"/>
                  </a:lnTo>
                  <a:lnTo>
                    <a:pt x="749604" y="22860"/>
                  </a:lnTo>
                  <a:lnTo>
                    <a:pt x="749922" y="21590"/>
                  </a:lnTo>
                  <a:lnTo>
                    <a:pt x="750735" y="20320"/>
                  </a:lnTo>
                  <a:lnTo>
                    <a:pt x="752589" y="20320"/>
                  </a:lnTo>
                  <a:lnTo>
                    <a:pt x="752767" y="19558"/>
                  </a:lnTo>
                  <a:lnTo>
                    <a:pt x="752894" y="19837"/>
                  </a:lnTo>
                  <a:lnTo>
                    <a:pt x="753198" y="19837"/>
                  </a:lnTo>
                  <a:lnTo>
                    <a:pt x="753313" y="19558"/>
                  </a:lnTo>
                  <a:lnTo>
                    <a:pt x="753503" y="20320"/>
                  </a:lnTo>
                  <a:lnTo>
                    <a:pt x="754100" y="19050"/>
                  </a:lnTo>
                  <a:lnTo>
                    <a:pt x="755053" y="19050"/>
                  </a:lnTo>
                  <a:lnTo>
                    <a:pt x="754545" y="17780"/>
                  </a:lnTo>
                  <a:lnTo>
                    <a:pt x="755040" y="17780"/>
                  </a:lnTo>
                  <a:lnTo>
                    <a:pt x="755218" y="19050"/>
                  </a:lnTo>
                  <a:lnTo>
                    <a:pt x="757212" y="17780"/>
                  </a:lnTo>
                  <a:lnTo>
                    <a:pt x="756767" y="15240"/>
                  </a:lnTo>
                  <a:lnTo>
                    <a:pt x="756539" y="13970"/>
                  </a:lnTo>
                  <a:lnTo>
                    <a:pt x="758888" y="13970"/>
                  </a:lnTo>
                  <a:lnTo>
                    <a:pt x="758736" y="12700"/>
                  </a:lnTo>
                  <a:lnTo>
                    <a:pt x="758278" y="12700"/>
                  </a:lnTo>
                  <a:lnTo>
                    <a:pt x="758990" y="11430"/>
                  </a:lnTo>
                  <a:lnTo>
                    <a:pt x="760412" y="8890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795677" y="2868561"/>
              <a:ext cx="553720" cy="363855"/>
            </a:xfrm>
            <a:custGeom>
              <a:avLst/>
              <a:gdLst/>
              <a:ahLst/>
              <a:cxnLst/>
              <a:rect l="l" t="t" r="r" b="b"/>
              <a:pathLst>
                <a:path w="553720" h="363855">
                  <a:moveTo>
                    <a:pt x="457" y="106438"/>
                  </a:moveTo>
                  <a:lnTo>
                    <a:pt x="330" y="106476"/>
                  </a:lnTo>
                  <a:lnTo>
                    <a:pt x="190" y="106502"/>
                  </a:lnTo>
                  <a:lnTo>
                    <a:pt x="25" y="106654"/>
                  </a:lnTo>
                  <a:lnTo>
                    <a:pt x="50" y="106794"/>
                  </a:lnTo>
                  <a:lnTo>
                    <a:pt x="304" y="106578"/>
                  </a:lnTo>
                  <a:lnTo>
                    <a:pt x="457" y="106438"/>
                  </a:lnTo>
                  <a:close/>
                </a:path>
                <a:path w="553720" h="363855">
                  <a:moveTo>
                    <a:pt x="41783" y="124383"/>
                  </a:moveTo>
                  <a:lnTo>
                    <a:pt x="41630" y="124447"/>
                  </a:lnTo>
                  <a:lnTo>
                    <a:pt x="41402" y="124561"/>
                  </a:lnTo>
                  <a:lnTo>
                    <a:pt x="41325" y="124828"/>
                  </a:lnTo>
                  <a:lnTo>
                    <a:pt x="41529" y="124790"/>
                  </a:lnTo>
                  <a:lnTo>
                    <a:pt x="41656" y="124625"/>
                  </a:lnTo>
                  <a:lnTo>
                    <a:pt x="41783" y="124383"/>
                  </a:lnTo>
                  <a:close/>
                </a:path>
                <a:path w="553720" h="363855">
                  <a:moveTo>
                    <a:pt x="41783" y="109118"/>
                  </a:moveTo>
                  <a:lnTo>
                    <a:pt x="41478" y="108381"/>
                  </a:lnTo>
                  <a:lnTo>
                    <a:pt x="41160" y="108369"/>
                  </a:lnTo>
                  <a:lnTo>
                    <a:pt x="40881" y="109118"/>
                  </a:lnTo>
                  <a:lnTo>
                    <a:pt x="41783" y="109118"/>
                  </a:lnTo>
                  <a:close/>
                </a:path>
                <a:path w="553720" h="363855">
                  <a:moveTo>
                    <a:pt x="44475" y="124383"/>
                  </a:moveTo>
                  <a:lnTo>
                    <a:pt x="43561" y="124383"/>
                  </a:lnTo>
                  <a:lnTo>
                    <a:pt x="43865" y="125133"/>
                  </a:lnTo>
                  <a:lnTo>
                    <a:pt x="44170" y="125133"/>
                  </a:lnTo>
                  <a:lnTo>
                    <a:pt x="44475" y="124383"/>
                  </a:lnTo>
                  <a:close/>
                </a:path>
                <a:path w="553720" h="363855">
                  <a:moveTo>
                    <a:pt x="59728" y="116319"/>
                  </a:moveTo>
                  <a:lnTo>
                    <a:pt x="59448" y="115570"/>
                  </a:lnTo>
                  <a:lnTo>
                    <a:pt x="59131" y="115570"/>
                  </a:lnTo>
                  <a:lnTo>
                    <a:pt x="58826" y="116319"/>
                  </a:lnTo>
                  <a:lnTo>
                    <a:pt x="59728" y="116319"/>
                  </a:lnTo>
                  <a:close/>
                </a:path>
                <a:path w="553720" h="363855">
                  <a:moveTo>
                    <a:pt x="107327" y="147739"/>
                  </a:moveTo>
                  <a:lnTo>
                    <a:pt x="106883" y="147739"/>
                  </a:lnTo>
                  <a:lnTo>
                    <a:pt x="106438" y="147751"/>
                  </a:lnTo>
                  <a:lnTo>
                    <a:pt x="106730" y="148475"/>
                  </a:lnTo>
                  <a:lnTo>
                    <a:pt x="107048" y="148475"/>
                  </a:lnTo>
                  <a:lnTo>
                    <a:pt x="107327" y="147751"/>
                  </a:lnTo>
                  <a:close/>
                </a:path>
                <a:path w="553720" h="363855">
                  <a:moveTo>
                    <a:pt x="128003" y="156718"/>
                  </a:moveTo>
                  <a:lnTo>
                    <a:pt x="127863" y="156768"/>
                  </a:lnTo>
                  <a:lnTo>
                    <a:pt x="127736" y="156794"/>
                  </a:lnTo>
                  <a:lnTo>
                    <a:pt x="127609" y="156895"/>
                  </a:lnTo>
                  <a:lnTo>
                    <a:pt x="127558" y="157073"/>
                  </a:lnTo>
                  <a:lnTo>
                    <a:pt x="127850" y="156870"/>
                  </a:lnTo>
                  <a:lnTo>
                    <a:pt x="128003" y="156718"/>
                  </a:lnTo>
                  <a:close/>
                </a:path>
                <a:path w="553720" h="363855">
                  <a:moveTo>
                    <a:pt x="130238" y="141884"/>
                  </a:moveTo>
                  <a:lnTo>
                    <a:pt x="129768" y="142354"/>
                  </a:lnTo>
                  <a:lnTo>
                    <a:pt x="129921" y="142316"/>
                  </a:lnTo>
                  <a:lnTo>
                    <a:pt x="130060" y="142252"/>
                  </a:lnTo>
                  <a:lnTo>
                    <a:pt x="130213" y="142125"/>
                  </a:lnTo>
                  <a:lnTo>
                    <a:pt x="130213" y="141998"/>
                  </a:lnTo>
                  <a:close/>
                </a:path>
                <a:path w="553720" h="363855">
                  <a:moveTo>
                    <a:pt x="154051" y="166598"/>
                  </a:moveTo>
                  <a:lnTo>
                    <a:pt x="153911" y="166662"/>
                  </a:lnTo>
                  <a:lnTo>
                    <a:pt x="153758" y="166674"/>
                  </a:lnTo>
                  <a:lnTo>
                    <a:pt x="153606" y="166814"/>
                  </a:lnTo>
                  <a:lnTo>
                    <a:pt x="153606" y="166954"/>
                  </a:lnTo>
                  <a:lnTo>
                    <a:pt x="153733" y="166903"/>
                  </a:lnTo>
                  <a:lnTo>
                    <a:pt x="153873" y="166751"/>
                  </a:lnTo>
                  <a:lnTo>
                    <a:pt x="154051" y="166598"/>
                  </a:lnTo>
                  <a:close/>
                </a:path>
                <a:path w="553720" h="363855">
                  <a:moveTo>
                    <a:pt x="156730" y="152234"/>
                  </a:moveTo>
                  <a:lnTo>
                    <a:pt x="156425" y="151485"/>
                  </a:lnTo>
                  <a:lnTo>
                    <a:pt x="156133" y="151485"/>
                  </a:lnTo>
                  <a:lnTo>
                    <a:pt x="155841" y="152234"/>
                  </a:lnTo>
                  <a:lnTo>
                    <a:pt x="156730" y="152234"/>
                  </a:lnTo>
                  <a:close/>
                </a:path>
                <a:path w="553720" h="363855">
                  <a:moveTo>
                    <a:pt x="178282" y="160312"/>
                  </a:moveTo>
                  <a:lnTo>
                    <a:pt x="177977" y="159562"/>
                  </a:lnTo>
                  <a:lnTo>
                    <a:pt x="177673" y="159562"/>
                  </a:lnTo>
                  <a:lnTo>
                    <a:pt x="177380" y="160312"/>
                  </a:lnTo>
                  <a:lnTo>
                    <a:pt x="178282" y="160312"/>
                  </a:lnTo>
                  <a:close/>
                </a:path>
                <a:path w="553720" h="363855">
                  <a:moveTo>
                    <a:pt x="205676" y="170637"/>
                  </a:moveTo>
                  <a:lnTo>
                    <a:pt x="205524" y="170776"/>
                  </a:lnTo>
                  <a:lnTo>
                    <a:pt x="205397" y="170942"/>
                  </a:lnTo>
                  <a:lnTo>
                    <a:pt x="205219" y="171107"/>
                  </a:lnTo>
                  <a:lnTo>
                    <a:pt x="205498" y="171005"/>
                  </a:lnTo>
                  <a:lnTo>
                    <a:pt x="205651" y="170878"/>
                  </a:lnTo>
                  <a:lnTo>
                    <a:pt x="205651" y="170726"/>
                  </a:lnTo>
                  <a:close/>
                </a:path>
                <a:path w="553720" h="363855">
                  <a:moveTo>
                    <a:pt x="222288" y="177380"/>
                  </a:moveTo>
                  <a:lnTo>
                    <a:pt x="221996" y="176631"/>
                  </a:lnTo>
                  <a:lnTo>
                    <a:pt x="221691" y="176631"/>
                  </a:lnTo>
                  <a:lnTo>
                    <a:pt x="221373" y="177380"/>
                  </a:lnTo>
                  <a:lnTo>
                    <a:pt x="222288" y="177380"/>
                  </a:lnTo>
                  <a:close/>
                </a:path>
                <a:path w="553720" h="363855">
                  <a:moveTo>
                    <a:pt x="237566" y="197116"/>
                  </a:moveTo>
                  <a:lnTo>
                    <a:pt x="237426" y="197180"/>
                  </a:lnTo>
                  <a:lnTo>
                    <a:pt x="237299" y="197205"/>
                  </a:lnTo>
                  <a:lnTo>
                    <a:pt x="237172" y="197294"/>
                  </a:lnTo>
                  <a:lnTo>
                    <a:pt x="237121" y="197472"/>
                  </a:lnTo>
                  <a:lnTo>
                    <a:pt x="237109" y="197599"/>
                  </a:lnTo>
                  <a:lnTo>
                    <a:pt x="237261" y="197421"/>
                  </a:lnTo>
                  <a:lnTo>
                    <a:pt x="237413" y="197294"/>
                  </a:lnTo>
                  <a:lnTo>
                    <a:pt x="237566" y="197142"/>
                  </a:lnTo>
                  <a:close/>
                </a:path>
                <a:path w="553720" h="363855">
                  <a:moveTo>
                    <a:pt x="239369" y="182778"/>
                  </a:moveTo>
                  <a:lnTo>
                    <a:pt x="239064" y="182016"/>
                  </a:lnTo>
                  <a:lnTo>
                    <a:pt x="238760" y="182016"/>
                  </a:lnTo>
                  <a:lnTo>
                    <a:pt x="238455" y="182778"/>
                  </a:lnTo>
                  <a:lnTo>
                    <a:pt x="239369" y="182778"/>
                  </a:lnTo>
                  <a:close/>
                </a:path>
                <a:path w="553720" h="363855">
                  <a:moveTo>
                    <a:pt x="253276" y="186804"/>
                  </a:moveTo>
                  <a:lnTo>
                    <a:pt x="253123" y="186969"/>
                  </a:lnTo>
                  <a:lnTo>
                    <a:pt x="252984" y="187096"/>
                  </a:lnTo>
                  <a:lnTo>
                    <a:pt x="252818" y="187248"/>
                  </a:lnTo>
                  <a:lnTo>
                    <a:pt x="252958" y="187210"/>
                  </a:lnTo>
                  <a:lnTo>
                    <a:pt x="253098" y="187185"/>
                  </a:lnTo>
                  <a:lnTo>
                    <a:pt x="253263" y="187045"/>
                  </a:lnTo>
                  <a:lnTo>
                    <a:pt x="253263" y="186893"/>
                  </a:lnTo>
                  <a:close/>
                </a:path>
                <a:path w="553720" h="363855">
                  <a:moveTo>
                    <a:pt x="257771" y="187706"/>
                  </a:moveTo>
                  <a:lnTo>
                    <a:pt x="257606" y="187858"/>
                  </a:lnTo>
                  <a:lnTo>
                    <a:pt x="257467" y="188010"/>
                  </a:lnTo>
                  <a:lnTo>
                    <a:pt x="257302" y="188163"/>
                  </a:lnTo>
                  <a:lnTo>
                    <a:pt x="257429" y="188099"/>
                  </a:lnTo>
                  <a:lnTo>
                    <a:pt x="257581" y="188074"/>
                  </a:lnTo>
                  <a:lnTo>
                    <a:pt x="257759" y="187934"/>
                  </a:lnTo>
                  <a:lnTo>
                    <a:pt x="257746" y="187794"/>
                  </a:lnTo>
                  <a:close/>
                </a:path>
                <a:path w="553720" h="363855">
                  <a:moveTo>
                    <a:pt x="267652" y="191287"/>
                  </a:moveTo>
                  <a:lnTo>
                    <a:pt x="267347" y="191592"/>
                  </a:lnTo>
                  <a:lnTo>
                    <a:pt x="267195" y="191757"/>
                  </a:lnTo>
                  <a:lnTo>
                    <a:pt x="267322" y="191706"/>
                  </a:lnTo>
                  <a:lnTo>
                    <a:pt x="267462" y="191668"/>
                  </a:lnTo>
                  <a:lnTo>
                    <a:pt x="267627" y="191528"/>
                  </a:lnTo>
                  <a:lnTo>
                    <a:pt x="267627" y="191389"/>
                  </a:lnTo>
                  <a:close/>
                </a:path>
                <a:path w="553720" h="363855">
                  <a:moveTo>
                    <a:pt x="272148" y="192201"/>
                  </a:moveTo>
                  <a:lnTo>
                    <a:pt x="271983" y="192354"/>
                  </a:lnTo>
                  <a:lnTo>
                    <a:pt x="271856" y="192493"/>
                  </a:lnTo>
                  <a:lnTo>
                    <a:pt x="271691" y="192646"/>
                  </a:lnTo>
                  <a:lnTo>
                    <a:pt x="271970" y="192582"/>
                  </a:lnTo>
                  <a:lnTo>
                    <a:pt x="272110" y="192430"/>
                  </a:lnTo>
                  <a:lnTo>
                    <a:pt x="272110" y="192290"/>
                  </a:lnTo>
                  <a:close/>
                </a:path>
                <a:path w="553720" h="363855">
                  <a:moveTo>
                    <a:pt x="284708" y="195770"/>
                  </a:moveTo>
                  <a:lnTo>
                    <a:pt x="284251" y="196227"/>
                  </a:lnTo>
                  <a:lnTo>
                    <a:pt x="284391" y="196176"/>
                  </a:lnTo>
                  <a:lnTo>
                    <a:pt x="284518" y="196164"/>
                  </a:lnTo>
                  <a:lnTo>
                    <a:pt x="284695" y="196011"/>
                  </a:lnTo>
                  <a:lnTo>
                    <a:pt x="284695" y="195872"/>
                  </a:lnTo>
                  <a:close/>
                </a:path>
                <a:path w="553720" h="363855">
                  <a:moveTo>
                    <a:pt x="288315" y="197573"/>
                  </a:moveTo>
                  <a:lnTo>
                    <a:pt x="288137" y="197726"/>
                  </a:lnTo>
                  <a:lnTo>
                    <a:pt x="288010" y="197866"/>
                  </a:lnTo>
                  <a:lnTo>
                    <a:pt x="287845" y="198031"/>
                  </a:lnTo>
                  <a:lnTo>
                    <a:pt x="287972" y="197980"/>
                  </a:lnTo>
                  <a:lnTo>
                    <a:pt x="288112" y="197967"/>
                  </a:lnTo>
                  <a:lnTo>
                    <a:pt x="288290" y="197815"/>
                  </a:lnTo>
                  <a:lnTo>
                    <a:pt x="288264" y="197662"/>
                  </a:lnTo>
                  <a:close/>
                </a:path>
                <a:path w="553720" h="363855">
                  <a:moveTo>
                    <a:pt x="298627" y="238442"/>
                  </a:moveTo>
                  <a:lnTo>
                    <a:pt x="298500" y="238493"/>
                  </a:lnTo>
                  <a:lnTo>
                    <a:pt x="298348" y="238518"/>
                  </a:lnTo>
                  <a:lnTo>
                    <a:pt x="298196" y="238671"/>
                  </a:lnTo>
                  <a:lnTo>
                    <a:pt x="298196" y="238798"/>
                  </a:lnTo>
                  <a:lnTo>
                    <a:pt x="298323" y="238747"/>
                  </a:lnTo>
                  <a:lnTo>
                    <a:pt x="298462" y="238594"/>
                  </a:lnTo>
                  <a:lnTo>
                    <a:pt x="298627" y="238442"/>
                  </a:lnTo>
                  <a:close/>
                </a:path>
                <a:path w="553720" h="363855">
                  <a:moveTo>
                    <a:pt x="310769" y="220929"/>
                  </a:moveTo>
                  <a:lnTo>
                    <a:pt x="310603" y="221094"/>
                  </a:lnTo>
                  <a:lnTo>
                    <a:pt x="310451" y="221234"/>
                  </a:lnTo>
                  <a:lnTo>
                    <a:pt x="310299" y="221386"/>
                  </a:lnTo>
                  <a:lnTo>
                    <a:pt x="310438" y="221348"/>
                  </a:lnTo>
                  <a:lnTo>
                    <a:pt x="310565" y="221310"/>
                  </a:lnTo>
                  <a:lnTo>
                    <a:pt x="310756" y="221157"/>
                  </a:lnTo>
                  <a:lnTo>
                    <a:pt x="310730" y="221030"/>
                  </a:lnTo>
                  <a:close/>
                </a:path>
                <a:path w="553720" h="363855">
                  <a:moveTo>
                    <a:pt x="317334" y="274662"/>
                  </a:moveTo>
                  <a:lnTo>
                    <a:pt x="316598" y="274358"/>
                  </a:lnTo>
                  <a:lnTo>
                    <a:pt x="316572" y="274980"/>
                  </a:lnTo>
                  <a:lnTo>
                    <a:pt x="316598" y="275259"/>
                  </a:lnTo>
                  <a:lnTo>
                    <a:pt x="317334" y="274980"/>
                  </a:lnTo>
                  <a:lnTo>
                    <a:pt x="317334" y="274662"/>
                  </a:lnTo>
                  <a:close/>
                </a:path>
                <a:path w="553720" h="363855">
                  <a:moveTo>
                    <a:pt x="319125" y="287235"/>
                  </a:moveTo>
                  <a:lnTo>
                    <a:pt x="318376" y="286943"/>
                  </a:lnTo>
                  <a:lnTo>
                    <a:pt x="318376" y="287832"/>
                  </a:lnTo>
                  <a:lnTo>
                    <a:pt x="319125" y="287553"/>
                  </a:lnTo>
                  <a:lnTo>
                    <a:pt x="319125" y="287235"/>
                  </a:lnTo>
                  <a:close/>
                </a:path>
                <a:path w="553720" h="363855">
                  <a:moveTo>
                    <a:pt x="323621" y="350989"/>
                  </a:moveTo>
                  <a:lnTo>
                    <a:pt x="322872" y="350697"/>
                  </a:lnTo>
                  <a:lnTo>
                    <a:pt x="322872" y="351612"/>
                  </a:lnTo>
                  <a:lnTo>
                    <a:pt x="323621" y="351307"/>
                  </a:lnTo>
                  <a:lnTo>
                    <a:pt x="323621" y="350989"/>
                  </a:lnTo>
                  <a:close/>
                </a:path>
                <a:path w="553720" h="363855">
                  <a:moveTo>
                    <a:pt x="324510" y="353695"/>
                  </a:moveTo>
                  <a:lnTo>
                    <a:pt x="323761" y="353390"/>
                  </a:lnTo>
                  <a:lnTo>
                    <a:pt x="323761" y="354304"/>
                  </a:lnTo>
                  <a:lnTo>
                    <a:pt x="324510" y="353999"/>
                  </a:lnTo>
                  <a:lnTo>
                    <a:pt x="324510" y="353695"/>
                  </a:lnTo>
                  <a:close/>
                </a:path>
                <a:path w="553720" h="363855">
                  <a:moveTo>
                    <a:pt x="325120" y="362813"/>
                  </a:moveTo>
                  <a:lnTo>
                    <a:pt x="324815" y="363118"/>
                  </a:lnTo>
                  <a:lnTo>
                    <a:pt x="324675" y="363270"/>
                  </a:lnTo>
                  <a:lnTo>
                    <a:pt x="324942" y="363207"/>
                  </a:lnTo>
                  <a:lnTo>
                    <a:pt x="325094" y="363067"/>
                  </a:lnTo>
                  <a:lnTo>
                    <a:pt x="325094" y="362940"/>
                  </a:lnTo>
                  <a:lnTo>
                    <a:pt x="325120" y="362813"/>
                  </a:lnTo>
                  <a:close/>
                </a:path>
                <a:path w="553720" h="363855">
                  <a:moveTo>
                    <a:pt x="343535" y="174701"/>
                  </a:moveTo>
                  <a:lnTo>
                    <a:pt x="343484" y="174574"/>
                  </a:lnTo>
                  <a:lnTo>
                    <a:pt x="343446" y="174409"/>
                  </a:lnTo>
                  <a:lnTo>
                    <a:pt x="343319" y="174256"/>
                  </a:lnTo>
                  <a:lnTo>
                    <a:pt x="343166" y="174256"/>
                  </a:lnTo>
                  <a:lnTo>
                    <a:pt x="343230" y="174396"/>
                  </a:lnTo>
                  <a:lnTo>
                    <a:pt x="343369" y="174523"/>
                  </a:lnTo>
                  <a:lnTo>
                    <a:pt x="343535" y="174701"/>
                  </a:lnTo>
                  <a:close/>
                </a:path>
                <a:path w="553720" h="363855">
                  <a:moveTo>
                    <a:pt x="352501" y="167500"/>
                  </a:moveTo>
                  <a:lnTo>
                    <a:pt x="352209" y="166751"/>
                  </a:lnTo>
                  <a:lnTo>
                    <a:pt x="351904" y="166751"/>
                  </a:lnTo>
                  <a:lnTo>
                    <a:pt x="351599" y="167500"/>
                  </a:lnTo>
                  <a:lnTo>
                    <a:pt x="352501" y="167500"/>
                  </a:lnTo>
                  <a:close/>
                </a:path>
                <a:path w="553720" h="363855">
                  <a:moveTo>
                    <a:pt x="353402" y="185470"/>
                  </a:moveTo>
                  <a:lnTo>
                    <a:pt x="352501" y="185470"/>
                  </a:lnTo>
                  <a:lnTo>
                    <a:pt x="352793" y="186207"/>
                  </a:lnTo>
                  <a:lnTo>
                    <a:pt x="353110" y="186207"/>
                  </a:lnTo>
                  <a:lnTo>
                    <a:pt x="353402" y="185470"/>
                  </a:lnTo>
                  <a:close/>
                </a:path>
                <a:path w="553720" h="363855">
                  <a:moveTo>
                    <a:pt x="356552" y="162547"/>
                  </a:moveTo>
                  <a:lnTo>
                    <a:pt x="356400" y="162712"/>
                  </a:lnTo>
                  <a:lnTo>
                    <a:pt x="356095" y="162991"/>
                  </a:lnTo>
                  <a:lnTo>
                    <a:pt x="356222" y="162953"/>
                  </a:lnTo>
                  <a:lnTo>
                    <a:pt x="356374" y="162928"/>
                  </a:lnTo>
                  <a:lnTo>
                    <a:pt x="356539" y="162775"/>
                  </a:lnTo>
                  <a:lnTo>
                    <a:pt x="356552" y="162547"/>
                  </a:lnTo>
                  <a:close/>
                </a:path>
                <a:path w="553720" h="363855">
                  <a:moveTo>
                    <a:pt x="370928" y="173342"/>
                  </a:moveTo>
                  <a:lnTo>
                    <a:pt x="370776" y="173189"/>
                  </a:lnTo>
                  <a:lnTo>
                    <a:pt x="370636" y="173037"/>
                  </a:lnTo>
                  <a:lnTo>
                    <a:pt x="370471" y="172897"/>
                  </a:lnTo>
                  <a:lnTo>
                    <a:pt x="370522" y="173024"/>
                  </a:lnTo>
                  <a:lnTo>
                    <a:pt x="370547" y="173164"/>
                  </a:lnTo>
                  <a:lnTo>
                    <a:pt x="370700" y="173316"/>
                  </a:lnTo>
                  <a:lnTo>
                    <a:pt x="370840" y="173316"/>
                  </a:lnTo>
                  <a:close/>
                </a:path>
                <a:path w="553720" h="363855">
                  <a:moveTo>
                    <a:pt x="381266" y="142354"/>
                  </a:moveTo>
                  <a:lnTo>
                    <a:pt x="381203" y="142227"/>
                  </a:lnTo>
                  <a:lnTo>
                    <a:pt x="381177" y="142087"/>
                  </a:lnTo>
                  <a:lnTo>
                    <a:pt x="381025" y="141909"/>
                  </a:lnTo>
                  <a:lnTo>
                    <a:pt x="380885" y="141935"/>
                  </a:lnTo>
                  <a:lnTo>
                    <a:pt x="381088" y="142189"/>
                  </a:lnTo>
                  <a:lnTo>
                    <a:pt x="381241" y="142354"/>
                  </a:lnTo>
                  <a:close/>
                </a:path>
                <a:path w="553720" h="363855">
                  <a:moveTo>
                    <a:pt x="409092" y="139649"/>
                  </a:moveTo>
                  <a:lnTo>
                    <a:pt x="408203" y="139649"/>
                  </a:lnTo>
                  <a:lnTo>
                    <a:pt x="408482" y="140398"/>
                  </a:lnTo>
                  <a:lnTo>
                    <a:pt x="408800" y="140398"/>
                  </a:lnTo>
                  <a:lnTo>
                    <a:pt x="409092" y="139649"/>
                  </a:lnTo>
                  <a:close/>
                </a:path>
                <a:path w="553720" h="363855">
                  <a:moveTo>
                    <a:pt x="415823" y="113169"/>
                  </a:moveTo>
                  <a:lnTo>
                    <a:pt x="415683" y="113322"/>
                  </a:lnTo>
                  <a:lnTo>
                    <a:pt x="415531" y="113474"/>
                  </a:lnTo>
                  <a:lnTo>
                    <a:pt x="415391" y="113601"/>
                  </a:lnTo>
                  <a:lnTo>
                    <a:pt x="415645" y="113550"/>
                  </a:lnTo>
                  <a:lnTo>
                    <a:pt x="415810" y="113398"/>
                  </a:lnTo>
                  <a:lnTo>
                    <a:pt x="415810" y="113245"/>
                  </a:lnTo>
                  <a:close/>
                </a:path>
                <a:path w="553720" h="363855">
                  <a:moveTo>
                    <a:pt x="547839" y="1816"/>
                  </a:moveTo>
                  <a:lnTo>
                    <a:pt x="547687" y="1968"/>
                  </a:lnTo>
                  <a:lnTo>
                    <a:pt x="547535" y="2095"/>
                  </a:lnTo>
                  <a:lnTo>
                    <a:pt x="547382" y="2273"/>
                  </a:lnTo>
                  <a:lnTo>
                    <a:pt x="547255" y="2298"/>
                  </a:lnTo>
                  <a:lnTo>
                    <a:pt x="547116" y="2336"/>
                  </a:lnTo>
                  <a:lnTo>
                    <a:pt x="546950" y="2476"/>
                  </a:lnTo>
                  <a:lnTo>
                    <a:pt x="546950" y="2603"/>
                  </a:lnTo>
                  <a:lnTo>
                    <a:pt x="547103" y="2552"/>
                  </a:lnTo>
                  <a:lnTo>
                    <a:pt x="547230" y="2425"/>
                  </a:lnTo>
                  <a:lnTo>
                    <a:pt x="547395" y="2273"/>
                  </a:lnTo>
                  <a:lnTo>
                    <a:pt x="547522" y="2209"/>
                  </a:lnTo>
                  <a:lnTo>
                    <a:pt x="547662" y="2184"/>
                  </a:lnTo>
                  <a:lnTo>
                    <a:pt x="547814" y="2044"/>
                  </a:lnTo>
                  <a:lnTo>
                    <a:pt x="547814" y="1892"/>
                  </a:lnTo>
                  <a:close/>
                </a:path>
                <a:path w="553720" h="363855">
                  <a:moveTo>
                    <a:pt x="553237" y="0"/>
                  </a:moveTo>
                  <a:lnTo>
                    <a:pt x="553072" y="165"/>
                  </a:lnTo>
                  <a:lnTo>
                    <a:pt x="552932" y="317"/>
                  </a:lnTo>
                  <a:lnTo>
                    <a:pt x="552767" y="469"/>
                  </a:lnTo>
                  <a:lnTo>
                    <a:pt x="552919" y="406"/>
                  </a:lnTo>
                  <a:lnTo>
                    <a:pt x="553059" y="381"/>
                  </a:lnTo>
                  <a:lnTo>
                    <a:pt x="553212" y="241"/>
                  </a:lnTo>
                  <a:lnTo>
                    <a:pt x="553199" y="101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841397" y="3564292"/>
              <a:ext cx="267970" cy="210820"/>
            </a:xfrm>
            <a:custGeom>
              <a:avLst/>
              <a:gdLst/>
              <a:ahLst/>
              <a:cxnLst/>
              <a:rect l="l" t="t" r="r" b="b"/>
              <a:pathLst>
                <a:path w="267970" h="210820">
                  <a:moveTo>
                    <a:pt x="59169" y="100888"/>
                  </a:moveTo>
                  <a:lnTo>
                    <a:pt x="45643" y="100888"/>
                  </a:lnTo>
                  <a:lnTo>
                    <a:pt x="45643" y="123977"/>
                  </a:lnTo>
                  <a:lnTo>
                    <a:pt x="59169" y="123977"/>
                  </a:lnTo>
                  <a:lnTo>
                    <a:pt x="59169" y="100888"/>
                  </a:lnTo>
                  <a:close/>
                </a:path>
                <a:path w="267970" h="210820">
                  <a:moveTo>
                    <a:pt x="59169" y="59397"/>
                  </a:moveTo>
                  <a:lnTo>
                    <a:pt x="45643" y="59397"/>
                  </a:lnTo>
                  <a:lnTo>
                    <a:pt x="45643" y="87630"/>
                  </a:lnTo>
                  <a:lnTo>
                    <a:pt x="13500" y="87630"/>
                  </a:lnTo>
                  <a:lnTo>
                    <a:pt x="13500" y="59690"/>
                  </a:lnTo>
                  <a:lnTo>
                    <a:pt x="0" y="59690"/>
                  </a:lnTo>
                  <a:lnTo>
                    <a:pt x="0" y="87630"/>
                  </a:lnTo>
                  <a:lnTo>
                    <a:pt x="0" y="100330"/>
                  </a:lnTo>
                  <a:lnTo>
                    <a:pt x="0" y="124460"/>
                  </a:lnTo>
                  <a:lnTo>
                    <a:pt x="0" y="137160"/>
                  </a:lnTo>
                  <a:lnTo>
                    <a:pt x="59169" y="137160"/>
                  </a:lnTo>
                  <a:lnTo>
                    <a:pt x="59169" y="124460"/>
                  </a:lnTo>
                  <a:lnTo>
                    <a:pt x="13500" y="124460"/>
                  </a:lnTo>
                  <a:lnTo>
                    <a:pt x="13500" y="100330"/>
                  </a:lnTo>
                  <a:lnTo>
                    <a:pt x="59169" y="100330"/>
                  </a:lnTo>
                  <a:lnTo>
                    <a:pt x="59169" y="87630"/>
                  </a:lnTo>
                  <a:lnTo>
                    <a:pt x="59169" y="59397"/>
                  </a:lnTo>
                  <a:close/>
                </a:path>
                <a:path w="267970" h="210820">
                  <a:moveTo>
                    <a:pt x="108280" y="0"/>
                  </a:moveTo>
                  <a:lnTo>
                    <a:pt x="94767" y="0"/>
                  </a:lnTo>
                  <a:lnTo>
                    <a:pt x="94767" y="90170"/>
                  </a:lnTo>
                  <a:lnTo>
                    <a:pt x="69227" y="90170"/>
                  </a:lnTo>
                  <a:lnTo>
                    <a:pt x="69227" y="102870"/>
                  </a:lnTo>
                  <a:lnTo>
                    <a:pt x="94767" y="102870"/>
                  </a:lnTo>
                  <a:lnTo>
                    <a:pt x="94767" y="210820"/>
                  </a:lnTo>
                  <a:lnTo>
                    <a:pt x="108280" y="210820"/>
                  </a:lnTo>
                  <a:lnTo>
                    <a:pt x="108280" y="102870"/>
                  </a:lnTo>
                  <a:lnTo>
                    <a:pt x="108280" y="90170"/>
                  </a:lnTo>
                  <a:lnTo>
                    <a:pt x="108280" y="0"/>
                  </a:lnTo>
                  <a:close/>
                </a:path>
                <a:path w="267970" h="210820">
                  <a:moveTo>
                    <a:pt x="223672" y="155435"/>
                  </a:moveTo>
                  <a:lnTo>
                    <a:pt x="173101" y="155435"/>
                  </a:lnTo>
                  <a:lnTo>
                    <a:pt x="173101" y="124955"/>
                  </a:lnTo>
                  <a:lnTo>
                    <a:pt x="221221" y="124955"/>
                  </a:lnTo>
                  <a:lnTo>
                    <a:pt x="221221" y="112255"/>
                  </a:lnTo>
                  <a:lnTo>
                    <a:pt x="173101" y="112255"/>
                  </a:lnTo>
                  <a:lnTo>
                    <a:pt x="173101" y="55105"/>
                  </a:lnTo>
                  <a:lnTo>
                    <a:pt x="221221" y="55105"/>
                  </a:lnTo>
                  <a:lnTo>
                    <a:pt x="221221" y="42405"/>
                  </a:lnTo>
                  <a:lnTo>
                    <a:pt x="159588" y="42405"/>
                  </a:lnTo>
                  <a:lnTo>
                    <a:pt x="159588" y="55105"/>
                  </a:lnTo>
                  <a:lnTo>
                    <a:pt x="159588" y="112255"/>
                  </a:lnTo>
                  <a:lnTo>
                    <a:pt x="159588" y="124955"/>
                  </a:lnTo>
                  <a:lnTo>
                    <a:pt x="159588" y="155435"/>
                  </a:lnTo>
                  <a:lnTo>
                    <a:pt x="159588" y="168135"/>
                  </a:lnTo>
                  <a:lnTo>
                    <a:pt x="223672" y="168135"/>
                  </a:lnTo>
                  <a:lnTo>
                    <a:pt x="223672" y="155435"/>
                  </a:lnTo>
                  <a:close/>
                </a:path>
                <a:path w="267970" h="210820">
                  <a:moveTo>
                    <a:pt x="267855" y="495"/>
                  </a:moveTo>
                  <a:lnTo>
                    <a:pt x="254368" y="495"/>
                  </a:lnTo>
                  <a:lnTo>
                    <a:pt x="254368" y="89395"/>
                  </a:lnTo>
                  <a:lnTo>
                    <a:pt x="228828" y="89395"/>
                  </a:lnTo>
                  <a:lnTo>
                    <a:pt x="228828" y="103365"/>
                  </a:lnTo>
                  <a:lnTo>
                    <a:pt x="254368" y="103365"/>
                  </a:lnTo>
                  <a:lnTo>
                    <a:pt x="254368" y="210045"/>
                  </a:lnTo>
                  <a:lnTo>
                    <a:pt x="267855" y="210045"/>
                  </a:lnTo>
                  <a:lnTo>
                    <a:pt x="267855" y="103365"/>
                  </a:lnTo>
                  <a:lnTo>
                    <a:pt x="267855" y="89395"/>
                  </a:lnTo>
                  <a:lnTo>
                    <a:pt x="267855" y="49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6123697" y="5188953"/>
              <a:ext cx="123494" cy="21017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6271731" y="5188962"/>
              <a:ext cx="127673" cy="210159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6196691" y="4449930"/>
              <a:ext cx="378460" cy="470534"/>
            </a:xfrm>
            <a:custGeom>
              <a:avLst/>
              <a:gdLst/>
              <a:ahLst/>
              <a:cxnLst/>
              <a:rect l="l" t="t" r="r" b="b"/>
              <a:pathLst>
                <a:path w="378459" h="470535">
                  <a:moveTo>
                    <a:pt x="95554" y="0"/>
                  </a:moveTo>
                  <a:lnTo>
                    <a:pt x="57864" y="9724"/>
                  </a:lnTo>
                  <a:lnTo>
                    <a:pt x="24919" y="36712"/>
                  </a:lnTo>
                  <a:lnTo>
                    <a:pt x="3774" y="77330"/>
                  </a:lnTo>
                  <a:lnTo>
                    <a:pt x="0" y="120876"/>
                  </a:lnTo>
                  <a:lnTo>
                    <a:pt x="9438" y="165614"/>
                  </a:lnTo>
                  <a:lnTo>
                    <a:pt x="27932" y="209807"/>
                  </a:lnTo>
                  <a:lnTo>
                    <a:pt x="51322" y="251721"/>
                  </a:lnTo>
                  <a:lnTo>
                    <a:pt x="75453" y="289620"/>
                  </a:lnTo>
                  <a:lnTo>
                    <a:pt x="98352" y="328989"/>
                  </a:lnTo>
                  <a:lnTo>
                    <a:pt x="120826" y="370841"/>
                  </a:lnTo>
                  <a:lnTo>
                    <a:pt x="145201" y="410519"/>
                  </a:lnTo>
                  <a:lnTo>
                    <a:pt x="173805" y="443365"/>
                  </a:lnTo>
                  <a:lnTo>
                    <a:pt x="208966" y="464722"/>
                  </a:lnTo>
                  <a:lnTo>
                    <a:pt x="253011" y="469934"/>
                  </a:lnTo>
                  <a:lnTo>
                    <a:pt x="294603" y="458528"/>
                  </a:lnTo>
                  <a:lnTo>
                    <a:pt x="328345" y="434665"/>
                  </a:lnTo>
                  <a:lnTo>
                    <a:pt x="353776" y="401535"/>
                  </a:lnTo>
                  <a:lnTo>
                    <a:pt x="370438" y="362329"/>
                  </a:lnTo>
                  <a:lnTo>
                    <a:pt x="377872" y="320235"/>
                  </a:lnTo>
                  <a:lnTo>
                    <a:pt x="375617" y="278444"/>
                  </a:lnTo>
                  <a:lnTo>
                    <a:pt x="366558" y="239872"/>
                  </a:lnTo>
                  <a:lnTo>
                    <a:pt x="347368" y="188629"/>
                  </a:lnTo>
                  <a:lnTo>
                    <a:pt x="317245" y="138614"/>
                  </a:lnTo>
                  <a:lnTo>
                    <a:pt x="272014" y="85501"/>
                  </a:lnTo>
                  <a:lnTo>
                    <a:pt x="213208" y="38684"/>
                  </a:lnTo>
                  <a:lnTo>
                    <a:pt x="175616" y="18052"/>
                  </a:lnTo>
                  <a:lnTo>
                    <a:pt x="135601" y="3967"/>
                  </a:lnTo>
                  <a:lnTo>
                    <a:pt x="95554" y="0"/>
                  </a:lnTo>
                  <a:close/>
                </a:path>
              </a:pathLst>
            </a:custGeom>
            <a:solidFill>
              <a:srgbClr val="A86B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241415" y="4491761"/>
              <a:ext cx="331470" cy="392430"/>
            </a:xfrm>
            <a:custGeom>
              <a:avLst/>
              <a:gdLst/>
              <a:ahLst/>
              <a:cxnLst/>
              <a:rect l="l" t="t" r="r" b="b"/>
              <a:pathLst>
                <a:path w="331470" h="392429">
                  <a:moveTo>
                    <a:pt x="27127" y="128143"/>
                  </a:moveTo>
                  <a:lnTo>
                    <a:pt x="22136" y="119113"/>
                  </a:lnTo>
                  <a:lnTo>
                    <a:pt x="16383" y="122428"/>
                  </a:lnTo>
                  <a:lnTo>
                    <a:pt x="10858" y="126415"/>
                  </a:lnTo>
                  <a:lnTo>
                    <a:pt x="6362" y="131419"/>
                  </a:lnTo>
                  <a:lnTo>
                    <a:pt x="3060" y="137274"/>
                  </a:lnTo>
                  <a:lnTo>
                    <a:pt x="1117" y="143827"/>
                  </a:lnTo>
                  <a:lnTo>
                    <a:pt x="0" y="150317"/>
                  </a:lnTo>
                  <a:lnTo>
                    <a:pt x="9906" y="153212"/>
                  </a:lnTo>
                  <a:lnTo>
                    <a:pt x="11023" y="146685"/>
                  </a:lnTo>
                  <a:lnTo>
                    <a:pt x="12166" y="140119"/>
                  </a:lnTo>
                  <a:lnTo>
                    <a:pt x="15557" y="134785"/>
                  </a:lnTo>
                  <a:lnTo>
                    <a:pt x="27127" y="128143"/>
                  </a:lnTo>
                  <a:close/>
                </a:path>
                <a:path w="331470" h="392429">
                  <a:moveTo>
                    <a:pt x="141287" y="800"/>
                  </a:moveTo>
                  <a:lnTo>
                    <a:pt x="134772" y="0"/>
                  </a:lnTo>
                  <a:lnTo>
                    <a:pt x="125095" y="266"/>
                  </a:lnTo>
                  <a:lnTo>
                    <a:pt x="116039" y="3149"/>
                  </a:lnTo>
                  <a:lnTo>
                    <a:pt x="108064" y="8331"/>
                  </a:lnTo>
                  <a:lnTo>
                    <a:pt x="101625" y="15532"/>
                  </a:lnTo>
                  <a:lnTo>
                    <a:pt x="97878" y="20993"/>
                  </a:lnTo>
                  <a:lnTo>
                    <a:pt x="106692" y="26365"/>
                  </a:lnTo>
                  <a:lnTo>
                    <a:pt x="110413" y="20904"/>
                  </a:lnTo>
                  <a:lnTo>
                    <a:pt x="115176" y="15709"/>
                  </a:lnTo>
                  <a:lnTo>
                    <a:pt x="121031" y="12179"/>
                  </a:lnTo>
                  <a:lnTo>
                    <a:pt x="127635" y="10375"/>
                  </a:lnTo>
                  <a:lnTo>
                    <a:pt x="134670" y="10325"/>
                  </a:lnTo>
                  <a:lnTo>
                    <a:pt x="141224" y="11125"/>
                  </a:lnTo>
                  <a:lnTo>
                    <a:pt x="141287" y="800"/>
                  </a:lnTo>
                  <a:close/>
                </a:path>
                <a:path w="331470" h="392429">
                  <a:moveTo>
                    <a:pt x="193141" y="173710"/>
                  </a:moveTo>
                  <a:lnTo>
                    <a:pt x="190550" y="163741"/>
                  </a:lnTo>
                  <a:lnTo>
                    <a:pt x="184035" y="164592"/>
                  </a:lnTo>
                  <a:lnTo>
                    <a:pt x="174396" y="167055"/>
                  </a:lnTo>
                  <a:lnTo>
                    <a:pt x="165671" y="171589"/>
                  </a:lnTo>
                  <a:lnTo>
                    <a:pt x="158153" y="177927"/>
                  </a:lnTo>
                  <a:lnTo>
                    <a:pt x="152120" y="185839"/>
                  </a:lnTo>
                  <a:lnTo>
                    <a:pt x="148691" y="191503"/>
                  </a:lnTo>
                  <a:lnTo>
                    <a:pt x="157492" y="196875"/>
                  </a:lnTo>
                  <a:lnTo>
                    <a:pt x="160909" y="191211"/>
                  </a:lnTo>
                  <a:lnTo>
                    <a:pt x="165773" y="184835"/>
                  </a:lnTo>
                  <a:lnTo>
                    <a:pt x="171805" y="179908"/>
                  </a:lnTo>
                  <a:lnTo>
                    <a:pt x="178803" y="176466"/>
                  </a:lnTo>
                  <a:lnTo>
                    <a:pt x="186601" y="174574"/>
                  </a:lnTo>
                  <a:lnTo>
                    <a:pt x="193141" y="173710"/>
                  </a:lnTo>
                  <a:close/>
                </a:path>
                <a:path w="331470" h="392429">
                  <a:moveTo>
                    <a:pt x="219557" y="370928"/>
                  </a:moveTo>
                  <a:lnTo>
                    <a:pt x="215023" y="361670"/>
                  </a:lnTo>
                  <a:lnTo>
                    <a:pt x="209194" y="364896"/>
                  </a:lnTo>
                  <a:lnTo>
                    <a:pt x="199313" y="369684"/>
                  </a:lnTo>
                  <a:lnTo>
                    <a:pt x="188976" y="373659"/>
                  </a:lnTo>
                  <a:lnTo>
                    <a:pt x="168059" y="380695"/>
                  </a:lnTo>
                  <a:lnTo>
                    <a:pt x="161810" y="382905"/>
                  </a:lnTo>
                  <a:lnTo>
                    <a:pt x="166458" y="392112"/>
                  </a:lnTo>
                  <a:lnTo>
                    <a:pt x="172643" y="389915"/>
                  </a:lnTo>
                  <a:lnTo>
                    <a:pt x="193586" y="382879"/>
                  </a:lnTo>
                  <a:lnTo>
                    <a:pt x="203923" y="378917"/>
                  </a:lnTo>
                  <a:lnTo>
                    <a:pt x="213791" y="374129"/>
                  </a:lnTo>
                  <a:lnTo>
                    <a:pt x="219557" y="370928"/>
                  </a:lnTo>
                  <a:close/>
                </a:path>
                <a:path w="331470" h="392429">
                  <a:moveTo>
                    <a:pt x="239560" y="183629"/>
                  </a:moveTo>
                  <a:lnTo>
                    <a:pt x="238252" y="178168"/>
                  </a:lnTo>
                  <a:lnTo>
                    <a:pt x="235445" y="177088"/>
                  </a:lnTo>
                  <a:lnTo>
                    <a:pt x="224345" y="178511"/>
                  </a:lnTo>
                  <a:lnTo>
                    <a:pt x="216725" y="182168"/>
                  </a:lnTo>
                  <a:lnTo>
                    <a:pt x="205359" y="191985"/>
                  </a:lnTo>
                  <a:lnTo>
                    <a:pt x="212483" y="199415"/>
                  </a:lnTo>
                  <a:lnTo>
                    <a:pt x="217500" y="195072"/>
                  </a:lnTo>
                  <a:lnTo>
                    <a:pt x="222580" y="190754"/>
                  </a:lnTo>
                  <a:lnTo>
                    <a:pt x="228625" y="188277"/>
                  </a:lnTo>
                  <a:lnTo>
                    <a:pt x="238023" y="187071"/>
                  </a:lnTo>
                  <a:lnTo>
                    <a:pt x="239560" y="183629"/>
                  </a:lnTo>
                  <a:close/>
                </a:path>
                <a:path w="331470" h="392429">
                  <a:moveTo>
                    <a:pt x="330898" y="236626"/>
                  </a:moveTo>
                  <a:lnTo>
                    <a:pt x="330301" y="233273"/>
                  </a:lnTo>
                  <a:lnTo>
                    <a:pt x="328980" y="226695"/>
                  </a:lnTo>
                  <a:lnTo>
                    <a:pt x="319290" y="229781"/>
                  </a:lnTo>
                  <a:lnTo>
                    <a:pt x="310616" y="233260"/>
                  </a:lnTo>
                  <a:lnTo>
                    <a:pt x="302183" y="237299"/>
                  </a:lnTo>
                  <a:lnTo>
                    <a:pt x="294005" y="241846"/>
                  </a:lnTo>
                  <a:lnTo>
                    <a:pt x="288328" y="245262"/>
                  </a:lnTo>
                  <a:lnTo>
                    <a:pt x="293293" y="254241"/>
                  </a:lnTo>
                  <a:lnTo>
                    <a:pt x="299008" y="250850"/>
                  </a:lnTo>
                  <a:lnTo>
                    <a:pt x="305003" y="247446"/>
                  </a:lnTo>
                  <a:lnTo>
                    <a:pt x="311124" y="244322"/>
                  </a:lnTo>
                  <a:lnTo>
                    <a:pt x="317398" y="241503"/>
                  </a:lnTo>
                  <a:lnTo>
                    <a:pt x="323862" y="239052"/>
                  </a:lnTo>
                  <a:lnTo>
                    <a:pt x="328269" y="237464"/>
                  </a:lnTo>
                  <a:lnTo>
                    <a:pt x="330898" y="236626"/>
                  </a:lnTo>
                  <a:close/>
                </a:path>
              </a:pathLst>
            </a:custGeom>
            <a:solidFill>
              <a:srgbClr val="8754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948295" y="4743124"/>
              <a:ext cx="260985" cy="345440"/>
            </a:xfrm>
            <a:custGeom>
              <a:avLst/>
              <a:gdLst/>
              <a:ahLst/>
              <a:cxnLst/>
              <a:rect l="l" t="t" r="r" b="b"/>
              <a:pathLst>
                <a:path w="260985" h="345439">
                  <a:moveTo>
                    <a:pt x="1268" y="187197"/>
                  </a:moveTo>
                  <a:lnTo>
                    <a:pt x="0" y="204371"/>
                  </a:lnTo>
                  <a:lnTo>
                    <a:pt x="53" y="209867"/>
                  </a:lnTo>
                  <a:lnTo>
                    <a:pt x="162" y="221021"/>
                  </a:lnTo>
                  <a:lnTo>
                    <a:pt x="1739" y="236485"/>
                  </a:lnTo>
                  <a:lnTo>
                    <a:pt x="1827" y="237350"/>
                  </a:lnTo>
                  <a:lnTo>
                    <a:pt x="5065" y="253187"/>
                  </a:lnTo>
                  <a:lnTo>
                    <a:pt x="20635" y="289982"/>
                  </a:lnTo>
                  <a:lnTo>
                    <a:pt x="47255" y="321170"/>
                  </a:lnTo>
                  <a:lnTo>
                    <a:pt x="88230" y="342902"/>
                  </a:lnTo>
                  <a:lnTo>
                    <a:pt x="128033" y="345229"/>
                  </a:lnTo>
                  <a:lnTo>
                    <a:pt x="166908" y="333717"/>
                  </a:lnTo>
                  <a:lnTo>
                    <a:pt x="192425" y="317207"/>
                  </a:lnTo>
                  <a:lnTo>
                    <a:pt x="159459" y="317207"/>
                  </a:lnTo>
                  <a:lnTo>
                    <a:pt x="152500" y="315302"/>
                  </a:lnTo>
                  <a:lnTo>
                    <a:pt x="145673" y="312966"/>
                  </a:lnTo>
                  <a:lnTo>
                    <a:pt x="87704" y="312966"/>
                  </a:lnTo>
                  <a:lnTo>
                    <a:pt x="80833" y="310667"/>
                  </a:lnTo>
                  <a:lnTo>
                    <a:pt x="56019" y="292541"/>
                  </a:lnTo>
                  <a:lnTo>
                    <a:pt x="57762" y="288869"/>
                  </a:lnTo>
                  <a:lnTo>
                    <a:pt x="61437" y="287095"/>
                  </a:lnTo>
                  <a:lnTo>
                    <a:pt x="118559" y="287095"/>
                  </a:lnTo>
                  <a:lnTo>
                    <a:pt x="121253" y="285786"/>
                  </a:lnTo>
                  <a:lnTo>
                    <a:pt x="224510" y="285786"/>
                  </a:lnTo>
                  <a:lnTo>
                    <a:pt x="229182" y="280581"/>
                  </a:lnTo>
                  <a:lnTo>
                    <a:pt x="248835" y="242751"/>
                  </a:lnTo>
                  <a:lnTo>
                    <a:pt x="255141" y="225196"/>
                  </a:lnTo>
                  <a:lnTo>
                    <a:pt x="60488" y="225196"/>
                  </a:lnTo>
                  <a:lnTo>
                    <a:pt x="53998" y="222084"/>
                  </a:lnTo>
                  <a:lnTo>
                    <a:pt x="39814" y="214681"/>
                  </a:lnTo>
                  <a:lnTo>
                    <a:pt x="26285" y="206389"/>
                  </a:lnTo>
                  <a:lnTo>
                    <a:pt x="13431" y="197222"/>
                  </a:lnTo>
                  <a:lnTo>
                    <a:pt x="1268" y="187197"/>
                  </a:lnTo>
                  <a:close/>
                </a:path>
                <a:path w="260985" h="345439">
                  <a:moveTo>
                    <a:pt x="224510" y="285786"/>
                  </a:moveTo>
                  <a:lnTo>
                    <a:pt x="121253" y="285786"/>
                  </a:lnTo>
                  <a:lnTo>
                    <a:pt x="125385" y="287362"/>
                  </a:lnTo>
                  <a:lnTo>
                    <a:pt x="132075" y="293097"/>
                  </a:lnTo>
                  <a:lnTo>
                    <a:pt x="139320" y="297876"/>
                  </a:lnTo>
                  <a:lnTo>
                    <a:pt x="147113" y="301691"/>
                  </a:lnTo>
                  <a:lnTo>
                    <a:pt x="155446" y="304533"/>
                  </a:lnTo>
                  <a:lnTo>
                    <a:pt x="162380" y="306450"/>
                  </a:lnTo>
                  <a:lnTo>
                    <a:pt x="159459" y="317207"/>
                  </a:lnTo>
                  <a:lnTo>
                    <a:pt x="192425" y="317207"/>
                  </a:lnTo>
                  <a:lnTo>
                    <a:pt x="201682" y="311218"/>
                  </a:lnTo>
                  <a:lnTo>
                    <a:pt x="224510" y="285786"/>
                  </a:lnTo>
                  <a:close/>
                </a:path>
                <a:path w="260985" h="345439">
                  <a:moveTo>
                    <a:pt x="118559" y="287095"/>
                  </a:moveTo>
                  <a:lnTo>
                    <a:pt x="61437" y="287095"/>
                  </a:lnTo>
                  <a:lnTo>
                    <a:pt x="65568" y="288696"/>
                  </a:lnTo>
                  <a:lnTo>
                    <a:pt x="70775" y="293814"/>
                  </a:lnTo>
                  <a:lnTo>
                    <a:pt x="76871" y="297586"/>
                  </a:lnTo>
                  <a:lnTo>
                    <a:pt x="90587" y="302158"/>
                  </a:lnTo>
                  <a:lnTo>
                    <a:pt x="87704" y="312966"/>
                  </a:lnTo>
                  <a:lnTo>
                    <a:pt x="145673" y="312966"/>
                  </a:lnTo>
                  <a:lnTo>
                    <a:pt x="142827" y="311991"/>
                  </a:lnTo>
                  <a:lnTo>
                    <a:pt x="133734" y="307538"/>
                  </a:lnTo>
                  <a:lnTo>
                    <a:pt x="125277" y="301963"/>
                  </a:lnTo>
                  <a:lnTo>
                    <a:pt x="117511" y="295287"/>
                  </a:lnTo>
                  <a:lnTo>
                    <a:pt x="115836" y="291234"/>
                  </a:lnTo>
                  <a:lnTo>
                    <a:pt x="117576" y="287572"/>
                  </a:lnTo>
                  <a:lnTo>
                    <a:pt x="118559" y="287095"/>
                  </a:lnTo>
                  <a:close/>
                </a:path>
                <a:path w="260985" h="345439">
                  <a:moveTo>
                    <a:pt x="95527" y="0"/>
                  </a:moveTo>
                  <a:lnTo>
                    <a:pt x="62999" y="38876"/>
                  </a:lnTo>
                  <a:lnTo>
                    <a:pt x="35915" y="82005"/>
                  </a:lnTo>
                  <a:lnTo>
                    <a:pt x="15558" y="127603"/>
                  </a:lnTo>
                  <a:lnTo>
                    <a:pt x="3211" y="173888"/>
                  </a:lnTo>
                  <a:lnTo>
                    <a:pt x="16055" y="185106"/>
                  </a:lnTo>
                  <a:lnTo>
                    <a:pt x="29770" y="195254"/>
                  </a:lnTo>
                  <a:lnTo>
                    <a:pt x="44309" y="204371"/>
                  </a:lnTo>
                  <a:lnTo>
                    <a:pt x="59624" y="212432"/>
                  </a:lnTo>
                  <a:lnTo>
                    <a:pt x="66089" y="215518"/>
                  </a:lnTo>
                  <a:lnTo>
                    <a:pt x="60488" y="225196"/>
                  </a:lnTo>
                  <a:lnTo>
                    <a:pt x="255141" y="225196"/>
                  </a:lnTo>
                  <a:lnTo>
                    <a:pt x="257211" y="218846"/>
                  </a:lnTo>
                  <a:lnTo>
                    <a:pt x="258887" y="214274"/>
                  </a:lnTo>
                  <a:lnTo>
                    <a:pt x="260640" y="209867"/>
                  </a:lnTo>
                  <a:lnTo>
                    <a:pt x="232451" y="186078"/>
                  </a:lnTo>
                  <a:lnTo>
                    <a:pt x="207321" y="163209"/>
                  </a:lnTo>
                  <a:lnTo>
                    <a:pt x="185107" y="141257"/>
                  </a:lnTo>
                  <a:lnTo>
                    <a:pt x="174364" y="129628"/>
                  </a:lnTo>
                  <a:lnTo>
                    <a:pt x="162380" y="129628"/>
                  </a:lnTo>
                  <a:lnTo>
                    <a:pt x="150810" y="122453"/>
                  </a:lnTo>
                  <a:lnTo>
                    <a:pt x="144473" y="117474"/>
                  </a:lnTo>
                  <a:lnTo>
                    <a:pt x="138784" y="111848"/>
                  </a:lnTo>
                  <a:lnTo>
                    <a:pt x="137149" y="107754"/>
                  </a:lnTo>
                  <a:lnTo>
                    <a:pt x="138903" y="104081"/>
                  </a:lnTo>
                  <a:lnTo>
                    <a:pt x="142568" y="102310"/>
                  </a:lnTo>
                  <a:lnTo>
                    <a:pt x="151159" y="102310"/>
                  </a:lnTo>
                  <a:lnTo>
                    <a:pt x="136458" y="83680"/>
                  </a:lnTo>
                  <a:lnTo>
                    <a:pt x="117184" y="53427"/>
                  </a:lnTo>
                  <a:lnTo>
                    <a:pt x="103764" y="25553"/>
                  </a:lnTo>
                  <a:lnTo>
                    <a:pt x="95527" y="0"/>
                  </a:lnTo>
                  <a:close/>
                </a:path>
                <a:path w="260985" h="345439">
                  <a:moveTo>
                    <a:pt x="165669" y="120218"/>
                  </a:moveTo>
                  <a:lnTo>
                    <a:pt x="166774" y="124472"/>
                  </a:lnTo>
                  <a:lnTo>
                    <a:pt x="162380" y="129628"/>
                  </a:lnTo>
                  <a:lnTo>
                    <a:pt x="174364" y="129628"/>
                  </a:lnTo>
                  <a:lnTo>
                    <a:pt x="165669" y="120218"/>
                  </a:lnTo>
                  <a:close/>
                </a:path>
                <a:path w="260985" h="345439">
                  <a:moveTo>
                    <a:pt x="151159" y="102310"/>
                  </a:moveTo>
                  <a:lnTo>
                    <a:pt x="142568" y="102310"/>
                  </a:lnTo>
                  <a:lnTo>
                    <a:pt x="146670" y="103924"/>
                  </a:lnTo>
                  <a:lnTo>
                    <a:pt x="151420" y="108635"/>
                  </a:lnTo>
                  <a:lnTo>
                    <a:pt x="156614" y="112788"/>
                  </a:lnTo>
                  <a:lnTo>
                    <a:pt x="162253" y="116370"/>
                  </a:lnTo>
                  <a:lnTo>
                    <a:pt x="151159" y="102310"/>
                  </a:lnTo>
                  <a:close/>
                </a:path>
              </a:pathLst>
            </a:custGeom>
            <a:solidFill>
              <a:srgbClr val="A86B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949556" y="4845443"/>
              <a:ext cx="165735" cy="215265"/>
            </a:xfrm>
            <a:custGeom>
              <a:avLst/>
              <a:gdLst/>
              <a:ahLst/>
              <a:cxnLst/>
              <a:rect l="l" t="t" r="r" b="b"/>
              <a:pathLst>
                <a:path w="165735" h="215264">
                  <a:moveTo>
                    <a:pt x="64833" y="113207"/>
                  </a:moveTo>
                  <a:lnTo>
                    <a:pt x="28498" y="92938"/>
                  </a:lnTo>
                  <a:lnTo>
                    <a:pt x="1943" y="71640"/>
                  </a:lnTo>
                  <a:lnTo>
                    <a:pt x="1155" y="76034"/>
                  </a:lnTo>
                  <a:lnTo>
                    <a:pt x="508" y="80441"/>
                  </a:lnTo>
                  <a:lnTo>
                    <a:pt x="0" y="84874"/>
                  </a:lnTo>
                  <a:lnTo>
                    <a:pt x="12166" y="94907"/>
                  </a:lnTo>
                  <a:lnTo>
                    <a:pt x="25019" y="104076"/>
                  </a:lnTo>
                  <a:lnTo>
                    <a:pt x="38544" y="112369"/>
                  </a:lnTo>
                  <a:lnTo>
                    <a:pt x="52730" y="119773"/>
                  </a:lnTo>
                  <a:lnTo>
                    <a:pt x="59220" y="122872"/>
                  </a:lnTo>
                  <a:lnTo>
                    <a:pt x="64833" y="113207"/>
                  </a:lnTo>
                  <a:close/>
                </a:path>
                <a:path w="165735" h="215264">
                  <a:moveTo>
                    <a:pt x="89331" y="199847"/>
                  </a:moveTo>
                  <a:lnTo>
                    <a:pt x="82537" y="197586"/>
                  </a:lnTo>
                  <a:lnTo>
                    <a:pt x="75603" y="195275"/>
                  </a:lnTo>
                  <a:lnTo>
                    <a:pt x="69507" y="191503"/>
                  </a:lnTo>
                  <a:lnTo>
                    <a:pt x="64300" y="186385"/>
                  </a:lnTo>
                  <a:lnTo>
                    <a:pt x="60172" y="184785"/>
                  </a:lnTo>
                  <a:lnTo>
                    <a:pt x="56502" y="186550"/>
                  </a:lnTo>
                  <a:lnTo>
                    <a:pt x="54749" y="190233"/>
                  </a:lnTo>
                  <a:lnTo>
                    <a:pt x="56413" y="194335"/>
                  </a:lnTo>
                  <a:lnTo>
                    <a:pt x="86436" y="210654"/>
                  </a:lnTo>
                  <a:lnTo>
                    <a:pt x="89331" y="199847"/>
                  </a:lnTo>
                  <a:close/>
                </a:path>
                <a:path w="165735" h="215264">
                  <a:moveTo>
                    <a:pt x="161112" y="204127"/>
                  </a:moveTo>
                  <a:lnTo>
                    <a:pt x="124117" y="185051"/>
                  </a:lnTo>
                  <a:lnTo>
                    <a:pt x="119989" y="183476"/>
                  </a:lnTo>
                  <a:lnTo>
                    <a:pt x="116306" y="185267"/>
                  </a:lnTo>
                  <a:lnTo>
                    <a:pt x="114566" y="188925"/>
                  </a:lnTo>
                  <a:lnTo>
                    <a:pt x="116243" y="192976"/>
                  </a:lnTo>
                  <a:lnTo>
                    <a:pt x="151231" y="212991"/>
                  </a:lnTo>
                  <a:lnTo>
                    <a:pt x="158191" y="214896"/>
                  </a:lnTo>
                  <a:lnTo>
                    <a:pt x="161112" y="204127"/>
                  </a:lnTo>
                  <a:close/>
                </a:path>
                <a:path w="165735" h="215264">
                  <a:moveTo>
                    <a:pt x="165506" y="22161"/>
                  </a:moveTo>
                  <a:lnTo>
                    <a:pt x="164401" y="17907"/>
                  </a:lnTo>
                  <a:lnTo>
                    <a:pt x="160985" y="14058"/>
                  </a:lnTo>
                  <a:lnTo>
                    <a:pt x="155346" y="10477"/>
                  </a:lnTo>
                  <a:lnTo>
                    <a:pt x="150152" y="6324"/>
                  </a:lnTo>
                  <a:lnTo>
                    <a:pt x="145402" y="1612"/>
                  </a:lnTo>
                  <a:lnTo>
                    <a:pt x="141300" y="0"/>
                  </a:lnTo>
                  <a:lnTo>
                    <a:pt x="137629" y="1765"/>
                  </a:lnTo>
                  <a:lnTo>
                    <a:pt x="135877" y="5435"/>
                  </a:lnTo>
                  <a:lnTo>
                    <a:pt x="137515" y="9537"/>
                  </a:lnTo>
                  <a:lnTo>
                    <a:pt x="143217" y="15163"/>
                  </a:lnTo>
                  <a:lnTo>
                    <a:pt x="149555" y="20142"/>
                  </a:lnTo>
                  <a:lnTo>
                    <a:pt x="161112" y="27317"/>
                  </a:lnTo>
                  <a:lnTo>
                    <a:pt x="165506" y="22161"/>
                  </a:lnTo>
                  <a:close/>
                </a:path>
              </a:pathLst>
            </a:custGeom>
            <a:solidFill>
              <a:srgbClr val="8754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110541" y="4859497"/>
              <a:ext cx="3810" cy="4445"/>
            </a:xfrm>
            <a:custGeom>
              <a:avLst/>
              <a:gdLst/>
              <a:ahLst/>
              <a:cxnLst/>
              <a:rect l="l" t="t" r="r" b="b"/>
              <a:pathLst>
                <a:path w="3810" h="4445">
                  <a:moveTo>
                    <a:pt x="0" y="0"/>
                  </a:moveTo>
                  <a:lnTo>
                    <a:pt x="1117" y="1282"/>
                  </a:lnTo>
                  <a:lnTo>
                    <a:pt x="2311" y="2603"/>
                  </a:lnTo>
                  <a:lnTo>
                    <a:pt x="3416" y="3848"/>
                  </a:lnTo>
                  <a:lnTo>
                    <a:pt x="3111" y="2654"/>
                  </a:lnTo>
                  <a:lnTo>
                    <a:pt x="2362" y="1511"/>
                  </a:lnTo>
                  <a:lnTo>
                    <a:pt x="977" y="647"/>
                  </a:lnTo>
                  <a:lnTo>
                    <a:pt x="647" y="444"/>
                  </a:lnTo>
                  <a:lnTo>
                    <a:pt x="342" y="2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E3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019630" y="4723656"/>
              <a:ext cx="208279" cy="278130"/>
            </a:xfrm>
            <a:custGeom>
              <a:avLst/>
              <a:gdLst/>
              <a:ahLst/>
              <a:cxnLst/>
              <a:rect l="l" t="t" r="r" b="b"/>
              <a:pathLst>
                <a:path w="208279" h="278129">
                  <a:moveTo>
                    <a:pt x="84332" y="0"/>
                  </a:moveTo>
                  <a:lnTo>
                    <a:pt x="45400" y="4417"/>
                  </a:lnTo>
                  <a:lnTo>
                    <a:pt x="15682" y="29965"/>
                  </a:lnTo>
                  <a:lnTo>
                    <a:pt x="234" y="71041"/>
                  </a:lnTo>
                  <a:lnTo>
                    <a:pt x="0" y="122071"/>
                  </a:lnTo>
                  <a:lnTo>
                    <a:pt x="15923" y="177480"/>
                  </a:lnTo>
                  <a:lnTo>
                    <a:pt x="45713" y="226844"/>
                  </a:lnTo>
                  <a:lnTo>
                    <a:pt x="83281" y="261377"/>
                  </a:lnTo>
                  <a:lnTo>
                    <a:pt x="123901" y="277987"/>
                  </a:lnTo>
                  <a:lnTo>
                    <a:pt x="162849" y="273581"/>
                  </a:lnTo>
                  <a:lnTo>
                    <a:pt x="192563" y="248047"/>
                  </a:lnTo>
                  <a:lnTo>
                    <a:pt x="208003" y="206974"/>
                  </a:lnTo>
                  <a:lnTo>
                    <a:pt x="208228" y="155935"/>
                  </a:lnTo>
                  <a:lnTo>
                    <a:pt x="192301" y="100505"/>
                  </a:lnTo>
                  <a:lnTo>
                    <a:pt x="162506" y="51144"/>
                  </a:lnTo>
                  <a:lnTo>
                    <a:pt x="124942" y="16609"/>
                  </a:lnTo>
                  <a:lnTo>
                    <a:pt x="84332" y="0"/>
                  </a:lnTo>
                  <a:close/>
                </a:path>
              </a:pathLst>
            </a:custGeom>
            <a:solidFill>
              <a:srgbClr val="FFF4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901100" y="4050609"/>
              <a:ext cx="520065" cy="651510"/>
            </a:xfrm>
            <a:custGeom>
              <a:avLst/>
              <a:gdLst/>
              <a:ahLst/>
              <a:cxnLst/>
              <a:rect l="l" t="t" r="r" b="b"/>
              <a:pathLst>
                <a:path w="520065" h="651510">
                  <a:moveTo>
                    <a:pt x="160477" y="0"/>
                  </a:moveTo>
                  <a:lnTo>
                    <a:pt x="156476" y="2501"/>
                  </a:lnTo>
                  <a:lnTo>
                    <a:pt x="146788" y="14651"/>
                  </a:lnTo>
                  <a:lnTo>
                    <a:pt x="145970" y="30611"/>
                  </a:lnTo>
                  <a:lnTo>
                    <a:pt x="150215" y="48598"/>
                  </a:lnTo>
                  <a:lnTo>
                    <a:pt x="155714" y="66827"/>
                  </a:lnTo>
                  <a:lnTo>
                    <a:pt x="151442" y="53764"/>
                  </a:lnTo>
                  <a:lnTo>
                    <a:pt x="146923" y="40782"/>
                  </a:lnTo>
                  <a:lnTo>
                    <a:pt x="140255" y="30129"/>
                  </a:lnTo>
                  <a:lnTo>
                    <a:pt x="129539" y="24053"/>
                  </a:lnTo>
                  <a:lnTo>
                    <a:pt x="124536" y="22910"/>
                  </a:lnTo>
                  <a:lnTo>
                    <a:pt x="120510" y="24942"/>
                  </a:lnTo>
                  <a:lnTo>
                    <a:pt x="117601" y="28905"/>
                  </a:lnTo>
                  <a:lnTo>
                    <a:pt x="113791" y="38959"/>
                  </a:lnTo>
                  <a:lnTo>
                    <a:pt x="114407" y="50217"/>
                  </a:lnTo>
                  <a:lnTo>
                    <a:pt x="117491" y="61553"/>
                  </a:lnTo>
                  <a:lnTo>
                    <a:pt x="121081" y="71843"/>
                  </a:lnTo>
                  <a:lnTo>
                    <a:pt x="132953" y="102941"/>
                  </a:lnTo>
                  <a:lnTo>
                    <a:pt x="137855" y="118837"/>
                  </a:lnTo>
                  <a:lnTo>
                    <a:pt x="140309" y="135191"/>
                  </a:lnTo>
                  <a:lnTo>
                    <a:pt x="138398" y="152842"/>
                  </a:lnTo>
                  <a:lnTo>
                    <a:pt x="131964" y="169945"/>
                  </a:lnTo>
                  <a:lnTo>
                    <a:pt x="122498" y="185847"/>
                  </a:lnTo>
                  <a:lnTo>
                    <a:pt x="111493" y="199898"/>
                  </a:lnTo>
                  <a:lnTo>
                    <a:pt x="95356" y="216007"/>
                  </a:lnTo>
                  <a:lnTo>
                    <a:pt x="78112" y="230847"/>
                  </a:lnTo>
                  <a:lnTo>
                    <a:pt x="61138" y="246221"/>
                  </a:lnTo>
                  <a:lnTo>
                    <a:pt x="32316" y="284769"/>
                  </a:lnTo>
                  <a:lnTo>
                    <a:pt x="12013" y="330007"/>
                  </a:lnTo>
                  <a:lnTo>
                    <a:pt x="0" y="402805"/>
                  </a:lnTo>
                  <a:lnTo>
                    <a:pt x="4308" y="450196"/>
                  </a:lnTo>
                  <a:lnTo>
                    <a:pt x="17601" y="495052"/>
                  </a:lnTo>
                  <a:lnTo>
                    <a:pt x="39068" y="536278"/>
                  </a:lnTo>
                  <a:lnTo>
                    <a:pt x="67899" y="572780"/>
                  </a:lnTo>
                  <a:lnTo>
                    <a:pt x="103284" y="603464"/>
                  </a:lnTo>
                  <a:lnTo>
                    <a:pt x="144412" y="627236"/>
                  </a:lnTo>
                  <a:lnTo>
                    <a:pt x="190474" y="643001"/>
                  </a:lnTo>
                  <a:lnTo>
                    <a:pt x="237105" y="650512"/>
                  </a:lnTo>
                  <a:lnTo>
                    <a:pt x="285483" y="651366"/>
                  </a:lnTo>
                  <a:lnTo>
                    <a:pt x="333522" y="645000"/>
                  </a:lnTo>
                  <a:lnTo>
                    <a:pt x="379133" y="630850"/>
                  </a:lnTo>
                  <a:lnTo>
                    <a:pt x="420230" y="608351"/>
                  </a:lnTo>
                  <a:lnTo>
                    <a:pt x="454724" y="576940"/>
                  </a:lnTo>
                  <a:lnTo>
                    <a:pt x="480529" y="536054"/>
                  </a:lnTo>
                  <a:lnTo>
                    <a:pt x="498164" y="492169"/>
                  </a:lnTo>
                  <a:lnTo>
                    <a:pt x="511691" y="445639"/>
                  </a:lnTo>
                  <a:lnTo>
                    <a:pt x="519372" y="397686"/>
                  </a:lnTo>
                  <a:lnTo>
                    <a:pt x="519473" y="349534"/>
                  </a:lnTo>
                  <a:lnTo>
                    <a:pt x="510255" y="302404"/>
                  </a:lnTo>
                  <a:lnTo>
                    <a:pt x="489983" y="257520"/>
                  </a:lnTo>
                  <a:lnTo>
                    <a:pt x="456920" y="216103"/>
                  </a:lnTo>
                  <a:lnTo>
                    <a:pt x="418649" y="188610"/>
                  </a:lnTo>
                  <a:lnTo>
                    <a:pt x="364348" y="164892"/>
                  </a:lnTo>
                  <a:lnTo>
                    <a:pt x="353177" y="160070"/>
                  </a:lnTo>
                  <a:lnTo>
                    <a:pt x="341934" y="155505"/>
                  </a:lnTo>
                  <a:lnTo>
                    <a:pt x="330644" y="151726"/>
                  </a:lnTo>
                  <a:lnTo>
                    <a:pt x="321015" y="149390"/>
                  </a:lnTo>
                  <a:lnTo>
                    <a:pt x="311451" y="147388"/>
                  </a:lnTo>
                  <a:lnTo>
                    <a:pt x="301958" y="145002"/>
                  </a:lnTo>
                  <a:lnTo>
                    <a:pt x="260462" y="119469"/>
                  </a:lnTo>
                  <a:lnTo>
                    <a:pt x="235997" y="89406"/>
                  </a:lnTo>
                  <a:lnTo>
                    <a:pt x="216609" y="55007"/>
                  </a:lnTo>
                  <a:lnTo>
                    <a:pt x="195681" y="11455"/>
                  </a:lnTo>
                  <a:lnTo>
                    <a:pt x="185826" y="14084"/>
                  </a:lnTo>
                  <a:lnTo>
                    <a:pt x="182016" y="20472"/>
                  </a:lnTo>
                  <a:lnTo>
                    <a:pt x="178180" y="14300"/>
                  </a:lnTo>
                  <a:lnTo>
                    <a:pt x="174002" y="8724"/>
                  </a:lnTo>
                  <a:lnTo>
                    <a:pt x="166014" y="965"/>
                  </a:lnTo>
                  <a:lnTo>
                    <a:pt x="160477" y="0"/>
                  </a:lnTo>
                  <a:close/>
                </a:path>
              </a:pathLst>
            </a:custGeom>
            <a:solidFill>
              <a:srgbClr val="FFF6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245891" y="4624727"/>
              <a:ext cx="96520" cy="53975"/>
            </a:xfrm>
            <a:custGeom>
              <a:avLst/>
              <a:gdLst/>
              <a:ahLst/>
              <a:cxnLst/>
              <a:rect l="l" t="t" r="r" b="b"/>
              <a:pathLst>
                <a:path w="96520" h="53975">
                  <a:moveTo>
                    <a:pt x="81584" y="0"/>
                  </a:moveTo>
                  <a:lnTo>
                    <a:pt x="37609" y="6638"/>
                  </a:lnTo>
                  <a:lnTo>
                    <a:pt x="3263" y="34747"/>
                  </a:lnTo>
                  <a:lnTo>
                    <a:pt x="0" y="39992"/>
                  </a:lnTo>
                  <a:lnTo>
                    <a:pt x="152" y="47688"/>
                  </a:lnTo>
                  <a:lnTo>
                    <a:pt x="4457" y="51511"/>
                  </a:lnTo>
                  <a:lnTo>
                    <a:pt x="13652" y="53593"/>
                  </a:lnTo>
                  <a:lnTo>
                    <a:pt x="18440" y="52527"/>
                  </a:lnTo>
                  <a:lnTo>
                    <a:pt x="57937" y="38330"/>
                  </a:lnTo>
                  <a:lnTo>
                    <a:pt x="94970" y="15392"/>
                  </a:lnTo>
                  <a:lnTo>
                    <a:pt x="96443" y="9626"/>
                  </a:lnTo>
                  <a:lnTo>
                    <a:pt x="95415" y="7200"/>
                  </a:lnTo>
                  <a:lnTo>
                    <a:pt x="93472" y="5245"/>
                  </a:lnTo>
                  <a:lnTo>
                    <a:pt x="90614" y="2374"/>
                  </a:lnTo>
                  <a:lnTo>
                    <a:pt x="85775" y="533"/>
                  </a:lnTo>
                  <a:lnTo>
                    <a:pt x="81584" y="0"/>
                  </a:lnTo>
                  <a:close/>
                </a:path>
              </a:pathLst>
            </a:custGeom>
            <a:solidFill>
              <a:srgbClr val="DEC4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7047636" y="4207547"/>
              <a:ext cx="318770" cy="424815"/>
            </a:xfrm>
            <a:custGeom>
              <a:avLst/>
              <a:gdLst/>
              <a:ahLst/>
              <a:cxnLst/>
              <a:rect l="l" t="t" r="r" b="b"/>
              <a:pathLst>
                <a:path w="318770" h="424814">
                  <a:moveTo>
                    <a:pt x="208508" y="415683"/>
                  </a:moveTo>
                  <a:lnTo>
                    <a:pt x="207949" y="408343"/>
                  </a:lnTo>
                  <a:lnTo>
                    <a:pt x="201282" y="404126"/>
                  </a:lnTo>
                  <a:lnTo>
                    <a:pt x="153187" y="391934"/>
                  </a:lnTo>
                  <a:lnTo>
                    <a:pt x="110705" y="369862"/>
                  </a:lnTo>
                  <a:lnTo>
                    <a:pt x="74942" y="338848"/>
                  </a:lnTo>
                  <a:lnTo>
                    <a:pt x="47053" y="299847"/>
                  </a:lnTo>
                  <a:lnTo>
                    <a:pt x="28155" y="253822"/>
                  </a:lnTo>
                  <a:lnTo>
                    <a:pt x="20091" y="207137"/>
                  </a:lnTo>
                  <a:lnTo>
                    <a:pt x="19672" y="159842"/>
                  </a:lnTo>
                  <a:lnTo>
                    <a:pt x="26352" y="64579"/>
                  </a:lnTo>
                  <a:lnTo>
                    <a:pt x="25730" y="17221"/>
                  </a:lnTo>
                  <a:lnTo>
                    <a:pt x="21793" y="9639"/>
                  </a:lnTo>
                  <a:lnTo>
                    <a:pt x="14312" y="7073"/>
                  </a:lnTo>
                  <a:lnTo>
                    <a:pt x="7251" y="9601"/>
                  </a:lnTo>
                  <a:lnTo>
                    <a:pt x="4572" y="17221"/>
                  </a:lnTo>
                  <a:lnTo>
                    <a:pt x="5600" y="63804"/>
                  </a:lnTo>
                  <a:lnTo>
                    <a:pt x="3124" y="110286"/>
                  </a:lnTo>
                  <a:lnTo>
                    <a:pt x="228" y="156552"/>
                  </a:lnTo>
                  <a:lnTo>
                    <a:pt x="0" y="202488"/>
                  </a:lnTo>
                  <a:lnTo>
                    <a:pt x="5537" y="247980"/>
                  </a:lnTo>
                  <a:lnTo>
                    <a:pt x="19926" y="292912"/>
                  </a:lnTo>
                  <a:lnTo>
                    <a:pt x="43078" y="333425"/>
                  </a:lnTo>
                  <a:lnTo>
                    <a:pt x="73164" y="367487"/>
                  </a:lnTo>
                  <a:lnTo>
                    <a:pt x="109245" y="394436"/>
                  </a:lnTo>
                  <a:lnTo>
                    <a:pt x="150393" y="413664"/>
                  </a:lnTo>
                  <a:lnTo>
                    <a:pt x="195656" y="424510"/>
                  </a:lnTo>
                  <a:lnTo>
                    <a:pt x="204050" y="422351"/>
                  </a:lnTo>
                  <a:lnTo>
                    <a:pt x="208508" y="415683"/>
                  </a:lnTo>
                  <a:close/>
                </a:path>
                <a:path w="318770" h="424814">
                  <a:moveTo>
                    <a:pt x="318604" y="246164"/>
                  </a:moveTo>
                  <a:lnTo>
                    <a:pt x="311480" y="198678"/>
                  </a:lnTo>
                  <a:lnTo>
                    <a:pt x="295973" y="152285"/>
                  </a:lnTo>
                  <a:lnTo>
                    <a:pt x="268211" y="102870"/>
                  </a:lnTo>
                  <a:lnTo>
                    <a:pt x="228752" y="62458"/>
                  </a:lnTo>
                  <a:lnTo>
                    <a:pt x="170599" y="30607"/>
                  </a:lnTo>
                  <a:lnTo>
                    <a:pt x="140258" y="16789"/>
                  </a:lnTo>
                  <a:lnTo>
                    <a:pt x="110947" y="1155"/>
                  </a:lnTo>
                  <a:lnTo>
                    <a:pt x="102730" y="0"/>
                  </a:lnTo>
                  <a:lnTo>
                    <a:pt x="96888" y="4953"/>
                  </a:lnTo>
                  <a:lnTo>
                    <a:pt x="95389" y="12560"/>
                  </a:lnTo>
                  <a:lnTo>
                    <a:pt x="100266" y="19418"/>
                  </a:lnTo>
                  <a:lnTo>
                    <a:pt x="147167" y="44564"/>
                  </a:lnTo>
                  <a:lnTo>
                    <a:pt x="192316" y="67805"/>
                  </a:lnTo>
                  <a:lnTo>
                    <a:pt x="232892" y="96850"/>
                  </a:lnTo>
                  <a:lnTo>
                    <a:pt x="266103" y="139420"/>
                  </a:lnTo>
                  <a:lnTo>
                    <a:pt x="285673" y="184937"/>
                  </a:lnTo>
                  <a:lnTo>
                    <a:pt x="296125" y="232638"/>
                  </a:lnTo>
                  <a:lnTo>
                    <a:pt x="297662" y="281317"/>
                  </a:lnTo>
                  <a:lnTo>
                    <a:pt x="290512" y="329730"/>
                  </a:lnTo>
                  <a:lnTo>
                    <a:pt x="274904" y="376618"/>
                  </a:lnTo>
                  <a:lnTo>
                    <a:pt x="274726" y="385279"/>
                  </a:lnTo>
                  <a:lnTo>
                    <a:pt x="279984" y="391299"/>
                  </a:lnTo>
                  <a:lnTo>
                    <a:pt x="287261" y="392645"/>
                  </a:lnTo>
                  <a:lnTo>
                    <a:pt x="293141" y="387299"/>
                  </a:lnTo>
                  <a:lnTo>
                    <a:pt x="309092" y="341274"/>
                  </a:lnTo>
                  <a:lnTo>
                    <a:pt x="317690" y="293954"/>
                  </a:lnTo>
                  <a:lnTo>
                    <a:pt x="318604" y="246164"/>
                  </a:lnTo>
                  <a:close/>
                </a:path>
              </a:pathLst>
            </a:custGeom>
            <a:solidFill>
              <a:srgbClr val="E5D4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7" name="object 5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7134073" y="4254021"/>
              <a:ext cx="161972" cy="186931"/>
            </a:xfrm>
            <a:prstGeom prst="rect">
              <a:avLst/>
            </a:prstGeom>
          </p:spPr>
        </p:pic>
        <p:sp>
          <p:nvSpPr>
            <p:cNvPr id="58" name="object 58"/>
            <p:cNvSpPr/>
            <p:nvPr/>
          </p:nvSpPr>
          <p:spPr>
            <a:xfrm>
              <a:off x="6918006" y="4313681"/>
              <a:ext cx="70485" cy="274955"/>
            </a:xfrm>
            <a:custGeom>
              <a:avLst/>
              <a:gdLst/>
              <a:ahLst/>
              <a:cxnLst/>
              <a:rect l="l" t="t" r="r" b="b"/>
              <a:pathLst>
                <a:path w="70484" h="274954">
                  <a:moveTo>
                    <a:pt x="57432" y="0"/>
                  </a:moveTo>
                  <a:lnTo>
                    <a:pt x="50266" y="4608"/>
                  </a:lnTo>
                  <a:lnTo>
                    <a:pt x="25482" y="47196"/>
                  </a:lnTo>
                  <a:lnTo>
                    <a:pt x="8225" y="92266"/>
                  </a:lnTo>
                  <a:lnTo>
                    <a:pt x="0" y="138500"/>
                  </a:lnTo>
                  <a:lnTo>
                    <a:pt x="2306" y="184578"/>
                  </a:lnTo>
                  <a:lnTo>
                    <a:pt x="16648" y="229181"/>
                  </a:lnTo>
                  <a:lnTo>
                    <a:pt x="44526" y="270991"/>
                  </a:lnTo>
                  <a:lnTo>
                    <a:pt x="51914" y="274411"/>
                  </a:lnTo>
                  <a:lnTo>
                    <a:pt x="58731" y="271180"/>
                  </a:lnTo>
                  <a:lnTo>
                    <a:pt x="62185" y="264117"/>
                  </a:lnTo>
                  <a:lnTo>
                    <a:pt x="59486" y="256043"/>
                  </a:lnTo>
                  <a:lnTo>
                    <a:pt x="34484" y="218058"/>
                  </a:lnTo>
                  <a:lnTo>
                    <a:pt x="22285" y="177578"/>
                  </a:lnTo>
                  <a:lnTo>
                    <a:pt x="21239" y="135831"/>
                  </a:lnTo>
                  <a:lnTo>
                    <a:pt x="29695" y="94047"/>
                  </a:lnTo>
                  <a:lnTo>
                    <a:pt x="46004" y="53452"/>
                  </a:lnTo>
                  <a:lnTo>
                    <a:pt x="68516" y="15276"/>
                  </a:lnTo>
                  <a:lnTo>
                    <a:pt x="70008" y="7312"/>
                  </a:lnTo>
                  <a:lnTo>
                    <a:pt x="65163" y="1560"/>
                  </a:lnTo>
                  <a:lnTo>
                    <a:pt x="57432" y="0"/>
                  </a:lnTo>
                  <a:close/>
                </a:path>
              </a:pathLst>
            </a:custGeom>
            <a:solidFill>
              <a:srgbClr val="E5D4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9" name="object 5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023101" y="4819668"/>
              <a:ext cx="124244" cy="214337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7172135" y="4819522"/>
              <a:ext cx="127635" cy="210820"/>
            </a:xfrm>
            <a:custGeom>
              <a:avLst/>
              <a:gdLst/>
              <a:ahLst/>
              <a:cxnLst/>
              <a:rect l="l" t="t" r="r" b="b"/>
              <a:pathLst>
                <a:path w="127634" h="210820">
                  <a:moveTo>
                    <a:pt x="71450" y="66446"/>
                  </a:moveTo>
                  <a:lnTo>
                    <a:pt x="43700" y="66446"/>
                  </a:lnTo>
                  <a:lnTo>
                    <a:pt x="43700" y="79692"/>
                  </a:lnTo>
                  <a:lnTo>
                    <a:pt x="43700" y="116281"/>
                  </a:lnTo>
                  <a:lnTo>
                    <a:pt x="27990" y="116281"/>
                  </a:lnTo>
                  <a:lnTo>
                    <a:pt x="27990" y="79692"/>
                  </a:lnTo>
                  <a:lnTo>
                    <a:pt x="43700" y="79692"/>
                  </a:lnTo>
                  <a:lnTo>
                    <a:pt x="43700" y="66446"/>
                  </a:lnTo>
                  <a:lnTo>
                    <a:pt x="0" y="66446"/>
                  </a:lnTo>
                  <a:lnTo>
                    <a:pt x="0" y="79692"/>
                  </a:lnTo>
                  <a:lnTo>
                    <a:pt x="14249" y="79692"/>
                  </a:lnTo>
                  <a:lnTo>
                    <a:pt x="14249" y="116281"/>
                  </a:lnTo>
                  <a:lnTo>
                    <a:pt x="0" y="116281"/>
                  </a:lnTo>
                  <a:lnTo>
                    <a:pt x="0" y="129540"/>
                  </a:lnTo>
                  <a:lnTo>
                    <a:pt x="71450" y="129540"/>
                  </a:lnTo>
                  <a:lnTo>
                    <a:pt x="71450" y="116281"/>
                  </a:lnTo>
                  <a:lnTo>
                    <a:pt x="57454" y="116281"/>
                  </a:lnTo>
                  <a:lnTo>
                    <a:pt x="57454" y="79692"/>
                  </a:lnTo>
                  <a:lnTo>
                    <a:pt x="71450" y="79692"/>
                  </a:lnTo>
                  <a:lnTo>
                    <a:pt x="71450" y="66446"/>
                  </a:lnTo>
                  <a:close/>
                </a:path>
                <a:path w="127634" h="210820">
                  <a:moveTo>
                    <a:pt x="127431" y="93980"/>
                  </a:moveTo>
                  <a:lnTo>
                    <a:pt x="107289" y="93980"/>
                  </a:lnTo>
                  <a:lnTo>
                    <a:pt x="107289" y="0"/>
                  </a:lnTo>
                  <a:lnTo>
                    <a:pt x="93789" y="0"/>
                  </a:lnTo>
                  <a:lnTo>
                    <a:pt x="93789" y="93980"/>
                  </a:lnTo>
                  <a:lnTo>
                    <a:pt x="93789" y="107950"/>
                  </a:lnTo>
                  <a:lnTo>
                    <a:pt x="93789" y="210820"/>
                  </a:lnTo>
                  <a:lnTo>
                    <a:pt x="107289" y="210820"/>
                  </a:lnTo>
                  <a:lnTo>
                    <a:pt x="107289" y="107950"/>
                  </a:lnTo>
                  <a:lnTo>
                    <a:pt x="127431" y="107950"/>
                  </a:lnTo>
                  <a:lnTo>
                    <a:pt x="127431" y="939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905812" y="4204891"/>
              <a:ext cx="351790" cy="320040"/>
            </a:xfrm>
            <a:custGeom>
              <a:avLst/>
              <a:gdLst/>
              <a:ahLst/>
              <a:cxnLst/>
              <a:rect l="l" t="t" r="r" b="b"/>
              <a:pathLst>
                <a:path w="351790" h="320039">
                  <a:moveTo>
                    <a:pt x="221778" y="0"/>
                  </a:moveTo>
                  <a:lnTo>
                    <a:pt x="211616" y="1088"/>
                  </a:lnTo>
                  <a:lnTo>
                    <a:pt x="200328" y="7339"/>
                  </a:lnTo>
                  <a:lnTo>
                    <a:pt x="192504" y="15854"/>
                  </a:lnTo>
                  <a:lnTo>
                    <a:pt x="180618" y="36337"/>
                  </a:lnTo>
                  <a:lnTo>
                    <a:pt x="173023" y="44245"/>
                  </a:lnTo>
                  <a:lnTo>
                    <a:pt x="164421" y="47595"/>
                  </a:lnTo>
                  <a:lnTo>
                    <a:pt x="155836" y="47301"/>
                  </a:lnTo>
                  <a:lnTo>
                    <a:pt x="147123" y="45504"/>
                  </a:lnTo>
                  <a:lnTo>
                    <a:pt x="138136" y="44346"/>
                  </a:lnTo>
                  <a:lnTo>
                    <a:pt x="120978" y="46418"/>
                  </a:lnTo>
                  <a:lnTo>
                    <a:pt x="105219" y="51874"/>
                  </a:lnTo>
                  <a:lnTo>
                    <a:pt x="89967" y="58887"/>
                  </a:lnTo>
                  <a:lnTo>
                    <a:pt x="74331" y="65632"/>
                  </a:lnTo>
                  <a:lnTo>
                    <a:pt x="31765" y="94329"/>
                  </a:lnTo>
                  <a:lnTo>
                    <a:pt x="4926" y="138123"/>
                  </a:lnTo>
                  <a:lnTo>
                    <a:pt x="0" y="182019"/>
                  </a:lnTo>
                  <a:lnTo>
                    <a:pt x="4813" y="203530"/>
                  </a:lnTo>
                  <a:lnTo>
                    <a:pt x="14552" y="223658"/>
                  </a:lnTo>
                  <a:lnTo>
                    <a:pt x="17079" y="227620"/>
                  </a:lnTo>
                  <a:lnTo>
                    <a:pt x="22540" y="234376"/>
                  </a:lnTo>
                  <a:lnTo>
                    <a:pt x="34892" y="253542"/>
                  </a:lnTo>
                  <a:lnTo>
                    <a:pt x="70857" y="283133"/>
                  </a:lnTo>
                  <a:lnTo>
                    <a:pt x="106605" y="291995"/>
                  </a:lnTo>
                  <a:lnTo>
                    <a:pt x="115055" y="293980"/>
                  </a:lnTo>
                  <a:lnTo>
                    <a:pt x="126553" y="298918"/>
                  </a:lnTo>
                  <a:lnTo>
                    <a:pt x="145361" y="309512"/>
                  </a:lnTo>
                  <a:lnTo>
                    <a:pt x="152080" y="312456"/>
                  </a:lnTo>
                  <a:lnTo>
                    <a:pt x="164208" y="316076"/>
                  </a:lnTo>
                  <a:lnTo>
                    <a:pt x="176671" y="318306"/>
                  </a:lnTo>
                  <a:lnTo>
                    <a:pt x="189310" y="319377"/>
                  </a:lnTo>
                  <a:lnTo>
                    <a:pt x="201966" y="319517"/>
                  </a:lnTo>
                  <a:lnTo>
                    <a:pt x="212875" y="318892"/>
                  </a:lnTo>
                  <a:lnTo>
                    <a:pt x="223315" y="317477"/>
                  </a:lnTo>
                  <a:lnTo>
                    <a:pt x="233345" y="315336"/>
                  </a:lnTo>
                  <a:lnTo>
                    <a:pt x="243025" y="312532"/>
                  </a:lnTo>
                  <a:lnTo>
                    <a:pt x="250846" y="314730"/>
                  </a:lnTo>
                  <a:lnTo>
                    <a:pt x="258784" y="316042"/>
                  </a:lnTo>
                  <a:lnTo>
                    <a:pt x="266873" y="316352"/>
                  </a:lnTo>
                  <a:lnTo>
                    <a:pt x="275143" y="315542"/>
                  </a:lnTo>
                  <a:lnTo>
                    <a:pt x="312640" y="297341"/>
                  </a:lnTo>
                  <a:lnTo>
                    <a:pt x="338661" y="262834"/>
                  </a:lnTo>
                  <a:lnTo>
                    <a:pt x="351258" y="220645"/>
                  </a:lnTo>
                  <a:lnTo>
                    <a:pt x="348486" y="179398"/>
                  </a:lnTo>
                  <a:lnTo>
                    <a:pt x="328248" y="142054"/>
                  </a:lnTo>
                  <a:lnTo>
                    <a:pt x="297191" y="112634"/>
                  </a:lnTo>
                  <a:lnTo>
                    <a:pt x="282569" y="101263"/>
                  </a:lnTo>
                  <a:lnTo>
                    <a:pt x="268238" y="89336"/>
                  </a:lnTo>
                  <a:lnTo>
                    <a:pt x="242363" y="49030"/>
                  </a:lnTo>
                  <a:lnTo>
                    <a:pt x="239231" y="26487"/>
                  </a:lnTo>
                  <a:lnTo>
                    <a:pt x="236523" y="15378"/>
                  </a:lnTo>
                  <a:lnTo>
                    <a:pt x="230264" y="4590"/>
                  </a:lnTo>
                  <a:lnTo>
                    <a:pt x="221778" y="0"/>
                  </a:lnTo>
                  <a:close/>
                </a:path>
              </a:pathLst>
            </a:custGeom>
            <a:solidFill>
              <a:srgbClr val="FFF6E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2" name="object 62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953767" y="4264018"/>
              <a:ext cx="217777" cy="252350"/>
            </a:xfrm>
            <a:prstGeom prst="rect">
              <a:avLst/>
            </a:prstGeom>
          </p:spPr>
        </p:pic>
        <p:pic>
          <p:nvPicPr>
            <p:cNvPr id="63" name="object 63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8309139" y="4417838"/>
              <a:ext cx="209911" cy="168514"/>
            </a:xfrm>
            <a:prstGeom prst="rect">
              <a:avLst/>
            </a:prstGeom>
          </p:spPr>
        </p:pic>
        <p:pic>
          <p:nvPicPr>
            <p:cNvPr id="64" name="object 64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687890" y="4386088"/>
              <a:ext cx="209909" cy="168507"/>
            </a:xfrm>
            <a:prstGeom prst="rect">
              <a:avLst/>
            </a:prstGeom>
          </p:spPr>
        </p:pic>
        <p:pic>
          <p:nvPicPr>
            <p:cNvPr id="65" name="object 65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8016525" y="4594865"/>
              <a:ext cx="219158" cy="158413"/>
            </a:xfrm>
            <a:prstGeom prst="rect">
              <a:avLst/>
            </a:prstGeom>
          </p:spPr>
        </p:pic>
        <p:sp>
          <p:nvSpPr>
            <p:cNvPr id="66" name="object 66"/>
            <p:cNvSpPr/>
            <p:nvPr/>
          </p:nvSpPr>
          <p:spPr>
            <a:xfrm>
              <a:off x="7983334" y="4933644"/>
              <a:ext cx="121285" cy="210820"/>
            </a:xfrm>
            <a:custGeom>
              <a:avLst/>
              <a:gdLst/>
              <a:ahLst/>
              <a:cxnLst/>
              <a:rect l="l" t="t" r="r" b="b"/>
              <a:pathLst>
                <a:path w="121284" h="210820">
                  <a:moveTo>
                    <a:pt x="59156" y="67310"/>
                  </a:moveTo>
                  <a:lnTo>
                    <a:pt x="0" y="67310"/>
                  </a:lnTo>
                  <a:lnTo>
                    <a:pt x="0" y="80010"/>
                  </a:lnTo>
                  <a:lnTo>
                    <a:pt x="0" y="116840"/>
                  </a:lnTo>
                  <a:lnTo>
                    <a:pt x="0" y="129540"/>
                  </a:lnTo>
                  <a:lnTo>
                    <a:pt x="59156" y="129540"/>
                  </a:lnTo>
                  <a:lnTo>
                    <a:pt x="59156" y="116840"/>
                  </a:lnTo>
                  <a:lnTo>
                    <a:pt x="13500" y="116840"/>
                  </a:lnTo>
                  <a:lnTo>
                    <a:pt x="13500" y="80010"/>
                  </a:lnTo>
                  <a:lnTo>
                    <a:pt x="45656" y="80010"/>
                  </a:lnTo>
                  <a:lnTo>
                    <a:pt x="45656" y="116586"/>
                  </a:lnTo>
                  <a:lnTo>
                    <a:pt x="59156" y="116586"/>
                  </a:lnTo>
                  <a:lnTo>
                    <a:pt x="59156" y="80010"/>
                  </a:lnTo>
                  <a:lnTo>
                    <a:pt x="59156" y="67310"/>
                  </a:lnTo>
                  <a:close/>
                </a:path>
                <a:path w="121284" h="210820">
                  <a:moveTo>
                    <a:pt x="121031" y="93980"/>
                  </a:moveTo>
                  <a:lnTo>
                    <a:pt x="100914" y="93980"/>
                  </a:lnTo>
                  <a:lnTo>
                    <a:pt x="100914" y="0"/>
                  </a:lnTo>
                  <a:lnTo>
                    <a:pt x="87401" y="0"/>
                  </a:lnTo>
                  <a:lnTo>
                    <a:pt x="87401" y="93980"/>
                  </a:lnTo>
                  <a:lnTo>
                    <a:pt x="87401" y="107950"/>
                  </a:lnTo>
                  <a:lnTo>
                    <a:pt x="87401" y="210820"/>
                  </a:lnTo>
                  <a:lnTo>
                    <a:pt x="100914" y="210820"/>
                  </a:lnTo>
                  <a:lnTo>
                    <a:pt x="100914" y="107950"/>
                  </a:lnTo>
                  <a:lnTo>
                    <a:pt x="121031" y="107950"/>
                  </a:lnTo>
                  <a:lnTo>
                    <a:pt x="121031" y="939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8132368" y="4938991"/>
              <a:ext cx="91084" cy="205270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9148522" y="5047712"/>
              <a:ext cx="91084" cy="205257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8702966" y="4532671"/>
              <a:ext cx="565150" cy="312420"/>
            </a:xfrm>
            <a:custGeom>
              <a:avLst/>
              <a:gdLst/>
              <a:ahLst/>
              <a:cxnLst/>
              <a:rect l="l" t="t" r="r" b="b"/>
              <a:pathLst>
                <a:path w="565150" h="312420">
                  <a:moveTo>
                    <a:pt x="303487" y="309880"/>
                  </a:moveTo>
                  <a:lnTo>
                    <a:pt x="241731" y="309880"/>
                  </a:lnTo>
                  <a:lnTo>
                    <a:pt x="249415" y="311150"/>
                  </a:lnTo>
                  <a:lnTo>
                    <a:pt x="253618" y="312420"/>
                  </a:lnTo>
                  <a:lnTo>
                    <a:pt x="277393" y="312420"/>
                  </a:lnTo>
                  <a:lnTo>
                    <a:pt x="284873" y="311150"/>
                  </a:lnTo>
                  <a:lnTo>
                    <a:pt x="294178" y="311150"/>
                  </a:lnTo>
                  <a:lnTo>
                    <a:pt x="303487" y="309880"/>
                  </a:lnTo>
                  <a:close/>
                </a:path>
                <a:path w="565150" h="312420">
                  <a:moveTo>
                    <a:pt x="241731" y="309880"/>
                  </a:moveTo>
                  <a:lnTo>
                    <a:pt x="219649" y="309880"/>
                  </a:lnTo>
                  <a:lnTo>
                    <a:pt x="226301" y="311150"/>
                  </a:lnTo>
                  <a:lnTo>
                    <a:pt x="233959" y="311150"/>
                  </a:lnTo>
                  <a:lnTo>
                    <a:pt x="241731" y="309880"/>
                  </a:lnTo>
                  <a:close/>
                </a:path>
                <a:path w="565150" h="312420">
                  <a:moveTo>
                    <a:pt x="419074" y="307340"/>
                  </a:moveTo>
                  <a:lnTo>
                    <a:pt x="177644" y="307340"/>
                  </a:lnTo>
                  <a:lnTo>
                    <a:pt x="198564" y="308610"/>
                  </a:lnTo>
                  <a:lnTo>
                    <a:pt x="199732" y="308610"/>
                  </a:lnTo>
                  <a:lnTo>
                    <a:pt x="213007" y="309880"/>
                  </a:lnTo>
                  <a:lnTo>
                    <a:pt x="413296" y="309880"/>
                  </a:lnTo>
                  <a:lnTo>
                    <a:pt x="419074" y="307340"/>
                  </a:lnTo>
                  <a:close/>
                </a:path>
                <a:path w="565150" h="312420">
                  <a:moveTo>
                    <a:pt x="265988" y="306070"/>
                  </a:moveTo>
                  <a:lnTo>
                    <a:pt x="151955" y="306070"/>
                  </a:lnTo>
                  <a:lnTo>
                    <a:pt x="161311" y="307340"/>
                  </a:lnTo>
                  <a:lnTo>
                    <a:pt x="266903" y="307340"/>
                  </a:lnTo>
                  <a:lnTo>
                    <a:pt x="265988" y="306070"/>
                  </a:lnTo>
                  <a:close/>
                </a:path>
                <a:path w="565150" h="312420">
                  <a:moveTo>
                    <a:pt x="458114" y="304800"/>
                  </a:moveTo>
                  <a:lnTo>
                    <a:pt x="270027" y="304800"/>
                  </a:lnTo>
                  <a:lnTo>
                    <a:pt x="266903" y="307340"/>
                  </a:lnTo>
                  <a:lnTo>
                    <a:pt x="440680" y="307340"/>
                  </a:lnTo>
                  <a:lnTo>
                    <a:pt x="458114" y="304800"/>
                  </a:lnTo>
                  <a:close/>
                </a:path>
                <a:path w="565150" h="312420">
                  <a:moveTo>
                    <a:pt x="61166" y="5080"/>
                  </a:moveTo>
                  <a:lnTo>
                    <a:pt x="5841" y="5080"/>
                  </a:lnTo>
                  <a:lnTo>
                    <a:pt x="1917" y="7620"/>
                  </a:lnTo>
                  <a:lnTo>
                    <a:pt x="380" y="16510"/>
                  </a:lnTo>
                  <a:lnTo>
                    <a:pt x="63" y="20320"/>
                  </a:lnTo>
                  <a:lnTo>
                    <a:pt x="0" y="29210"/>
                  </a:lnTo>
                  <a:lnTo>
                    <a:pt x="711" y="33020"/>
                  </a:lnTo>
                  <a:lnTo>
                    <a:pt x="795" y="34290"/>
                  </a:lnTo>
                  <a:lnTo>
                    <a:pt x="878" y="35560"/>
                  </a:lnTo>
                  <a:lnTo>
                    <a:pt x="962" y="36830"/>
                  </a:lnTo>
                  <a:lnTo>
                    <a:pt x="1046" y="38100"/>
                  </a:lnTo>
                  <a:lnTo>
                    <a:pt x="1130" y="39370"/>
                  </a:lnTo>
                  <a:lnTo>
                    <a:pt x="749" y="41910"/>
                  </a:lnTo>
                  <a:lnTo>
                    <a:pt x="1181" y="44450"/>
                  </a:lnTo>
                  <a:lnTo>
                    <a:pt x="2208" y="50800"/>
                  </a:lnTo>
                  <a:lnTo>
                    <a:pt x="2903" y="57150"/>
                  </a:lnTo>
                  <a:lnTo>
                    <a:pt x="2985" y="58420"/>
                  </a:lnTo>
                  <a:lnTo>
                    <a:pt x="3068" y="59690"/>
                  </a:lnTo>
                  <a:lnTo>
                    <a:pt x="3150" y="60960"/>
                  </a:lnTo>
                  <a:lnTo>
                    <a:pt x="3232" y="62230"/>
                  </a:lnTo>
                  <a:lnTo>
                    <a:pt x="3315" y="63500"/>
                  </a:lnTo>
                  <a:lnTo>
                    <a:pt x="3421" y="67310"/>
                  </a:lnTo>
                  <a:lnTo>
                    <a:pt x="3543" y="76200"/>
                  </a:lnTo>
                  <a:lnTo>
                    <a:pt x="4521" y="81280"/>
                  </a:lnTo>
                  <a:lnTo>
                    <a:pt x="6095" y="93980"/>
                  </a:lnTo>
                  <a:lnTo>
                    <a:pt x="7213" y="100330"/>
                  </a:lnTo>
                  <a:lnTo>
                    <a:pt x="9042" y="114300"/>
                  </a:lnTo>
                  <a:lnTo>
                    <a:pt x="9158" y="115570"/>
                  </a:lnTo>
                  <a:lnTo>
                    <a:pt x="9275" y="116840"/>
                  </a:lnTo>
                  <a:lnTo>
                    <a:pt x="9391" y="118110"/>
                  </a:lnTo>
                  <a:lnTo>
                    <a:pt x="9508" y="119380"/>
                  </a:lnTo>
                  <a:lnTo>
                    <a:pt x="9624" y="120650"/>
                  </a:lnTo>
                  <a:lnTo>
                    <a:pt x="9740" y="121920"/>
                  </a:lnTo>
                  <a:lnTo>
                    <a:pt x="11163" y="130810"/>
                  </a:lnTo>
                  <a:lnTo>
                    <a:pt x="12141" y="132080"/>
                  </a:lnTo>
                  <a:lnTo>
                    <a:pt x="15874" y="135890"/>
                  </a:lnTo>
                  <a:lnTo>
                    <a:pt x="16865" y="139700"/>
                  </a:lnTo>
                  <a:lnTo>
                    <a:pt x="18795" y="146050"/>
                  </a:lnTo>
                  <a:lnTo>
                    <a:pt x="19672" y="151130"/>
                  </a:lnTo>
                  <a:lnTo>
                    <a:pt x="31751" y="180197"/>
                  </a:lnTo>
                  <a:lnTo>
                    <a:pt x="52060" y="223520"/>
                  </a:lnTo>
                  <a:lnTo>
                    <a:pt x="67088" y="250190"/>
                  </a:lnTo>
                  <a:lnTo>
                    <a:pt x="71323" y="257810"/>
                  </a:lnTo>
                  <a:lnTo>
                    <a:pt x="75690" y="264160"/>
                  </a:lnTo>
                  <a:lnTo>
                    <a:pt x="80136" y="270510"/>
                  </a:lnTo>
                  <a:lnTo>
                    <a:pt x="84683" y="276860"/>
                  </a:lnTo>
                  <a:lnTo>
                    <a:pt x="90157" y="283210"/>
                  </a:lnTo>
                  <a:lnTo>
                    <a:pt x="98348" y="295910"/>
                  </a:lnTo>
                  <a:lnTo>
                    <a:pt x="102463" y="300990"/>
                  </a:lnTo>
                  <a:lnTo>
                    <a:pt x="117805" y="302260"/>
                  </a:lnTo>
                  <a:lnTo>
                    <a:pt x="125450" y="304800"/>
                  </a:lnTo>
                  <a:lnTo>
                    <a:pt x="133286" y="306070"/>
                  </a:lnTo>
                  <a:lnTo>
                    <a:pt x="264921" y="306070"/>
                  </a:lnTo>
                  <a:lnTo>
                    <a:pt x="265036" y="303530"/>
                  </a:lnTo>
                  <a:lnTo>
                    <a:pt x="297510" y="303530"/>
                  </a:lnTo>
                  <a:lnTo>
                    <a:pt x="298411" y="302260"/>
                  </a:lnTo>
                  <a:lnTo>
                    <a:pt x="430910" y="302260"/>
                  </a:lnTo>
                  <a:lnTo>
                    <a:pt x="430110" y="300990"/>
                  </a:lnTo>
                  <a:lnTo>
                    <a:pt x="241338" y="300990"/>
                  </a:lnTo>
                  <a:lnTo>
                    <a:pt x="239699" y="299720"/>
                  </a:lnTo>
                  <a:lnTo>
                    <a:pt x="150012" y="299720"/>
                  </a:lnTo>
                  <a:lnTo>
                    <a:pt x="148348" y="298450"/>
                  </a:lnTo>
                  <a:lnTo>
                    <a:pt x="148894" y="298450"/>
                  </a:lnTo>
                  <a:lnTo>
                    <a:pt x="149555" y="297180"/>
                  </a:lnTo>
                  <a:lnTo>
                    <a:pt x="468388" y="297180"/>
                  </a:lnTo>
                  <a:lnTo>
                    <a:pt x="469455" y="295910"/>
                  </a:lnTo>
                  <a:lnTo>
                    <a:pt x="472438" y="289560"/>
                  </a:lnTo>
                  <a:lnTo>
                    <a:pt x="316712" y="289560"/>
                  </a:lnTo>
                  <a:lnTo>
                    <a:pt x="316313" y="288362"/>
                  </a:lnTo>
                  <a:lnTo>
                    <a:pt x="318642" y="284480"/>
                  </a:lnTo>
                  <a:lnTo>
                    <a:pt x="321017" y="280670"/>
                  </a:lnTo>
                  <a:lnTo>
                    <a:pt x="321665" y="279400"/>
                  </a:lnTo>
                  <a:lnTo>
                    <a:pt x="188061" y="279400"/>
                  </a:lnTo>
                  <a:lnTo>
                    <a:pt x="187604" y="278130"/>
                  </a:lnTo>
                  <a:lnTo>
                    <a:pt x="187159" y="278130"/>
                  </a:lnTo>
                  <a:lnTo>
                    <a:pt x="187566" y="276860"/>
                  </a:lnTo>
                  <a:lnTo>
                    <a:pt x="139572" y="276860"/>
                  </a:lnTo>
                  <a:lnTo>
                    <a:pt x="139141" y="275590"/>
                  </a:lnTo>
                  <a:lnTo>
                    <a:pt x="138620" y="275590"/>
                  </a:lnTo>
                  <a:lnTo>
                    <a:pt x="138556" y="274320"/>
                  </a:lnTo>
                  <a:lnTo>
                    <a:pt x="115481" y="274320"/>
                  </a:lnTo>
                  <a:lnTo>
                    <a:pt x="111455" y="269240"/>
                  </a:lnTo>
                  <a:lnTo>
                    <a:pt x="111330" y="267970"/>
                  </a:lnTo>
                  <a:lnTo>
                    <a:pt x="111206" y="266700"/>
                  </a:lnTo>
                  <a:lnTo>
                    <a:pt x="111081" y="265430"/>
                  </a:lnTo>
                  <a:lnTo>
                    <a:pt x="110957" y="264160"/>
                  </a:lnTo>
                  <a:lnTo>
                    <a:pt x="110832" y="262890"/>
                  </a:lnTo>
                  <a:lnTo>
                    <a:pt x="108813" y="257810"/>
                  </a:lnTo>
                  <a:lnTo>
                    <a:pt x="108737" y="256540"/>
                  </a:lnTo>
                  <a:lnTo>
                    <a:pt x="185165" y="256540"/>
                  </a:lnTo>
                  <a:lnTo>
                    <a:pt x="185038" y="255270"/>
                  </a:lnTo>
                  <a:lnTo>
                    <a:pt x="253085" y="255270"/>
                  </a:lnTo>
                  <a:lnTo>
                    <a:pt x="252348" y="254000"/>
                  </a:lnTo>
                  <a:lnTo>
                    <a:pt x="75920" y="254000"/>
                  </a:lnTo>
                  <a:lnTo>
                    <a:pt x="74701" y="251460"/>
                  </a:lnTo>
                  <a:lnTo>
                    <a:pt x="74167" y="250190"/>
                  </a:lnTo>
                  <a:lnTo>
                    <a:pt x="75260" y="248920"/>
                  </a:lnTo>
                  <a:lnTo>
                    <a:pt x="374218" y="248920"/>
                  </a:lnTo>
                  <a:lnTo>
                    <a:pt x="375030" y="247650"/>
                  </a:lnTo>
                  <a:lnTo>
                    <a:pt x="378040" y="242570"/>
                  </a:lnTo>
                  <a:lnTo>
                    <a:pt x="379374" y="242570"/>
                  </a:lnTo>
                  <a:lnTo>
                    <a:pt x="380250" y="241300"/>
                  </a:lnTo>
                  <a:lnTo>
                    <a:pt x="495063" y="241300"/>
                  </a:lnTo>
                  <a:lnTo>
                    <a:pt x="496326" y="238760"/>
                  </a:lnTo>
                  <a:lnTo>
                    <a:pt x="367753" y="238760"/>
                  </a:lnTo>
                  <a:lnTo>
                    <a:pt x="367804" y="237490"/>
                  </a:lnTo>
                  <a:lnTo>
                    <a:pt x="85458" y="237490"/>
                  </a:lnTo>
                  <a:lnTo>
                    <a:pt x="81914" y="231140"/>
                  </a:lnTo>
                  <a:lnTo>
                    <a:pt x="80086" y="227330"/>
                  </a:lnTo>
                  <a:lnTo>
                    <a:pt x="80467" y="227330"/>
                  </a:lnTo>
                  <a:lnTo>
                    <a:pt x="80644" y="226060"/>
                  </a:lnTo>
                  <a:lnTo>
                    <a:pt x="373926" y="226060"/>
                  </a:lnTo>
                  <a:lnTo>
                    <a:pt x="374619" y="224790"/>
                  </a:lnTo>
                  <a:lnTo>
                    <a:pt x="101511" y="224790"/>
                  </a:lnTo>
                  <a:lnTo>
                    <a:pt x="101091" y="223520"/>
                  </a:lnTo>
                  <a:lnTo>
                    <a:pt x="100812" y="223520"/>
                  </a:lnTo>
                  <a:lnTo>
                    <a:pt x="94472" y="208280"/>
                  </a:lnTo>
                  <a:lnTo>
                    <a:pt x="91882" y="201930"/>
                  </a:lnTo>
                  <a:lnTo>
                    <a:pt x="48386" y="201930"/>
                  </a:lnTo>
                  <a:lnTo>
                    <a:pt x="47612" y="200660"/>
                  </a:lnTo>
                  <a:lnTo>
                    <a:pt x="46989" y="199390"/>
                  </a:lnTo>
                  <a:lnTo>
                    <a:pt x="46431" y="198120"/>
                  </a:lnTo>
                  <a:lnTo>
                    <a:pt x="46913" y="198120"/>
                  </a:lnTo>
                  <a:lnTo>
                    <a:pt x="47129" y="196850"/>
                  </a:lnTo>
                  <a:lnTo>
                    <a:pt x="80225" y="196850"/>
                  </a:lnTo>
                  <a:lnTo>
                    <a:pt x="79565" y="194310"/>
                  </a:lnTo>
                  <a:lnTo>
                    <a:pt x="78596" y="191917"/>
                  </a:lnTo>
                  <a:lnTo>
                    <a:pt x="78511" y="191770"/>
                  </a:lnTo>
                  <a:lnTo>
                    <a:pt x="77939" y="190500"/>
                  </a:lnTo>
                  <a:lnTo>
                    <a:pt x="87187" y="190500"/>
                  </a:lnTo>
                  <a:lnTo>
                    <a:pt x="86664" y="189230"/>
                  </a:lnTo>
                  <a:lnTo>
                    <a:pt x="85864" y="185420"/>
                  </a:lnTo>
                  <a:lnTo>
                    <a:pt x="84740" y="180477"/>
                  </a:lnTo>
                  <a:lnTo>
                    <a:pt x="84811" y="180197"/>
                  </a:lnTo>
                  <a:lnTo>
                    <a:pt x="85623" y="179070"/>
                  </a:lnTo>
                  <a:lnTo>
                    <a:pt x="116238" y="179070"/>
                  </a:lnTo>
                  <a:lnTo>
                    <a:pt x="115954" y="176763"/>
                  </a:lnTo>
                  <a:lnTo>
                    <a:pt x="115519" y="172720"/>
                  </a:lnTo>
                  <a:lnTo>
                    <a:pt x="116230" y="171450"/>
                  </a:lnTo>
                  <a:lnTo>
                    <a:pt x="105498" y="171450"/>
                  </a:lnTo>
                  <a:lnTo>
                    <a:pt x="104990" y="170180"/>
                  </a:lnTo>
                  <a:lnTo>
                    <a:pt x="104165" y="170180"/>
                  </a:lnTo>
                  <a:lnTo>
                    <a:pt x="103822" y="167640"/>
                  </a:lnTo>
                  <a:lnTo>
                    <a:pt x="103517" y="165100"/>
                  </a:lnTo>
                  <a:lnTo>
                    <a:pt x="104877" y="154940"/>
                  </a:lnTo>
                  <a:lnTo>
                    <a:pt x="107334" y="137160"/>
                  </a:lnTo>
                  <a:lnTo>
                    <a:pt x="71704" y="137160"/>
                  </a:lnTo>
                  <a:lnTo>
                    <a:pt x="71437" y="135890"/>
                  </a:lnTo>
                  <a:lnTo>
                    <a:pt x="71437" y="134620"/>
                  </a:lnTo>
                  <a:lnTo>
                    <a:pt x="107677" y="134620"/>
                  </a:lnTo>
                  <a:lnTo>
                    <a:pt x="108705" y="127000"/>
                  </a:lnTo>
                  <a:lnTo>
                    <a:pt x="70281" y="127000"/>
                  </a:lnTo>
                  <a:lnTo>
                    <a:pt x="70345" y="125730"/>
                  </a:lnTo>
                  <a:lnTo>
                    <a:pt x="70510" y="124460"/>
                  </a:lnTo>
                  <a:lnTo>
                    <a:pt x="70624" y="123190"/>
                  </a:lnTo>
                  <a:lnTo>
                    <a:pt x="109219" y="123190"/>
                  </a:lnTo>
                  <a:lnTo>
                    <a:pt x="109330" y="121920"/>
                  </a:lnTo>
                  <a:lnTo>
                    <a:pt x="109440" y="120650"/>
                  </a:lnTo>
                  <a:lnTo>
                    <a:pt x="109550" y="119380"/>
                  </a:lnTo>
                  <a:lnTo>
                    <a:pt x="109660" y="118110"/>
                  </a:lnTo>
                  <a:lnTo>
                    <a:pt x="96761" y="118110"/>
                  </a:lnTo>
                  <a:lnTo>
                    <a:pt x="96723" y="115570"/>
                  </a:lnTo>
                  <a:lnTo>
                    <a:pt x="97345" y="115570"/>
                  </a:lnTo>
                  <a:lnTo>
                    <a:pt x="98361" y="114300"/>
                  </a:lnTo>
                  <a:lnTo>
                    <a:pt x="110022" y="114300"/>
                  </a:lnTo>
                  <a:lnTo>
                    <a:pt x="110305" y="111760"/>
                  </a:lnTo>
                  <a:lnTo>
                    <a:pt x="62560" y="111760"/>
                  </a:lnTo>
                  <a:lnTo>
                    <a:pt x="62102" y="110490"/>
                  </a:lnTo>
                  <a:lnTo>
                    <a:pt x="61391" y="109220"/>
                  </a:lnTo>
                  <a:lnTo>
                    <a:pt x="61252" y="107950"/>
                  </a:lnTo>
                  <a:lnTo>
                    <a:pt x="60591" y="102870"/>
                  </a:lnTo>
                  <a:lnTo>
                    <a:pt x="60070" y="97790"/>
                  </a:lnTo>
                  <a:lnTo>
                    <a:pt x="59953" y="96520"/>
                  </a:lnTo>
                  <a:lnTo>
                    <a:pt x="59836" y="95250"/>
                  </a:lnTo>
                  <a:lnTo>
                    <a:pt x="59718" y="93980"/>
                  </a:lnTo>
                  <a:lnTo>
                    <a:pt x="59601" y="92710"/>
                  </a:lnTo>
                  <a:lnTo>
                    <a:pt x="60464" y="91440"/>
                  </a:lnTo>
                  <a:lnTo>
                    <a:pt x="142989" y="91440"/>
                  </a:lnTo>
                  <a:lnTo>
                    <a:pt x="142989" y="90170"/>
                  </a:lnTo>
                  <a:lnTo>
                    <a:pt x="142811" y="88900"/>
                  </a:lnTo>
                  <a:lnTo>
                    <a:pt x="143306" y="87630"/>
                  </a:lnTo>
                  <a:lnTo>
                    <a:pt x="143979" y="87630"/>
                  </a:lnTo>
                  <a:lnTo>
                    <a:pt x="144475" y="86360"/>
                  </a:lnTo>
                  <a:lnTo>
                    <a:pt x="261188" y="86360"/>
                  </a:lnTo>
                  <a:lnTo>
                    <a:pt x="261492" y="85090"/>
                  </a:lnTo>
                  <a:lnTo>
                    <a:pt x="315188" y="85090"/>
                  </a:lnTo>
                  <a:lnTo>
                    <a:pt x="315912" y="83820"/>
                  </a:lnTo>
                  <a:lnTo>
                    <a:pt x="316598" y="82550"/>
                  </a:lnTo>
                  <a:lnTo>
                    <a:pt x="121145" y="82550"/>
                  </a:lnTo>
                  <a:lnTo>
                    <a:pt x="120916" y="81280"/>
                  </a:lnTo>
                  <a:lnTo>
                    <a:pt x="120535" y="81280"/>
                  </a:lnTo>
                  <a:lnTo>
                    <a:pt x="120700" y="80010"/>
                  </a:lnTo>
                  <a:lnTo>
                    <a:pt x="121297" y="80010"/>
                  </a:lnTo>
                  <a:lnTo>
                    <a:pt x="121691" y="78740"/>
                  </a:lnTo>
                  <a:lnTo>
                    <a:pt x="318655" y="78740"/>
                  </a:lnTo>
                  <a:lnTo>
                    <a:pt x="320268" y="76200"/>
                  </a:lnTo>
                  <a:lnTo>
                    <a:pt x="113728" y="76200"/>
                  </a:lnTo>
                  <a:lnTo>
                    <a:pt x="113228" y="73660"/>
                  </a:lnTo>
                  <a:lnTo>
                    <a:pt x="42773" y="73660"/>
                  </a:lnTo>
                  <a:lnTo>
                    <a:pt x="41909" y="72390"/>
                  </a:lnTo>
                  <a:lnTo>
                    <a:pt x="41706" y="72390"/>
                  </a:lnTo>
                  <a:lnTo>
                    <a:pt x="40995" y="71120"/>
                  </a:lnTo>
                  <a:lnTo>
                    <a:pt x="40551" y="68580"/>
                  </a:lnTo>
                  <a:lnTo>
                    <a:pt x="40144" y="67310"/>
                  </a:lnTo>
                  <a:lnTo>
                    <a:pt x="40411" y="66040"/>
                  </a:lnTo>
                  <a:lnTo>
                    <a:pt x="40487" y="64770"/>
                  </a:lnTo>
                  <a:lnTo>
                    <a:pt x="40805" y="63500"/>
                  </a:lnTo>
                  <a:lnTo>
                    <a:pt x="223773" y="63500"/>
                  </a:lnTo>
                  <a:lnTo>
                    <a:pt x="224405" y="62230"/>
                  </a:lnTo>
                  <a:lnTo>
                    <a:pt x="175463" y="62230"/>
                  </a:lnTo>
                  <a:lnTo>
                    <a:pt x="175552" y="60960"/>
                  </a:lnTo>
                  <a:lnTo>
                    <a:pt x="225037" y="60960"/>
                  </a:lnTo>
                  <a:lnTo>
                    <a:pt x="226301" y="58420"/>
                  </a:lnTo>
                  <a:lnTo>
                    <a:pt x="56476" y="58420"/>
                  </a:lnTo>
                  <a:lnTo>
                    <a:pt x="56273" y="57150"/>
                  </a:lnTo>
                  <a:lnTo>
                    <a:pt x="56019" y="55880"/>
                  </a:lnTo>
                  <a:lnTo>
                    <a:pt x="56019" y="50800"/>
                  </a:lnTo>
                  <a:lnTo>
                    <a:pt x="56235" y="49530"/>
                  </a:lnTo>
                  <a:lnTo>
                    <a:pt x="56413" y="48260"/>
                  </a:lnTo>
                  <a:lnTo>
                    <a:pt x="154752" y="48260"/>
                  </a:lnTo>
                  <a:lnTo>
                    <a:pt x="156130" y="45720"/>
                  </a:lnTo>
                  <a:lnTo>
                    <a:pt x="145300" y="45720"/>
                  </a:lnTo>
                  <a:lnTo>
                    <a:pt x="145630" y="44450"/>
                  </a:lnTo>
                  <a:lnTo>
                    <a:pt x="112394" y="44450"/>
                  </a:lnTo>
                  <a:lnTo>
                    <a:pt x="112331" y="43180"/>
                  </a:lnTo>
                  <a:lnTo>
                    <a:pt x="112814" y="43180"/>
                  </a:lnTo>
                  <a:lnTo>
                    <a:pt x="113106" y="41910"/>
                  </a:lnTo>
                  <a:lnTo>
                    <a:pt x="113550" y="40640"/>
                  </a:lnTo>
                  <a:lnTo>
                    <a:pt x="146621" y="40640"/>
                  </a:lnTo>
                  <a:lnTo>
                    <a:pt x="147332" y="39370"/>
                  </a:lnTo>
                  <a:lnTo>
                    <a:pt x="147408" y="38100"/>
                  </a:lnTo>
                  <a:lnTo>
                    <a:pt x="529818" y="38100"/>
                  </a:lnTo>
                  <a:lnTo>
                    <a:pt x="530186" y="36830"/>
                  </a:lnTo>
                  <a:lnTo>
                    <a:pt x="89611" y="36830"/>
                  </a:lnTo>
                  <a:lnTo>
                    <a:pt x="89966" y="35560"/>
                  </a:lnTo>
                  <a:lnTo>
                    <a:pt x="562095" y="35560"/>
                  </a:lnTo>
                  <a:lnTo>
                    <a:pt x="562076" y="34290"/>
                  </a:lnTo>
                  <a:lnTo>
                    <a:pt x="238099" y="34290"/>
                  </a:lnTo>
                  <a:lnTo>
                    <a:pt x="237489" y="33020"/>
                  </a:lnTo>
                  <a:lnTo>
                    <a:pt x="237693" y="33020"/>
                  </a:lnTo>
                  <a:lnTo>
                    <a:pt x="238455" y="31750"/>
                  </a:lnTo>
                  <a:lnTo>
                    <a:pt x="562711" y="31750"/>
                  </a:lnTo>
                  <a:lnTo>
                    <a:pt x="563346" y="29210"/>
                  </a:lnTo>
                  <a:lnTo>
                    <a:pt x="565010" y="24130"/>
                  </a:lnTo>
                  <a:lnTo>
                    <a:pt x="565037" y="16510"/>
                  </a:lnTo>
                  <a:lnTo>
                    <a:pt x="423938" y="16510"/>
                  </a:lnTo>
                  <a:lnTo>
                    <a:pt x="423913" y="15240"/>
                  </a:lnTo>
                  <a:lnTo>
                    <a:pt x="89382" y="15240"/>
                  </a:lnTo>
                  <a:lnTo>
                    <a:pt x="88074" y="13970"/>
                  </a:lnTo>
                  <a:lnTo>
                    <a:pt x="7289" y="13970"/>
                  </a:lnTo>
                  <a:lnTo>
                    <a:pt x="7378" y="12700"/>
                  </a:lnTo>
                  <a:lnTo>
                    <a:pt x="91986" y="12700"/>
                  </a:lnTo>
                  <a:lnTo>
                    <a:pt x="93954" y="11430"/>
                  </a:lnTo>
                  <a:lnTo>
                    <a:pt x="202806" y="11430"/>
                  </a:lnTo>
                  <a:lnTo>
                    <a:pt x="201282" y="10160"/>
                  </a:lnTo>
                  <a:lnTo>
                    <a:pt x="154343" y="10160"/>
                  </a:lnTo>
                  <a:lnTo>
                    <a:pt x="147764" y="8890"/>
                  </a:lnTo>
                  <a:lnTo>
                    <a:pt x="139939" y="8890"/>
                  </a:lnTo>
                  <a:lnTo>
                    <a:pt x="132078" y="7620"/>
                  </a:lnTo>
                  <a:lnTo>
                    <a:pt x="116306" y="7620"/>
                  </a:lnTo>
                  <a:lnTo>
                    <a:pt x="79501" y="6350"/>
                  </a:lnTo>
                  <a:lnTo>
                    <a:pt x="69740" y="6350"/>
                  </a:lnTo>
                  <a:lnTo>
                    <a:pt x="61166" y="5080"/>
                  </a:lnTo>
                  <a:close/>
                </a:path>
                <a:path w="565150" h="312420">
                  <a:moveTo>
                    <a:pt x="296951" y="303530"/>
                  </a:moveTo>
                  <a:lnTo>
                    <a:pt x="268719" y="303530"/>
                  </a:lnTo>
                  <a:lnTo>
                    <a:pt x="269354" y="304800"/>
                  </a:lnTo>
                  <a:lnTo>
                    <a:pt x="297395" y="304800"/>
                  </a:lnTo>
                  <a:lnTo>
                    <a:pt x="296951" y="303530"/>
                  </a:lnTo>
                  <a:close/>
                </a:path>
                <a:path w="565150" h="312420">
                  <a:moveTo>
                    <a:pt x="468388" y="297180"/>
                  </a:moveTo>
                  <a:lnTo>
                    <a:pt x="433082" y="297180"/>
                  </a:lnTo>
                  <a:lnTo>
                    <a:pt x="433590" y="298450"/>
                  </a:lnTo>
                  <a:lnTo>
                    <a:pt x="433882" y="299720"/>
                  </a:lnTo>
                  <a:lnTo>
                    <a:pt x="434085" y="299720"/>
                  </a:lnTo>
                  <a:lnTo>
                    <a:pt x="434632" y="302260"/>
                  </a:lnTo>
                  <a:lnTo>
                    <a:pt x="309600" y="302260"/>
                  </a:lnTo>
                  <a:lnTo>
                    <a:pt x="312331" y="303530"/>
                  </a:lnTo>
                  <a:lnTo>
                    <a:pt x="299732" y="303530"/>
                  </a:lnTo>
                  <a:lnTo>
                    <a:pt x="298754" y="304800"/>
                  </a:lnTo>
                  <a:lnTo>
                    <a:pt x="462610" y="304800"/>
                  </a:lnTo>
                  <a:lnTo>
                    <a:pt x="465505" y="303530"/>
                  </a:lnTo>
                  <a:lnTo>
                    <a:pt x="467474" y="299720"/>
                  </a:lnTo>
                  <a:lnTo>
                    <a:pt x="468388" y="297180"/>
                  </a:lnTo>
                  <a:close/>
                </a:path>
                <a:path w="565150" h="312420">
                  <a:moveTo>
                    <a:pt x="307009" y="302260"/>
                  </a:moveTo>
                  <a:lnTo>
                    <a:pt x="300240" y="302260"/>
                  </a:lnTo>
                  <a:lnTo>
                    <a:pt x="301383" y="303530"/>
                  </a:lnTo>
                  <a:lnTo>
                    <a:pt x="306273" y="303530"/>
                  </a:lnTo>
                  <a:lnTo>
                    <a:pt x="307009" y="302260"/>
                  </a:lnTo>
                  <a:close/>
                </a:path>
                <a:path w="565150" h="312420">
                  <a:moveTo>
                    <a:pt x="430987" y="299720"/>
                  </a:moveTo>
                  <a:lnTo>
                    <a:pt x="244525" y="299720"/>
                  </a:lnTo>
                  <a:lnTo>
                    <a:pt x="244132" y="300990"/>
                  </a:lnTo>
                  <a:lnTo>
                    <a:pt x="430110" y="300990"/>
                  </a:lnTo>
                  <a:lnTo>
                    <a:pt x="430987" y="299720"/>
                  </a:lnTo>
                  <a:close/>
                </a:path>
                <a:path w="565150" h="312420">
                  <a:moveTo>
                    <a:pt x="188315" y="298450"/>
                  </a:moveTo>
                  <a:lnTo>
                    <a:pt x="151663" y="298450"/>
                  </a:lnTo>
                  <a:lnTo>
                    <a:pt x="152488" y="299720"/>
                  </a:lnTo>
                  <a:lnTo>
                    <a:pt x="189128" y="299720"/>
                  </a:lnTo>
                  <a:lnTo>
                    <a:pt x="188315" y="298450"/>
                  </a:lnTo>
                  <a:close/>
                </a:path>
                <a:path w="565150" h="312420">
                  <a:moveTo>
                    <a:pt x="241363" y="298450"/>
                  </a:moveTo>
                  <a:lnTo>
                    <a:pt x="192595" y="298450"/>
                  </a:lnTo>
                  <a:lnTo>
                    <a:pt x="193205" y="299720"/>
                  </a:lnTo>
                  <a:lnTo>
                    <a:pt x="240830" y="299720"/>
                  </a:lnTo>
                  <a:lnTo>
                    <a:pt x="241363" y="298450"/>
                  </a:lnTo>
                  <a:close/>
                </a:path>
                <a:path w="565150" h="312420">
                  <a:moveTo>
                    <a:pt x="433082" y="297180"/>
                  </a:moveTo>
                  <a:lnTo>
                    <a:pt x="191465" y="297180"/>
                  </a:lnTo>
                  <a:lnTo>
                    <a:pt x="192138" y="298450"/>
                  </a:lnTo>
                  <a:lnTo>
                    <a:pt x="241363" y="298450"/>
                  </a:lnTo>
                  <a:lnTo>
                    <a:pt x="242671" y="299720"/>
                  </a:lnTo>
                  <a:lnTo>
                    <a:pt x="431825" y="299720"/>
                  </a:lnTo>
                  <a:lnTo>
                    <a:pt x="433082" y="297180"/>
                  </a:lnTo>
                  <a:close/>
                </a:path>
                <a:path w="565150" h="312420">
                  <a:moveTo>
                    <a:pt x="187629" y="297180"/>
                  </a:moveTo>
                  <a:lnTo>
                    <a:pt x="149555" y="297180"/>
                  </a:lnTo>
                  <a:lnTo>
                    <a:pt x="150888" y="298450"/>
                  </a:lnTo>
                  <a:lnTo>
                    <a:pt x="187502" y="298450"/>
                  </a:lnTo>
                  <a:lnTo>
                    <a:pt x="187629" y="297180"/>
                  </a:lnTo>
                  <a:close/>
                </a:path>
                <a:path w="565150" h="312420">
                  <a:moveTo>
                    <a:pt x="478628" y="275590"/>
                  </a:moveTo>
                  <a:lnTo>
                    <a:pt x="324853" y="275590"/>
                  </a:lnTo>
                  <a:lnTo>
                    <a:pt x="324865" y="276860"/>
                  </a:lnTo>
                  <a:lnTo>
                    <a:pt x="322833" y="280670"/>
                  </a:lnTo>
                  <a:lnTo>
                    <a:pt x="320763" y="285750"/>
                  </a:lnTo>
                  <a:lnTo>
                    <a:pt x="318388" y="289560"/>
                  </a:lnTo>
                  <a:lnTo>
                    <a:pt x="472438" y="289560"/>
                  </a:lnTo>
                  <a:lnTo>
                    <a:pt x="473631" y="287020"/>
                  </a:lnTo>
                  <a:lnTo>
                    <a:pt x="478628" y="275590"/>
                  </a:lnTo>
                  <a:close/>
                </a:path>
                <a:path w="565150" h="312420">
                  <a:moveTo>
                    <a:pt x="495063" y="241300"/>
                  </a:moveTo>
                  <a:lnTo>
                    <a:pt x="380250" y="241300"/>
                  </a:lnTo>
                  <a:lnTo>
                    <a:pt x="380123" y="243840"/>
                  </a:lnTo>
                  <a:lnTo>
                    <a:pt x="379780" y="243840"/>
                  </a:lnTo>
                  <a:lnTo>
                    <a:pt x="377342" y="247650"/>
                  </a:lnTo>
                  <a:lnTo>
                    <a:pt x="374827" y="251460"/>
                  </a:lnTo>
                  <a:lnTo>
                    <a:pt x="371881" y="256540"/>
                  </a:lnTo>
                  <a:lnTo>
                    <a:pt x="371195" y="256540"/>
                  </a:lnTo>
                  <a:lnTo>
                    <a:pt x="370281" y="257810"/>
                  </a:lnTo>
                  <a:lnTo>
                    <a:pt x="357720" y="257810"/>
                  </a:lnTo>
                  <a:lnTo>
                    <a:pt x="357568" y="259080"/>
                  </a:lnTo>
                  <a:lnTo>
                    <a:pt x="316712" y="259080"/>
                  </a:lnTo>
                  <a:lnTo>
                    <a:pt x="316979" y="260350"/>
                  </a:lnTo>
                  <a:lnTo>
                    <a:pt x="311772" y="271780"/>
                  </a:lnTo>
                  <a:lnTo>
                    <a:pt x="309029" y="276860"/>
                  </a:lnTo>
                  <a:lnTo>
                    <a:pt x="308495" y="276860"/>
                  </a:lnTo>
                  <a:lnTo>
                    <a:pt x="308000" y="278130"/>
                  </a:lnTo>
                  <a:lnTo>
                    <a:pt x="188671" y="278130"/>
                  </a:lnTo>
                  <a:lnTo>
                    <a:pt x="188277" y="279400"/>
                  </a:lnTo>
                  <a:lnTo>
                    <a:pt x="321665" y="279400"/>
                  </a:lnTo>
                  <a:lnTo>
                    <a:pt x="323608" y="275590"/>
                  </a:lnTo>
                  <a:lnTo>
                    <a:pt x="478628" y="275590"/>
                  </a:lnTo>
                  <a:lnTo>
                    <a:pt x="479187" y="274320"/>
                  </a:lnTo>
                  <a:lnTo>
                    <a:pt x="426313" y="274320"/>
                  </a:lnTo>
                  <a:lnTo>
                    <a:pt x="426187" y="273050"/>
                  </a:lnTo>
                  <a:lnTo>
                    <a:pt x="426891" y="271780"/>
                  </a:lnTo>
                  <a:lnTo>
                    <a:pt x="429082" y="267970"/>
                  </a:lnTo>
                  <a:lnTo>
                    <a:pt x="430783" y="265430"/>
                  </a:lnTo>
                  <a:lnTo>
                    <a:pt x="483742" y="265430"/>
                  </a:lnTo>
                  <a:lnTo>
                    <a:pt x="491365" y="248920"/>
                  </a:lnTo>
                  <a:lnTo>
                    <a:pt x="443191" y="248920"/>
                  </a:lnTo>
                  <a:lnTo>
                    <a:pt x="443331" y="247650"/>
                  </a:lnTo>
                  <a:lnTo>
                    <a:pt x="443928" y="246380"/>
                  </a:lnTo>
                  <a:lnTo>
                    <a:pt x="492538" y="246380"/>
                  </a:lnTo>
                  <a:lnTo>
                    <a:pt x="495063" y="241300"/>
                  </a:lnTo>
                  <a:close/>
                </a:path>
                <a:path w="565150" h="312420">
                  <a:moveTo>
                    <a:pt x="307924" y="276860"/>
                  </a:moveTo>
                  <a:lnTo>
                    <a:pt x="187807" y="276860"/>
                  </a:lnTo>
                  <a:lnTo>
                    <a:pt x="188277" y="278130"/>
                  </a:lnTo>
                  <a:lnTo>
                    <a:pt x="308000" y="278130"/>
                  </a:lnTo>
                  <a:lnTo>
                    <a:pt x="307924" y="276860"/>
                  </a:lnTo>
                  <a:close/>
                </a:path>
                <a:path w="565150" h="312420">
                  <a:moveTo>
                    <a:pt x="281419" y="251460"/>
                  </a:moveTo>
                  <a:lnTo>
                    <a:pt x="253923" y="251460"/>
                  </a:lnTo>
                  <a:lnTo>
                    <a:pt x="254736" y="252730"/>
                  </a:lnTo>
                  <a:lnTo>
                    <a:pt x="254965" y="254000"/>
                  </a:lnTo>
                  <a:lnTo>
                    <a:pt x="254190" y="255270"/>
                  </a:lnTo>
                  <a:lnTo>
                    <a:pt x="253822" y="256540"/>
                  </a:lnTo>
                  <a:lnTo>
                    <a:pt x="211721" y="256540"/>
                  </a:lnTo>
                  <a:lnTo>
                    <a:pt x="211806" y="257810"/>
                  </a:lnTo>
                  <a:lnTo>
                    <a:pt x="211891" y="259080"/>
                  </a:lnTo>
                  <a:lnTo>
                    <a:pt x="211975" y="260350"/>
                  </a:lnTo>
                  <a:lnTo>
                    <a:pt x="212026" y="273050"/>
                  </a:lnTo>
                  <a:lnTo>
                    <a:pt x="211467" y="274320"/>
                  </a:lnTo>
                  <a:lnTo>
                    <a:pt x="139611" y="274320"/>
                  </a:lnTo>
                  <a:lnTo>
                    <a:pt x="141477" y="275590"/>
                  </a:lnTo>
                  <a:lnTo>
                    <a:pt x="140500" y="275590"/>
                  </a:lnTo>
                  <a:lnTo>
                    <a:pt x="139928" y="276860"/>
                  </a:lnTo>
                  <a:lnTo>
                    <a:pt x="307606" y="276860"/>
                  </a:lnTo>
                  <a:lnTo>
                    <a:pt x="307784" y="275590"/>
                  </a:lnTo>
                  <a:lnTo>
                    <a:pt x="310210" y="270510"/>
                  </a:lnTo>
                  <a:lnTo>
                    <a:pt x="312673" y="265430"/>
                  </a:lnTo>
                  <a:lnTo>
                    <a:pt x="281419" y="265430"/>
                  </a:lnTo>
                  <a:lnTo>
                    <a:pt x="281495" y="264160"/>
                  </a:lnTo>
                  <a:lnTo>
                    <a:pt x="241071" y="264160"/>
                  </a:lnTo>
                  <a:lnTo>
                    <a:pt x="240563" y="262890"/>
                  </a:lnTo>
                  <a:lnTo>
                    <a:pt x="240004" y="262890"/>
                  </a:lnTo>
                  <a:lnTo>
                    <a:pt x="243446" y="259080"/>
                  </a:lnTo>
                  <a:lnTo>
                    <a:pt x="357568" y="259080"/>
                  </a:lnTo>
                  <a:lnTo>
                    <a:pt x="357301" y="257810"/>
                  </a:lnTo>
                  <a:lnTo>
                    <a:pt x="356819" y="257810"/>
                  </a:lnTo>
                  <a:lnTo>
                    <a:pt x="356298" y="255270"/>
                  </a:lnTo>
                  <a:lnTo>
                    <a:pt x="358209" y="252730"/>
                  </a:lnTo>
                  <a:lnTo>
                    <a:pt x="281825" y="252730"/>
                  </a:lnTo>
                  <a:lnTo>
                    <a:pt x="281419" y="251460"/>
                  </a:lnTo>
                  <a:close/>
                </a:path>
                <a:path w="565150" h="312420">
                  <a:moveTo>
                    <a:pt x="210426" y="256540"/>
                  </a:moveTo>
                  <a:lnTo>
                    <a:pt x="110108" y="256540"/>
                  </a:lnTo>
                  <a:lnTo>
                    <a:pt x="110731" y="257810"/>
                  </a:lnTo>
                  <a:lnTo>
                    <a:pt x="111264" y="257810"/>
                  </a:lnTo>
                  <a:lnTo>
                    <a:pt x="112725" y="262890"/>
                  </a:lnTo>
                  <a:lnTo>
                    <a:pt x="114084" y="267970"/>
                  </a:lnTo>
                  <a:lnTo>
                    <a:pt x="115481" y="274320"/>
                  </a:lnTo>
                  <a:lnTo>
                    <a:pt x="211289" y="274320"/>
                  </a:lnTo>
                  <a:lnTo>
                    <a:pt x="210934" y="273050"/>
                  </a:lnTo>
                  <a:lnTo>
                    <a:pt x="210839" y="271780"/>
                  </a:lnTo>
                  <a:lnTo>
                    <a:pt x="167144" y="271780"/>
                  </a:lnTo>
                  <a:lnTo>
                    <a:pt x="166674" y="270510"/>
                  </a:lnTo>
                  <a:lnTo>
                    <a:pt x="165874" y="267970"/>
                  </a:lnTo>
                  <a:lnTo>
                    <a:pt x="165188" y="264160"/>
                  </a:lnTo>
                  <a:lnTo>
                    <a:pt x="164503" y="261620"/>
                  </a:lnTo>
                  <a:lnTo>
                    <a:pt x="164922" y="260350"/>
                  </a:lnTo>
                  <a:lnTo>
                    <a:pt x="210057" y="260350"/>
                  </a:lnTo>
                  <a:lnTo>
                    <a:pt x="209981" y="259080"/>
                  </a:lnTo>
                  <a:lnTo>
                    <a:pt x="209905" y="257810"/>
                  </a:lnTo>
                  <a:lnTo>
                    <a:pt x="210426" y="256540"/>
                  </a:lnTo>
                  <a:close/>
                </a:path>
                <a:path w="565150" h="312420">
                  <a:moveTo>
                    <a:pt x="483742" y="265430"/>
                  </a:moveTo>
                  <a:lnTo>
                    <a:pt x="432333" y="265430"/>
                  </a:lnTo>
                  <a:lnTo>
                    <a:pt x="430504" y="269240"/>
                  </a:lnTo>
                  <a:lnTo>
                    <a:pt x="427062" y="274320"/>
                  </a:lnTo>
                  <a:lnTo>
                    <a:pt x="479187" y="274320"/>
                  </a:lnTo>
                  <a:lnTo>
                    <a:pt x="480305" y="271780"/>
                  </a:lnTo>
                  <a:lnTo>
                    <a:pt x="483742" y="265430"/>
                  </a:lnTo>
                  <a:close/>
                </a:path>
                <a:path w="565150" h="312420">
                  <a:moveTo>
                    <a:pt x="185966" y="260350"/>
                  </a:moveTo>
                  <a:lnTo>
                    <a:pt x="165417" y="260350"/>
                  </a:lnTo>
                  <a:lnTo>
                    <a:pt x="165823" y="261620"/>
                  </a:lnTo>
                  <a:lnTo>
                    <a:pt x="166585" y="264160"/>
                  </a:lnTo>
                  <a:lnTo>
                    <a:pt x="167233" y="267970"/>
                  </a:lnTo>
                  <a:lnTo>
                    <a:pt x="167906" y="270510"/>
                  </a:lnTo>
                  <a:lnTo>
                    <a:pt x="167563" y="270510"/>
                  </a:lnTo>
                  <a:lnTo>
                    <a:pt x="167436" y="271780"/>
                  </a:lnTo>
                  <a:lnTo>
                    <a:pt x="210839" y="271780"/>
                  </a:lnTo>
                  <a:lnTo>
                    <a:pt x="210743" y="270510"/>
                  </a:lnTo>
                  <a:lnTo>
                    <a:pt x="210648" y="269240"/>
                  </a:lnTo>
                  <a:lnTo>
                    <a:pt x="210553" y="267970"/>
                  </a:lnTo>
                  <a:lnTo>
                    <a:pt x="210467" y="266700"/>
                  </a:lnTo>
                  <a:lnTo>
                    <a:pt x="186982" y="266700"/>
                  </a:lnTo>
                  <a:lnTo>
                    <a:pt x="186613" y="265430"/>
                  </a:lnTo>
                  <a:lnTo>
                    <a:pt x="186296" y="262890"/>
                  </a:lnTo>
                  <a:lnTo>
                    <a:pt x="186016" y="261620"/>
                  </a:lnTo>
                  <a:lnTo>
                    <a:pt x="185966" y="260350"/>
                  </a:lnTo>
                  <a:close/>
                </a:path>
                <a:path w="565150" h="312420">
                  <a:moveTo>
                    <a:pt x="210057" y="260350"/>
                  </a:moveTo>
                  <a:lnTo>
                    <a:pt x="186550" y="260350"/>
                  </a:lnTo>
                  <a:lnTo>
                    <a:pt x="186842" y="261620"/>
                  </a:lnTo>
                  <a:lnTo>
                    <a:pt x="187096" y="261620"/>
                  </a:lnTo>
                  <a:lnTo>
                    <a:pt x="187121" y="262890"/>
                  </a:lnTo>
                  <a:lnTo>
                    <a:pt x="187286" y="264160"/>
                  </a:lnTo>
                  <a:lnTo>
                    <a:pt x="187388" y="265430"/>
                  </a:lnTo>
                  <a:lnTo>
                    <a:pt x="187515" y="266700"/>
                  </a:lnTo>
                  <a:lnTo>
                    <a:pt x="210467" y="266700"/>
                  </a:lnTo>
                  <a:lnTo>
                    <a:pt x="210381" y="265430"/>
                  </a:lnTo>
                  <a:lnTo>
                    <a:pt x="210296" y="264160"/>
                  </a:lnTo>
                  <a:lnTo>
                    <a:pt x="210210" y="262890"/>
                  </a:lnTo>
                  <a:lnTo>
                    <a:pt x="210134" y="261620"/>
                  </a:lnTo>
                  <a:lnTo>
                    <a:pt x="210057" y="260350"/>
                  </a:lnTo>
                  <a:close/>
                </a:path>
                <a:path w="565150" h="312420">
                  <a:moveTo>
                    <a:pt x="313943" y="262890"/>
                  </a:moveTo>
                  <a:lnTo>
                    <a:pt x="282498" y="262890"/>
                  </a:lnTo>
                  <a:lnTo>
                    <a:pt x="283870" y="264160"/>
                  </a:lnTo>
                  <a:lnTo>
                    <a:pt x="282422" y="265430"/>
                  </a:lnTo>
                  <a:lnTo>
                    <a:pt x="312673" y="265430"/>
                  </a:lnTo>
                  <a:lnTo>
                    <a:pt x="313943" y="262890"/>
                  </a:lnTo>
                  <a:close/>
                </a:path>
                <a:path w="565150" h="312420">
                  <a:moveTo>
                    <a:pt x="315353" y="259080"/>
                  </a:moveTo>
                  <a:lnTo>
                    <a:pt x="243446" y="259080"/>
                  </a:lnTo>
                  <a:lnTo>
                    <a:pt x="244259" y="260350"/>
                  </a:lnTo>
                  <a:lnTo>
                    <a:pt x="244284" y="262890"/>
                  </a:lnTo>
                  <a:lnTo>
                    <a:pt x="243725" y="264160"/>
                  </a:lnTo>
                  <a:lnTo>
                    <a:pt x="281685" y="264160"/>
                  </a:lnTo>
                  <a:lnTo>
                    <a:pt x="282143" y="262890"/>
                  </a:lnTo>
                  <a:lnTo>
                    <a:pt x="313943" y="262890"/>
                  </a:lnTo>
                  <a:lnTo>
                    <a:pt x="315213" y="260350"/>
                  </a:lnTo>
                  <a:lnTo>
                    <a:pt x="315353" y="259080"/>
                  </a:lnTo>
                  <a:close/>
                </a:path>
                <a:path w="565150" h="312420">
                  <a:moveTo>
                    <a:pt x="374218" y="248920"/>
                  </a:moveTo>
                  <a:lnTo>
                    <a:pt x="364172" y="248920"/>
                  </a:lnTo>
                  <a:lnTo>
                    <a:pt x="364286" y="250190"/>
                  </a:lnTo>
                  <a:lnTo>
                    <a:pt x="362242" y="252730"/>
                  </a:lnTo>
                  <a:lnTo>
                    <a:pt x="358076" y="257810"/>
                  </a:lnTo>
                  <a:lnTo>
                    <a:pt x="370281" y="257810"/>
                  </a:lnTo>
                  <a:lnTo>
                    <a:pt x="370166" y="256540"/>
                  </a:lnTo>
                  <a:lnTo>
                    <a:pt x="369925" y="256540"/>
                  </a:lnTo>
                  <a:lnTo>
                    <a:pt x="372592" y="251460"/>
                  </a:lnTo>
                  <a:lnTo>
                    <a:pt x="374218" y="248920"/>
                  </a:lnTo>
                  <a:close/>
                </a:path>
                <a:path w="565150" h="312420">
                  <a:moveTo>
                    <a:pt x="253085" y="255270"/>
                  </a:moveTo>
                  <a:lnTo>
                    <a:pt x="185369" y="255270"/>
                  </a:lnTo>
                  <a:lnTo>
                    <a:pt x="185165" y="256540"/>
                  </a:lnTo>
                  <a:lnTo>
                    <a:pt x="253822" y="256540"/>
                  </a:lnTo>
                  <a:lnTo>
                    <a:pt x="253085" y="255270"/>
                  </a:lnTo>
                  <a:close/>
                </a:path>
                <a:path w="565150" h="312420">
                  <a:moveTo>
                    <a:pt x="282879" y="248920"/>
                  </a:moveTo>
                  <a:lnTo>
                    <a:pt x="75260" y="248920"/>
                  </a:lnTo>
                  <a:lnTo>
                    <a:pt x="76873" y="254000"/>
                  </a:lnTo>
                  <a:lnTo>
                    <a:pt x="252348" y="254000"/>
                  </a:lnTo>
                  <a:lnTo>
                    <a:pt x="253441" y="251460"/>
                  </a:lnTo>
                  <a:lnTo>
                    <a:pt x="281863" y="251460"/>
                  </a:lnTo>
                  <a:lnTo>
                    <a:pt x="282397" y="250190"/>
                  </a:lnTo>
                  <a:lnTo>
                    <a:pt x="282879" y="248920"/>
                  </a:lnTo>
                  <a:close/>
                </a:path>
                <a:path w="565150" h="312420">
                  <a:moveTo>
                    <a:pt x="325958" y="250190"/>
                  </a:moveTo>
                  <a:lnTo>
                    <a:pt x="283717" y="250190"/>
                  </a:lnTo>
                  <a:lnTo>
                    <a:pt x="282054" y="252730"/>
                  </a:lnTo>
                  <a:lnTo>
                    <a:pt x="358209" y="252730"/>
                  </a:lnTo>
                  <a:lnTo>
                    <a:pt x="359165" y="251460"/>
                  </a:lnTo>
                  <a:lnTo>
                    <a:pt x="325754" y="251460"/>
                  </a:lnTo>
                  <a:lnTo>
                    <a:pt x="325958" y="250190"/>
                  </a:lnTo>
                  <a:close/>
                </a:path>
                <a:path w="565150" h="312420">
                  <a:moveTo>
                    <a:pt x="362838" y="248920"/>
                  </a:moveTo>
                  <a:lnTo>
                    <a:pt x="282879" y="248920"/>
                  </a:lnTo>
                  <a:lnTo>
                    <a:pt x="283286" y="250190"/>
                  </a:lnTo>
                  <a:lnTo>
                    <a:pt x="325958" y="250190"/>
                  </a:lnTo>
                  <a:lnTo>
                    <a:pt x="326186" y="251460"/>
                  </a:lnTo>
                  <a:lnTo>
                    <a:pt x="359165" y="251460"/>
                  </a:lnTo>
                  <a:lnTo>
                    <a:pt x="360121" y="250190"/>
                  </a:lnTo>
                  <a:lnTo>
                    <a:pt x="362838" y="248920"/>
                  </a:lnTo>
                  <a:close/>
                </a:path>
                <a:path w="565150" h="312420">
                  <a:moveTo>
                    <a:pt x="492538" y="246380"/>
                  </a:moveTo>
                  <a:lnTo>
                    <a:pt x="443928" y="246380"/>
                  </a:lnTo>
                  <a:lnTo>
                    <a:pt x="443496" y="247650"/>
                  </a:lnTo>
                  <a:lnTo>
                    <a:pt x="443026" y="248920"/>
                  </a:lnTo>
                  <a:lnTo>
                    <a:pt x="491365" y="248920"/>
                  </a:lnTo>
                  <a:lnTo>
                    <a:pt x="492538" y="246380"/>
                  </a:lnTo>
                  <a:close/>
                </a:path>
                <a:path w="565150" h="312420">
                  <a:moveTo>
                    <a:pt x="500745" y="229870"/>
                  </a:moveTo>
                  <a:lnTo>
                    <a:pt x="453174" y="229870"/>
                  </a:lnTo>
                  <a:lnTo>
                    <a:pt x="453174" y="231140"/>
                  </a:lnTo>
                  <a:lnTo>
                    <a:pt x="452996" y="232410"/>
                  </a:lnTo>
                  <a:lnTo>
                    <a:pt x="452666" y="232410"/>
                  </a:lnTo>
                  <a:lnTo>
                    <a:pt x="451916" y="233680"/>
                  </a:lnTo>
                  <a:lnTo>
                    <a:pt x="451065" y="234950"/>
                  </a:lnTo>
                  <a:lnTo>
                    <a:pt x="450265" y="236220"/>
                  </a:lnTo>
                  <a:lnTo>
                    <a:pt x="372275" y="236220"/>
                  </a:lnTo>
                  <a:lnTo>
                    <a:pt x="371005" y="237490"/>
                  </a:lnTo>
                  <a:lnTo>
                    <a:pt x="369354" y="238760"/>
                  </a:lnTo>
                  <a:lnTo>
                    <a:pt x="392696" y="238760"/>
                  </a:lnTo>
                  <a:lnTo>
                    <a:pt x="392544" y="237490"/>
                  </a:lnTo>
                  <a:lnTo>
                    <a:pt x="496957" y="237490"/>
                  </a:lnTo>
                  <a:lnTo>
                    <a:pt x="500745" y="229870"/>
                  </a:lnTo>
                  <a:close/>
                </a:path>
                <a:path w="565150" h="312420">
                  <a:moveTo>
                    <a:pt x="496957" y="237490"/>
                  </a:moveTo>
                  <a:lnTo>
                    <a:pt x="392823" y="237490"/>
                  </a:lnTo>
                  <a:lnTo>
                    <a:pt x="392696" y="238760"/>
                  </a:lnTo>
                  <a:lnTo>
                    <a:pt x="496326" y="238760"/>
                  </a:lnTo>
                  <a:lnTo>
                    <a:pt x="496957" y="237490"/>
                  </a:lnTo>
                  <a:close/>
                </a:path>
                <a:path w="565150" h="312420">
                  <a:moveTo>
                    <a:pt x="299250" y="226060"/>
                  </a:moveTo>
                  <a:lnTo>
                    <a:pt x="80644" y="226060"/>
                  </a:lnTo>
                  <a:lnTo>
                    <a:pt x="81673" y="227330"/>
                  </a:lnTo>
                  <a:lnTo>
                    <a:pt x="83134" y="229870"/>
                  </a:lnTo>
                  <a:lnTo>
                    <a:pt x="85877" y="237490"/>
                  </a:lnTo>
                  <a:lnTo>
                    <a:pt x="367652" y="237490"/>
                  </a:lnTo>
                  <a:lnTo>
                    <a:pt x="368207" y="236220"/>
                  </a:lnTo>
                  <a:lnTo>
                    <a:pt x="348818" y="236220"/>
                  </a:lnTo>
                  <a:lnTo>
                    <a:pt x="348614" y="234950"/>
                  </a:lnTo>
                  <a:lnTo>
                    <a:pt x="181279" y="234950"/>
                  </a:lnTo>
                  <a:lnTo>
                    <a:pt x="181089" y="233680"/>
                  </a:lnTo>
                  <a:lnTo>
                    <a:pt x="180809" y="232410"/>
                  </a:lnTo>
                  <a:lnTo>
                    <a:pt x="180187" y="232410"/>
                  </a:lnTo>
                  <a:lnTo>
                    <a:pt x="180378" y="231140"/>
                  </a:lnTo>
                  <a:lnTo>
                    <a:pt x="297205" y="231140"/>
                  </a:lnTo>
                  <a:lnTo>
                    <a:pt x="297840" y="229870"/>
                  </a:lnTo>
                  <a:lnTo>
                    <a:pt x="298538" y="227330"/>
                  </a:lnTo>
                  <a:lnTo>
                    <a:pt x="299250" y="226060"/>
                  </a:lnTo>
                  <a:close/>
                </a:path>
                <a:path w="565150" h="312420">
                  <a:moveTo>
                    <a:pt x="373115" y="227330"/>
                  </a:moveTo>
                  <a:lnTo>
                    <a:pt x="353669" y="227330"/>
                  </a:lnTo>
                  <a:lnTo>
                    <a:pt x="352183" y="229870"/>
                  </a:lnTo>
                  <a:lnTo>
                    <a:pt x="350748" y="232410"/>
                  </a:lnTo>
                  <a:lnTo>
                    <a:pt x="349275" y="234950"/>
                  </a:lnTo>
                  <a:lnTo>
                    <a:pt x="348970" y="234950"/>
                  </a:lnTo>
                  <a:lnTo>
                    <a:pt x="348818" y="236220"/>
                  </a:lnTo>
                  <a:lnTo>
                    <a:pt x="368207" y="236220"/>
                  </a:lnTo>
                  <a:lnTo>
                    <a:pt x="369874" y="232410"/>
                  </a:lnTo>
                  <a:lnTo>
                    <a:pt x="373115" y="227330"/>
                  </a:lnTo>
                  <a:close/>
                </a:path>
                <a:path w="565150" h="312420">
                  <a:moveTo>
                    <a:pt x="448148" y="199390"/>
                  </a:moveTo>
                  <a:lnTo>
                    <a:pt x="389381" y="199390"/>
                  </a:lnTo>
                  <a:lnTo>
                    <a:pt x="389496" y="201930"/>
                  </a:lnTo>
                  <a:lnTo>
                    <a:pt x="385906" y="210820"/>
                  </a:lnTo>
                  <a:lnTo>
                    <a:pt x="382022" y="218440"/>
                  </a:lnTo>
                  <a:lnTo>
                    <a:pt x="377737" y="227330"/>
                  </a:lnTo>
                  <a:lnTo>
                    <a:pt x="372948" y="236220"/>
                  </a:lnTo>
                  <a:lnTo>
                    <a:pt x="450265" y="236220"/>
                  </a:lnTo>
                  <a:lnTo>
                    <a:pt x="450049" y="234950"/>
                  </a:lnTo>
                  <a:lnTo>
                    <a:pt x="383374" y="234950"/>
                  </a:lnTo>
                  <a:lnTo>
                    <a:pt x="383044" y="233680"/>
                  </a:lnTo>
                  <a:lnTo>
                    <a:pt x="383705" y="232410"/>
                  </a:lnTo>
                  <a:lnTo>
                    <a:pt x="451175" y="232410"/>
                  </a:lnTo>
                  <a:lnTo>
                    <a:pt x="452462" y="229870"/>
                  </a:lnTo>
                  <a:lnTo>
                    <a:pt x="500745" y="229870"/>
                  </a:lnTo>
                  <a:lnTo>
                    <a:pt x="509539" y="212090"/>
                  </a:lnTo>
                  <a:lnTo>
                    <a:pt x="442721" y="212090"/>
                  </a:lnTo>
                  <a:lnTo>
                    <a:pt x="442036" y="210820"/>
                  </a:lnTo>
                  <a:lnTo>
                    <a:pt x="442455" y="209550"/>
                  </a:lnTo>
                  <a:lnTo>
                    <a:pt x="442366" y="208280"/>
                  </a:lnTo>
                  <a:lnTo>
                    <a:pt x="442544" y="208280"/>
                  </a:lnTo>
                  <a:lnTo>
                    <a:pt x="443064" y="205740"/>
                  </a:lnTo>
                  <a:lnTo>
                    <a:pt x="445414" y="204470"/>
                  </a:lnTo>
                  <a:lnTo>
                    <a:pt x="446252" y="203200"/>
                  </a:lnTo>
                  <a:lnTo>
                    <a:pt x="448148" y="199390"/>
                  </a:lnTo>
                  <a:close/>
                </a:path>
                <a:path w="565150" h="312420">
                  <a:moveTo>
                    <a:pt x="297205" y="231140"/>
                  </a:moveTo>
                  <a:lnTo>
                    <a:pt x="180873" y="231140"/>
                  </a:lnTo>
                  <a:lnTo>
                    <a:pt x="181038" y="232410"/>
                  </a:lnTo>
                  <a:lnTo>
                    <a:pt x="181063" y="233680"/>
                  </a:lnTo>
                  <a:lnTo>
                    <a:pt x="181863" y="233680"/>
                  </a:lnTo>
                  <a:lnTo>
                    <a:pt x="181978" y="234950"/>
                  </a:lnTo>
                  <a:lnTo>
                    <a:pt x="348310" y="234950"/>
                  </a:lnTo>
                  <a:lnTo>
                    <a:pt x="348246" y="233680"/>
                  </a:lnTo>
                  <a:lnTo>
                    <a:pt x="349129" y="232410"/>
                  </a:lnTo>
                  <a:lnTo>
                    <a:pt x="297510" y="232410"/>
                  </a:lnTo>
                  <a:lnTo>
                    <a:pt x="297205" y="231140"/>
                  </a:lnTo>
                  <a:close/>
                </a:path>
                <a:path w="565150" h="312420">
                  <a:moveTo>
                    <a:pt x="451175" y="232410"/>
                  </a:moveTo>
                  <a:lnTo>
                    <a:pt x="384098" y="232410"/>
                  </a:lnTo>
                  <a:lnTo>
                    <a:pt x="385038" y="233680"/>
                  </a:lnTo>
                  <a:lnTo>
                    <a:pt x="383590" y="234950"/>
                  </a:lnTo>
                  <a:lnTo>
                    <a:pt x="449656" y="234950"/>
                  </a:lnTo>
                  <a:lnTo>
                    <a:pt x="450532" y="233680"/>
                  </a:lnTo>
                  <a:lnTo>
                    <a:pt x="451175" y="232410"/>
                  </a:lnTo>
                  <a:close/>
                </a:path>
                <a:path w="565150" h="312420">
                  <a:moveTo>
                    <a:pt x="373926" y="226060"/>
                  </a:moveTo>
                  <a:lnTo>
                    <a:pt x="300100" y="226060"/>
                  </a:lnTo>
                  <a:lnTo>
                    <a:pt x="299592" y="228600"/>
                  </a:lnTo>
                  <a:lnTo>
                    <a:pt x="299123" y="229870"/>
                  </a:lnTo>
                  <a:lnTo>
                    <a:pt x="298551" y="231140"/>
                  </a:lnTo>
                  <a:lnTo>
                    <a:pt x="298462" y="232410"/>
                  </a:lnTo>
                  <a:lnTo>
                    <a:pt x="349129" y="232410"/>
                  </a:lnTo>
                  <a:lnTo>
                    <a:pt x="350011" y="231140"/>
                  </a:lnTo>
                  <a:lnTo>
                    <a:pt x="353250" y="227330"/>
                  </a:lnTo>
                  <a:lnTo>
                    <a:pt x="373115" y="227330"/>
                  </a:lnTo>
                  <a:lnTo>
                    <a:pt x="373926" y="226060"/>
                  </a:lnTo>
                  <a:close/>
                </a:path>
                <a:path w="565150" h="312420">
                  <a:moveTo>
                    <a:pt x="116238" y="179070"/>
                  </a:moveTo>
                  <a:lnTo>
                    <a:pt x="87642" y="179070"/>
                  </a:lnTo>
                  <a:lnTo>
                    <a:pt x="87789" y="180197"/>
                  </a:lnTo>
                  <a:lnTo>
                    <a:pt x="87861" y="180477"/>
                  </a:lnTo>
                  <a:lnTo>
                    <a:pt x="88811" y="182880"/>
                  </a:lnTo>
                  <a:lnTo>
                    <a:pt x="90017" y="185420"/>
                  </a:lnTo>
                  <a:lnTo>
                    <a:pt x="90665" y="191770"/>
                  </a:lnTo>
                  <a:lnTo>
                    <a:pt x="90737" y="193040"/>
                  </a:lnTo>
                  <a:lnTo>
                    <a:pt x="90809" y="194310"/>
                  </a:lnTo>
                  <a:lnTo>
                    <a:pt x="90881" y="195580"/>
                  </a:lnTo>
                  <a:lnTo>
                    <a:pt x="95148" y="198120"/>
                  </a:lnTo>
                  <a:lnTo>
                    <a:pt x="96177" y="199390"/>
                  </a:lnTo>
                  <a:lnTo>
                    <a:pt x="98831" y="207010"/>
                  </a:lnTo>
                  <a:lnTo>
                    <a:pt x="100876" y="214630"/>
                  </a:lnTo>
                  <a:lnTo>
                    <a:pt x="102768" y="220980"/>
                  </a:lnTo>
                  <a:lnTo>
                    <a:pt x="101892" y="224790"/>
                  </a:lnTo>
                  <a:lnTo>
                    <a:pt x="374619" y="224790"/>
                  </a:lnTo>
                  <a:lnTo>
                    <a:pt x="375312" y="223520"/>
                  </a:lnTo>
                  <a:lnTo>
                    <a:pt x="116763" y="223520"/>
                  </a:lnTo>
                  <a:lnTo>
                    <a:pt x="115887" y="219710"/>
                  </a:lnTo>
                  <a:lnTo>
                    <a:pt x="114325" y="212090"/>
                  </a:lnTo>
                  <a:lnTo>
                    <a:pt x="114668" y="212090"/>
                  </a:lnTo>
                  <a:lnTo>
                    <a:pt x="114871" y="210820"/>
                  </a:lnTo>
                  <a:lnTo>
                    <a:pt x="138023" y="210820"/>
                  </a:lnTo>
                  <a:lnTo>
                    <a:pt x="137942" y="209550"/>
                  </a:lnTo>
                  <a:lnTo>
                    <a:pt x="135936" y="208280"/>
                  </a:lnTo>
                  <a:lnTo>
                    <a:pt x="121856" y="208280"/>
                  </a:lnTo>
                  <a:lnTo>
                    <a:pt x="120776" y="207010"/>
                  </a:lnTo>
                  <a:lnTo>
                    <a:pt x="119824" y="203200"/>
                  </a:lnTo>
                  <a:lnTo>
                    <a:pt x="118922" y="200660"/>
                  </a:lnTo>
                  <a:lnTo>
                    <a:pt x="118059" y="196850"/>
                  </a:lnTo>
                  <a:lnTo>
                    <a:pt x="118897" y="195580"/>
                  </a:lnTo>
                  <a:lnTo>
                    <a:pt x="134365" y="195580"/>
                  </a:lnTo>
                  <a:lnTo>
                    <a:pt x="132448" y="193040"/>
                  </a:lnTo>
                  <a:lnTo>
                    <a:pt x="132181" y="190500"/>
                  </a:lnTo>
                  <a:lnTo>
                    <a:pt x="132118" y="189230"/>
                  </a:lnTo>
                  <a:lnTo>
                    <a:pt x="141566" y="189230"/>
                  </a:lnTo>
                  <a:lnTo>
                    <a:pt x="141985" y="187960"/>
                  </a:lnTo>
                  <a:lnTo>
                    <a:pt x="327294" y="187960"/>
                  </a:lnTo>
                  <a:lnTo>
                    <a:pt x="328019" y="186690"/>
                  </a:lnTo>
                  <a:lnTo>
                    <a:pt x="192290" y="186690"/>
                  </a:lnTo>
                  <a:lnTo>
                    <a:pt x="191871" y="185420"/>
                  </a:lnTo>
                  <a:lnTo>
                    <a:pt x="116903" y="185420"/>
                  </a:lnTo>
                  <a:lnTo>
                    <a:pt x="116522" y="181610"/>
                  </a:lnTo>
                  <a:lnTo>
                    <a:pt x="116395" y="180340"/>
                  </a:lnTo>
                  <a:lnTo>
                    <a:pt x="116238" y="179070"/>
                  </a:lnTo>
                  <a:close/>
                </a:path>
                <a:path w="565150" h="312420">
                  <a:moveTo>
                    <a:pt x="136245" y="212090"/>
                  </a:moveTo>
                  <a:lnTo>
                    <a:pt x="115531" y="212090"/>
                  </a:lnTo>
                  <a:lnTo>
                    <a:pt x="117119" y="218440"/>
                  </a:lnTo>
                  <a:lnTo>
                    <a:pt x="117855" y="222250"/>
                  </a:lnTo>
                  <a:lnTo>
                    <a:pt x="117474" y="223520"/>
                  </a:lnTo>
                  <a:lnTo>
                    <a:pt x="237616" y="223520"/>
                  </a:lnTo>
                  <a:lnTo>
                    <a:pt x="237185" y="222250"/>
                  </a:lnTo>
                  <a:lnTo>
                    <a:pt x="237515" y="220980"/>
                  </a:lnTo>
                  <a:lnTo>
                    <a:pt x="238099" y="219710"/>
                  </a:lnTo>
                  <a:lnTo>
                    <a:pt x="238582" y="218440"/>
                  </a:lnTo>
                  <a:lnTo>
                    <a:pt x="252348" y="218440"/>
                  </a:lnTo>
                  <a:lnTo>
                    <a:pt x="253441" y="215900"/>
                  </a:lnTo>
                  <a:lnTo>
                    <a:pt x="254076" y="214630"/>
                  </a:lnTo>
                  <a:lnTo>
                    <a:pt x="135775" y="214630"/>
                  </a:lnTo>
                  <a:lnTo>
                    <a:pt x="135699" y="213360"/>
                  </a:lnTo>
                  <a:lnTo>
                    <a:pt x="136086" y="213360"/>
                  </a:lnTo>
                  <a:lnTo>
                    <a:pt x="136245" y="212090"/>
                  </a:lnTo>
                  <a:close/>
                </a:path>
                <a:path w="565150" h="312420">
                  <a:moveTo>
                    <a:pt x="252348" y="218440"/>
                  </a:moveTo>
                  <a:lnTo>
                    <a:pt x="239039" y="218440"/>
                  </a:lnTo>
                  <a:lnTo>
                    <a:pt x="239420" y="219710"/>
                  </a:lnTo>
                  <a:lnTo>
                    <a:pt x="239255" y="220980"/>
                  </a:lnTo>
                  <a:lnTo>
                    <a:pt x="239039" y="222250"/>
                  </a:lnTo>
                  <a:lnTo>
                    <a:pt x="238759" y="223520"/>
                  </a:lnTo>
                  <a:lnTo>
                    <a:pt x="319468" y="223520"/>
                  </a:lnTo>
                  <a:lnTo>
                    <a:pt x="318719" y="222250"/>
                  </a:lnTo>
                  <a:lnTo>
                    <a:pt x="319561" y="220980"/>
                  </a:lnTo>
                  <a:lnTo>
                    <a:pt x="253149" y="220980"/>
                  </a:lnTo>
                  <a:lnTo>
                    <a:pt x="252348" y="218440"/>
                  </a:lnTo>
                  <a:close/>
                </a:path>
                <a:path w="565150" h="312420">
                  <a:moveTo>
                    <a:pt x="386402" y="203200"/>
                  </a:moveTo>
                  <a:lnTo>
                    <a:pt x="347916" y="203200"/>
                  </a:lnTo>
                  <a:lnTo>
                    <a:pt x="345846" y="208280"/>
                  </a:lnTo>
                  <a:lnTo>
                    <a:pt x="343865" y="212090"/>
                  </a:lnTo>
                  <a:lnTo>
                    <a:pt x="341769" y="217170"/>
                  </a:lnTo>
                  <a:lnTo>
                    <a:pt x="323405" y="217170"/>
                  </a:lnTo>
                  <a:lnTo>
                    <a:pt x="324383" y="218440"/>
                  </a:lnTo>
                  <a:lnTo>
                    <a:pt x="321043" y="220980"/>
                  </a:lnTo>
                  <a:lnTo>
                    <a:pt x="319468" y="223520"/>
                  </a:lnTo>
                  <a:lnTo>
                    <a:pt x="375312" y="223520"/>
                  </a:lnTo>
                  <a:lnTo>
                    <a:pt x="381550" y="212090"/>
                  </a:lnTo>
                  <a:lnTo>
                    <a:pt x="361949" y="212090"/>
                  </a:lnTo>
                  <a:lnTo>
                    <a:pt x="361670" y="210820"/>
                  </a:lnTo>
                  <a:lnTo>
                    <a:pt x="362305" y="209550"/>
                  </a:lnTo>
                  <a:lnTo>
                    <a:pt x="363550" y="209550"/>
                  </a:lnTo>
                  <a:lnTo>
                    <a:pt x="364769" y="207010"/>
                  </a:lnTo>
                  <a:lnTo>
                    <a:pt x="364909" y="207010"/>
                  </a:lnTo>
                  <a:lnTo>
                    <a:pt x="365086" y="205740"/>
                  </a:lnTo>
                  <a:lnTo>
                    <a:pt x="385016" y="205740"/>
                  </a:lnTo>
                  <a:lnTo>
                    <a:pt x="386402" y="203200"/>
                  </a:lnTo>
                  <a:close/>
                </a:path>
                <a:path w="565150" h="312420">
                  <a:moveTo>
                    <a:pt x="140868" y="189230"/>
                  </a:moveTo>
                  <a:lnTo>
                    <a:pt x="133451" y="189230"/>
                  </a:lnTo>
                  <a:lnTo>
                    <a:pt x="134340" y="190500"/>
                  </a:lnTo>
                  <a:lnTo>
                    <a:pt x="134594" y="191770"/>
                  </a:lnTo>
                  <a:lnTo>
                    <a:pt x="134688" y="193040"/>
                  </a:lnTo>
                  <a:lnTo>
                    <a:pt x="134782" y="194310"/>
                  </a:lnTo>
                  <a:lnTo>
                    <a:pt x="134855" y="195294"/>
                  </a:lnTo>
                  <a:lnTo>
                    <a:pt x="134970" y="196850"/>
                  </a:lnTo>
                  <a:lnTo>
                    <a:pt x="135064" y="198120"/>
                  </a:lnTo>
                  <a:lnTo>
                    <a:pt x="137617" y="204470"/>
                  </a:lnTo>
                  <a:lnTo>
                    <a:pt x="137698" y="205740"/>
                  </a:lnTo>
                  <a:lnTo>
                    <a:pt x="137779" y="207010"/>
                  </a:lnTo>
                  <a:lnTo>
                    <a:pt x="137861" y="208280"/>
                  </a:lnTo>
                  <a:lnTo>
                    <a:pt x="138040" y="209550"/>
                  </a:lnTo>
                  <a:lnTo>
                    <a:pt x="140144" y="210820"/>
                  </a:lnTo>
                  <a:lnTo>
                    <a:pt x="140144" y="214630"/>
                  </a:lnTo>
                  <a:lnTo>
                    <a:pt x="254507" y="214630"/>
                  </a:lnTo>
                  <a:lnTo>
                    <a:pt x="254546" y="217170"/>
                  </a:lnTo>
                  <a:lnTo>
                    <a:pt x="254698" y="218440"/>
                  </a:lnTo>
                  <a:lnTo>
                    <a:pt x="254419" y="219710"/>
                  </a:lnTo>
                  <a:lnTo>
                    <a:pt x="253593" y="220980"/>
                  </a:lnTo>
                  <a:lnTo>
                    <a:pt x="319561" y="220980"/>
                  </a:lnTo>
                  <a:lnTo>
                    <a:pt x="321246" y="218440"/>
                  </a:lnTo>
                  <a:lnTo>
                    <a:pt x="322618" y="217170"/>
                  </a:lnTo>
                  <a:lnTo>
                    <a:pt x="339496" y="217170"/>
                  </a:lnTo>
                  <a:lnTo>
                    <a:pt x="338886" y="215900"/>
                  </a:lnTo>
                  <a:lnTo>
                    <a:pt x="341553" y="212090"/>
                  </a:lnTo>
                  <a:lnTo>
                    <a:pt x="344492" y="207010"/>
                  </a:lnTo>
                  <a:lnTo>
                    <a:pt x="317487" y="207010"/>
                  </a:lnTo>
                  <a:lnTo>
                    <a:pt x="317538" y="205740"/>
                  </a:lnTo>
                  <a:lnTo>
                    <a:pt x="317372" y="205740"/>
                  </a:lnTo>
                  <a:lnTo>
                    <a:pt x="317690" y="204470"/>
                  </a:lnTo>
                  <a:lnTo>
                    <a:pt x="318424" y="203200"/>
                  </a:lnTo>
                  <a:lnTo>
                    <a:pt x="300456" y="203200"/>
                  </a:lnTo>
                  <a:lnTo>
                    <a:pt x="300384" y="201930"/>
                  </a:lnTo>
                  <a:lnTo>
                    <a:pt x="300312" y="200660"/>
                  </a:lnTo>
                  <a:lnTo>
                    <a:pt x="300240" y="199390"/>
                  </a:lnTo>
                  <a:lnTo>
                    <a:pt x="301383" y="198120"/>
                  </a:lnTo>
                  <a:lnTo>
                    <a:pt x="321360" y="198120"/>
                  </a:lnTo>
                  <a:lnTo>
                    <a:pt x="322112" y="196850"/>
                  </a:lnTo>
                  <a:lnTo>
                    <a:pt x="141109" y="196850"/>
                  </a:lnTo>
                  <a:lnTo>
                    <a:pt x="140715" y="194310"/>
                  </a:lnTo>
                  <a:lnTo>
                    <a:pt x="140563" y="193040"/>
                  </a:lnTo>
                  <a:lnTo>
                    <a:pt x="140563" y="190500"/>
                  </a:lnTo>
                  <a:lnTo>
                    <a:pt x="140868" y="189230"/>
                  </a:lnTo>
                  <a:close/>
                </a:path>
                <a:path w="565150" h="312420">
                  <a:moveTo>
                    <a:pt x="135699" y="213360"/>
                  </a:moveTo>
                  <a:lnTo>
                    <a:pt x="135775" y="214630"/>
                  </a:lnTo>
                  <a:lnTo>
                    <a:pt x="135928" y="214630"/>
                  </a:lnTo>
                  <a:lnTo>
                    <a:pt x="135699" y="213360"/>
                  </a:lnTo>
                  <a:close/>
                </a:path>
                <a:path w="565150" h="312420">
                  <a:moveTo>
                    <a:pt x="136086" y="213360"/>
                  </a:moveTo>
                  <a:lnTo>
                    <a:pt x="135699" y="213360"/>
                  </a:lnTo>
                  <a:lnTo>
                    <a:pt x="135928" y="214630"/>
                  </a:lnTo>
                  <a:lnTo>
                    <a:pt x="136086" y="213360"/>
                  </a:lnTo>
                  <a:close/>
                </a:path>
                <a:path w="565150" h="312420">
                  <a:moveTo>
                    <a:pt x="136245" y="212090"/>
                  </a:moveTo>
                  <a:lnTo>
                    <a:pt x="135928" y="214630"/>
                  </a:lnTo>
                  <a:lnTo>
                    <a:pt x="140144" y="214630"/>
                  </a:lnTo>
                  <a:lnTo>
                    <a:pt x="140144" y="213360"/>
                  </a:lnTo>
                  <a:lnTo>
                    <a:pt x="136461" y="213360"/>
                  </a:lnTo>
                  <a:lnTo>
                    <a:pt x="136245" y="212090"/>
                  </a:lnTo>
                  <a:close/>
                </a:path>
                <a:path w="565150" h="312420">
                  <a:moveTo>
                    <a:pt x="136512" y="212090"/>
                  </a:moveTo>
                  <a:lnTo>
                    <a:pt x="136245" y="212090"/>
                  </a:lnTo>
                  <a:lnTo>
                    <a:pt x="136461" y="213360"/>
                  </a:lnTo>
                  <a:lnTo>
                    <a:pt x="136512" y="212090"/>
                  </a:lnTo>
                  <a:close/>
                </a:path>
                <a:path w="565150" h="312420">
                  <a:moveTo>
                    <a:pt x="138040" y="209550"/>
                  </a:moveTo>
                  <a:lnTo>
                    <a:pt x="138023" y="210820"/>
                  </a:lnTo>
                  <a:lnTo>
                    <a:pt x="138760" y="210820"/>
                  </a:lnTo>
                  <a:lnTo>
                    <a:pt x="138836" y="212090"/>
                  </a:lnTo>
                  <a:lnTo>
                    <a:pt x="136512" y="212090"/>
                  </a:lnTo>
                  <a:lnTo>
                    <a:pt x="136461" y="213360"/>
                  </a:lnTo>
                  <a:lnTo>
                    <a:pt x="140144" y="213360"/>
                  </a:lnTo>
                  <a:lnTo>
                    <a:pt x="140144" y="210820"/>
                  </a:lnTo>
                  <a:lnTo>
                    <a:pt x="138040" y="209550"/>
                  </a:lnTo>
                  <a:close/>
                </a:path>
                <a:path w="565150" h="312420">
                  <a:moveTo>
                    <a:pt x="138760" y="210820"/>
                  </a:moveTo>
                  <a:lnTo>
                    <a:pt x="114871" y="210820"/>
                  </a:lnTo>
                  <a:lnTo>
                    <a:pt x="115201" y="212090"/>
                  </a:lnTo>
                  <a:lnTo>
                    <a:pt x="138836" y="212090"/>
                  </a:lnTo>
                  <a:lnTo>
                    <a:pt x="138760" y="210820"/>
                  </a:lnTo>
                  <a:close/>
                </a:path>
                <a:path w="565150" h="312420">
                  <a:moveTo>
                    <a:pt x="385016" y="205740"/>
                  </a:moveTo>
                  <a:lnTo>
                    <a:pt x="365086" y="205740"/>
                  </a:lnTo>
                  <a:lnTo>
                    <a:pt x="364909" y="207010"/>
                  </a:lnTo>
                  <a:lnTo>
                    <a:pt x="364769" y="207010"/>
                  </a:lnTo>
                  <a:lnTo>
                    <a:pt x="363575" y="209550"/>
                  </a:lnTo>
                  <a:lnTo>
                    <a:pt x="363372" y="209550"/>
                  </a:lnTo>
                  <a:lnTo>
                    <a:pt x="363219" y="210820"/>
                  </a:lnTo>
                  <a:lnTo>
                    <a:pt x="362813" y="212090"/>
                  </a:lnTo>
                  <a:lnTo>
                    <a:pt x="381550" y="212090"/>
                  </a:lnTo>
                  <a:lnTo>
                    <a:pt x="385016" y="205740"/>
                  </a:lnTo>
                  <a:close/>
                </a:path>
                <a:path w="565150" h="312420">
                  <a:moveTo>
                    <a:pt x="523855" y="181610"/>
                  </a:moveTo>
                  <a:lnTo>
                    <a:pt x="455079" y="181610"/>
                  </a:lnTo>
                  <a:lnTo>
                    <a:pt x="455485" y="182880"/>
                  </a:lnTo>
                  <a:lnTo>
                    <a:pt x="455307" y="182880"/>
                  </a:lnTo>
                  <a:lnTo>
                    <a:pt x="454939" y="184150"/>
                  </a:lnTo>
                  <a:lnTo>
                    <a:pt x="455650" y="184150"/>
                  </a:lnTo>
                  <a:lnTo>
                    <a:pt x="454863" y="186690"/>
                  </a:lnTo>
                  <a:lnTo>
                    <a:pt x="456272" y="186690"/>
                  </a:lnTo>
                  <a:lnTo>
                    <a:pt x="456272" y="193040"/>
                  </a:lnTo>
                  <a:lnTo>
                    <a:pt x="452946" y="195294"/>
                  </a:lnTo>
                  <a:lnTo>
                    <a:pt x="451548" y="198120"/>
                  </a:lnTo>
                  <a:lnTo>
                    <a:pt x="449986" y="203200"/>
                  </a:lnTo>
                  <a:lnTo>
                    <a:pt x="449986" y="208280"/>
                  </a:lnTo>
                  <a:lnTo>
                    <a:pt x="443674" y="208280"/>
                  </a:lnTo>
                  <a:lnTo>
                    <a:pt x="445338" y="209550"/>
                  </a:lnTo>
                  <a:lnTo>
                    <a:pt x="444931" y="210820"/>
                  </a:lnTo>
                  <a:lnTo>
                    <a:pt x="444792" y="210820"/>
                  </a:lnTo>
                  <a:lnTo>
                    <a:pt x="442721" y="212090"/>
                  </a:lnTo>
                  <a:lnTo>
                    <a:pt x="509539" y="212090"/>
                  </a:lnTo>
                  <a:lnTo>
                    <a:pt x="518820" y="193040"/>
                  </a:lnTo>
                  <a:lnTo>
                    <a:pt x="522424" y="185420"/>
                  </a:lnTo>
                  <a:lnTo>
                    <a:pt x="523855" y="181610"/>
                  </a:lnTo>
                  <a:close/>
                </a:path>
                <a:path w="565150" h="312420">
                  <a:moveTo>
                    <a:pt x="134365" y="195580"/>
                  </a:moveTo>
                  <a:lnTo>
                    <a:pt x="120980" y="195580"/>
                  </a:lnTo>
                  <a:lnTo>
                    <a:pt x="121970" y="199390"/>
                  </a:lnTo>
                  <a:lnTo>
                    <a:pt x="122631" y="203200"/>
                  </a:lnTo>
                  <a:lnTo>
                    <a:pt x="123431" y="207010"/>
                  </a:lnTo>
                  <a:lnTo>
                    <a:pt x="122758" y="207010"/>
                  </a:lnTo>
                  <a:lnTo>
                    <a:pt x="122237" y="208280"/>
                  </a:lnTo>
                  <a:lnTo>
                    <a:pt x="135936" y="208280"/>
                  </a:lnTo>
                  <a:lnTo>
                    <a:pt x="133832" y="207010"/>
                  </a:lnTo>
                  <a:lnTo>
                    <a:pt x="133942" y="205740"/>
                  </a:lnTo>
                  <a:lnTo>
                    <a:pt x="134052" y="204470"/>
                  </a:lnTo>
                  <a:lnTo>
                    <a:pt x="134162" y="203200"/>
                  </a:lnTo>
                  <a:lnTo>
                    <a:pt x="134267" y="199390"/>
                  </a:lnTo>
                  <a:lnTo>
                    <a:pt x="134365" y="195580"/>
                  </a:lnTo>
                  <a:close/>
                </a:path>
                <a:path w="565150" h="312420">
                  <a:moveTo>
                    <a:pt x="532676" y="160020"/>
                  </a:moveTo>
                  <a:lnTo>
                    <a:pt x="344766" y="160020"/>
                  </a:lnTo>
                  <a:lnTo>
                    <a:pt x="345300" y="161290"/>
                  </a:lnTo>
                  <a:lnTo>
                    <a:pt x="344830" y="162560"/>
                  </a:lnTo>
                  <a:lnTo>
                    <a:pt x="344411" y="162560"/>
                  </a:lnTo>
                  <a:lnTo>
                    <a:pt x="326299" y="194310"/>
                  </a:lnTo>
                  <a:lnTo>
                    <a:pt x="320446" y="204470"/>
                  </a:lnTo>
                  <a:lnTo>
                    <a:pt x="319849" y="205740"/>
                  </a:lnTo>
                  <a:lnTo>
                    <a:pt x="319404" y="205740"/>
                  </a:lnTo>
                  <a:lnTo>
                    <a:pt x="318846" y="207010"/>
                  </a:lnTo>
                  <a:lnTo>
                    <a:pt x="344492" y="207010"/>
                  </a:lnTo>
                  <a:lnTo>
                    <a:pt x="346697" y="203200"/>
                  </a:lnTo>
                  <a:lnTo>
                    <a:pt x="386402" y="203200"/>
                  </a:lnTo>
                  <a:lnTo>
                    <a:pt x="387095" y="201930"/>
                  </a:lnTo>
                  <a:lnTo>
                    <a:pt x="387489" y="200660"/>
                  </a:lnTo>
                  <a:lnTo>
                    <a:pt x="387934" y="200660"/>
                  </a:lnTo>
                  <a:lnTo>
                    <a:pt x="388404" y="199390"/>
                  </a:lnTo>
                  <a:lnTo>
                    <a:pt x="448148" y="199390"/>
                  </a:lnTo>
                  <a:lnTo>
                    <a:pt x="448779" y="198120"/>
                  </a:lnTo>
                  <a:lnTo>
                    <a:pt x="452946" y="195294"/>
                  </a:lnTo>
                  <a:lnTo>
                    <a:pt x="454063" y="193040"/>
                  </a:lnTo>
                  <a:lnTo>
                    <a:pt x="454781" y="191917"/>
                  </a:lnTo>
                  <a:lnTo>
                    <a:pt x="454875" y="191770"/>
                  </a:lnTo>
                  <a:lnTo>
                    <a:pt x="451319" y="189230"/>
                  </a:lnTo>
                  <a:lnTo>
                    <a:pt x="451840" y="187960"/>
                  </a:lnTo>
                  <a:lnTo>
                    <a:pt x="452653" y="186690"/>
                  </a:lnTo>
                  <a:lnTo>
                    <a:pt x="453021" y="185420"/>
                  </a:lnTo>
                  <a:lnTo>
                    <a:pt x="454240" y="182880"/>
                  </a:lnTo>
                  <a:lnTo>
                    <a:pt x="455079" y="181610"/>
                  </a:lnTo>
                  <a:lnTo>
                    <a:pt x="523855" y="181610"/>
                  </a:lnTo>
                  <a:lnTo>
                    <a:pt x="524809" y="179070"/>
                  </a:lnTo>
                  <a:lnTo>
                    <a:pt x="504240" y="179070"/>
                  </a:lnTo>
                  <a:lnTo>
                    <a:pt x="504507" y="177800"/>
                  </a:lnTo>
                  <a:lnTo>
                    <a:pt x="503923" y="175260"/>
                  </a:lnTo>
                  <a:lnTo>
                    <a:pt x="504583" y="175260"/>
                  </a:lnTo>
                  <a:lnTo>
                    <a:pt x="505866" y="172720"/>
                  </a:lnTo>
                  <a:lnTo>
                    <a:pt x="509612" y="170180"/>
                  </a:lnTo>
                  <a:lnTo>
                    <a:pt x="511111" y="168910"/>
                  </a:lnTo>
                  <a:lnTo>
                    <a:pt x="513206" y="168910"/>
                  </a:lnTo>
                  <a:lnTo>
                    <a:pt x="513206" y="167640"/>
                  </a:lnTo>
                  <a:lnTo>
                    <a:pt x="512914" y="167640"/>
                  </a:lnTo>
                  <a:lnTo>
                    <a:pt x="512967" y="167480"/>
                  </a:lnTo>
                  <a:lnTo>
                    <a:pt x="511548" y="166534"/>
                  </a:lnTo>
                  <a:lnTo>
                    <a:pt x="511721" y="165100"/>
                  </a:lnTo>
                  <a:lnTo>
                    <a:pt x="530586" y="165100"/>
                  </a:lnTo>
                  <a:lnTo>
                    <a:pt x="532193" y="161290"/>
                  </a:lnTo>
                  <a:lnTo>
                    <a:pt x="532676" y="160020"/>
                  </a:lnTo>
                  <a:close/>
                </a:path>
                <a:path w="565150" h="312420">
                  <a:moveTo>
                    <a:pt x="321360" y="198120"/>
                  </a:moveTo>
                  <a:lnTo>
                    <a:pt x="304203" y="198120"/>
                  </a:lnTo>
                  <a:lnTo>
                    <a:pt x="304761" y="199390"/>
                  </a:lnTo>
                  <a:lnTo>
                    <a:pt x="303542" y="200660"/>
                  </a:lnTo>
                  <a:lnTo>
                    <a:pt x="301167" y="203200"/>
                  </a:lnTo>
                  <a:lnTo>
                    <a:pt x="318424" y="203200"/>
                  </a:lnTo>
                  <a:lnTo>
                    <a:pt x="321360" y="198120"/>
                  </a:lnTo>
                  <a:close/>
                </a:path>
                <a:path w="565150" h="312420">
                  <a:moveTo>
                    <a:pt x="80225" y="196850"/>
                  </a:moveTo>
                  <a:lnTo>
                    <a:pt x="47929" y="196850"/>
                  </a:lnTo>
                  <a:lnTo>
                    <a:pt x="48564" y="199390"/>
                  </a:lnTo>
                  <a:lnTo>
                    <a:pt x="49161" y="201930"/>
                  </a:lnTo>
                  <a:lnTo>
                    <a:pt x="82537" y="201930"/>
                  </a:lnTo>
                  <a:lnTo>
                    <a:pt x="82232" y="200660"/>
                  </a:lnTo>
                  <a:lnTo>
                    <a:pt x="81673" y="200660"/>
                  </a:lnTo>
                  <a:lnTo>
                    <a:pt x="80556" y="198120"/>
                  </a:lnTo>
                  <a:lnTo>
                    <a:pt x="80225" y="196850"/>
                  </a:lnTo>
                  <a:close/>
                </a:path>
                <a:path w="565150" h="312420">
                  <a:moveTo>
                    <a:pt x="87187" y="190500"/>
                  </a:moveTo>
                  <a:lnTo>
                    <a:pt x="77939" y="190500"/>
                  </a:lnTo>
                  <a:lnTo>
                    <a:pt x="78536" y="191770"/>
                  </a:lnTo>
                  <a:lnTo>
                    <a:pt x="78596" y="191917"/>
                  </a:lnTo>
                  <a:lnTo>
                    <a:pt x="81445" y="196850"/>
                  </a:lnTo>
                  <a:lnTo>
                    <a:pt x="82930" y="200660"/>
                  </a:lnTo>
                  <a:lnTo>
                    <a:pt x="82638" y="200660"/>
                  </a:lnTo>
                  <a:lnTo>
                    <a:pt x="82537" y="201930"/>
                  </a:lnTo>
                  <a:lnTo>
                    <a:pt x="91882" y="201930"/>
                  </a:lnTo>
                  <a:lnTo>
                    <a:pt x="87187" y="190500"/>
                  </a:lnTo>
                  <a:close/>
                </a:path>
                <a:path w="565150" h="312420">
                  <a:moveTo>
                    <a:pt x="327294" y="187960"/>
                  </a:moveTo>
                  <a:lnTo>
                    <a:pt x="141985" y="187960"/>
                  </a:lnTo>
                  <a:lnTo>
                    <a:pt x="142138" y="189230"/>
                  </a:lnTo>
                  <a:lnTo>
                    <a:pt x="142430" y="189230"/>
                  </a:lnTo>
                  <a:lnTo>
                    <a:pt x="142227" y="190500"/>
                  </a:lnTo>
                  <a:lnTo>
                    <a:pt x="141731" y="193040"/>
                  </a:lnTo>
                  <a:lnTo>
                    <a:pt x="141541" y="194310"/>
                  </a:lnTo>
                  <a:lnTo>
                    <a:pt x="141354" y="195294"/>
                  </a:lnTo>
                  <a:lnTo>
                    <a:pt x="141109" y="196850"/>
                  </a:lnTo>
                  <a:lnTo>
                    <a:pt x="322112" y="196850"/>
                  </a:lnTo>
                  <a:lnTo>
                    <a:pt x="325032" y="191917"/>
                  </a:lnTo>
                  <a:lnTo>
                    <a:pt x="327294" y="187960"/>
                  </a:lnTo>
                  <a:close/>
                </a:path>
                <a:path w="565150" h="312420">
                  <a:moveTo>
                    <a:pt x="455079" y="181610"/>
                  </a:moveTo>
                  <a:lnTo>
                    <a:pt x="454240" y="182880"/>
                  </a:lnTo>
                  <a:lnTo>
                    <a:pt x="453021" y="185420"/>
                  </a:lnTo>
                  <a:lnTo>
                    <a:pt x="452653" y="186690"/>
                  </a:lnTo>
                  <a:lnTo>
                    <a:pt x="451840" y="187960"/>
                  </a:lnTo>
                  <a:lnTo>
                    <a:pt x="451319" y="189230"/>
                  </a:lnTo>
                  <a:lnTo>
                    <a:pt x="454875" y="191770"/>
                  </a:lnTo>
                  <a:lnTo>
                    <a:pt x="454063" y="193040"/>
                  </a:lnTo>
                  <a:lnTo>
                    <a:pt x="452946" y="195294"/>
                  </a:lnTo>
                  <a:lnTo>
                    <a:pt x="456272" y="193040"/>
                  </a:lnTo>
                  <a:lnTo>
                    <a:pt x="456272" y="186690"/>
                  </a:lnTo>
                  <a:lnTo>
                    <a:pt x="454863" y="186690"/>
                  </a:lnTo>
                  <a:lnTo>
                    <a:pt x="455650" y="184150"/>
                  </a:lnTo>
                  <a:lnTo>
                    <a:pt x="454939" y="184150"/>
                  </a:lnTo>
                  <a:lnTo>
                    <a:pt x="455307" y="182880"/>
                  </a:lnTo>
                  <a:lnTo>
                    <a:pt x="455485" y="182880"/>
                  </a:lnTo>
                  <a:lnTo>
                    <a:pt x="455079" y="181610"/>
                  </a:lnTo>
                  <a:close/>
                </a:path>
                <a:path w="565150" h="312420">
                  <a:moveTo>
                    <a:pt x="543025" y="132080"/>
                  </a:moveTo>
                  <a:lnTo>
                    <a:pt x="197357" y="132080"/>
                  </a:lnTo>
                  <a:lnTo>
                    <a:pt x="197738" y="133350"/>
                  </a:lnTo>
                  <a:lnTo>
                    <a:pt x="197624" y="135890"/>
                  </a:lnTo>
                  <a:lnTo>
                    <a:pt x="197548" y="137160"/>
                  </a:lnTo>
                  <a:lnTo>
                    <a:pt x="197472" y="138430"/>
                  </a:lnTo>
                  <a:lnTo>
                    <a:pt x="197205" y="140970"/>
                  </a:lnTo>
                  <a:lnTo>
                    <a:pt x="196862" y="143510"/>
                  </a:lnTo>
                  <a:lnTo>
                    <a:pt x="196135" y="151130"/>
                  </a:lnTo>
                  <a:lnTo>
                    <a:pt x="196014" y="152400"/>
                  </a:lnTo>
                  <a:lnTo>
                    <a:pt x="195892" y="153670"/>
                  </a:lnTo>
                  <a:lnTo>
                    <a:pt x="195771" y="154940"/>
                  </a:lnTo>
                  <a:lnTo>
                    <a:pt x="195650" y="156210"/>
                  </a:lnTo>
                  <a:lnTo>
                    <a:pt x="195529" y="157480"/>
                  </a:lnTo>
                  <a:lnTo>
                    <a:pt x="195275" y="158750"/>
                  </a:lnTo>
                  <a:lnTo>
                    <a:pt x="195491" y="160020"/>
                  </a:lnTo>
                  <a:lnTo>
                    <a:pt x="195572" y="161290"/>
                  </a:lnTo>
                  <a:lnTo>
                    <a:pt x="195653" y="162560"/>
                  </a:lnTo>
                  <a:lnTo>
                    <a:pt x="195746" y="167640"/>
                  </a:lnTo>
                  <a:lnTo>
                    <a:pt x="195148" y="172720"/>
                  </a:lnTo>
                  <a:lnTo>
                    <a:pt x="193933" y="179070"/>
                  </a:lnTo>
                  <a:lnTo>
                    <a:pt x="192925" y="185420"/>
                  </a:lnTo>
                  <a:lnTo>
                    <a:pt x="192671" y="186690"/>
                  </a:lnTo>
                  <a:lnTo>
                    <a:pt x="328019" y="186690"/>
                  </a:lnTo>
                  <a:lnTo>
                    <a:pt x="330194" y="182880"/>
                  </a:lnTo>
                  <a:lnTo>
                    <a:pt x="298729" y="182880"/>
                  </a:lnTo>
                  <a:lnTo>
                    <a:pt x="299173" y="181610"/>
                  </a:lnTo>
                  <a:lnTo>
                    <a:pt x="252856" y="181610"/>
                  </a:lnTo>
                  <a:lnTo>
                    <a:pt x="253301" y="179070"/>
                  </a:lnTo>
                  <a:lnTo>
                    <a:pt x="254253" y="175260"/>
                  </a:lnTo>
                  <a:lnTo>
                    <a:pt x="254965" y="173990"/>
                  </a:lnTo>
                  <a:lnTo>
                    <a:pt x="302742" y="173990"/>
                  </a:lnTo>
                  <a:lnTo>
                    <a:pt x="302894" y="172720"/>
                  </a:lnTo>
                  <a:lnTo>
                    <a:pt x="212509" y="172720"/>
                  </a:lnTo>
                  <a:lnTo>
                    <a:pt x="212382" y="171450"/>
                  </a:lnTo>
                  <a:lnTo>
                    <a:pt x="212064" y="170180"/>
                  </a:lnTo>
                  <a:lnTo>
                    <a:pt x="212143" y="168910"/>
                  </a:lnTo>
                  <a:lnTo>
                    <a:pt x="212231" y="167480"/>
                  </a:lnTo>
                  <a:lnTo>
                    <a:pt x="212290" y="166534"/>
                  </a:lnTo>
                  <a:lnTo>
                    <a:pt x="212379" y="165100"/>
                  </a:lnTo>
                  <a:lnTo>
                    <a:pt x="212458" y="163830"/>
                  </a:lnTo>
                  <a:lnTo>
                    <a:pt x="212561" y="162560"/>
                  </a:lnTo>
                  <a:lnTo>
                    <a:pt x="212664" y="161290"/>
                  </a:lnTo>
                  <a:lnTo>
                    <a:pt x="212767" y="160020"/>
                  </a:lnTo>
                  <a:lnTo>
                    <a:pt x="212870" y="158750"/>
                  </a:lnTo>
                  <a:lnTo>
                    <a:pt x="212973" y="157480"/>
                  </a:lnTo>
                  <a:lnTo>
                    <a:pt x="213076" y="156210"/>
                  </a:lnTo>
                  <a:lnTo>
                    <a:pt x="213179" y="154940"/>
                  </a:lnTo>
                  <a:lnTo>
                    <a:pt x="213282" y="153670"/>
                  </a:lnTo>
                  <a:lnTo>
                    <a:pt x="213385" y="152400"/>
                  </a:lnTo>
                  <a:lnTo>
                    <a:pt x="213804" y="151130"/>
                  </a:lnTo>
                  <a:lnTo>
                    <a:pt x="535698" y="151130"/>
                  </a:lnTo>
                  <a:lnTo>
                    <a:pt x="537678" y="146050"/>
                  </a:lnTo>
                  <a:lnTo>
                    <a:pt x="391401" y="146050"/>
                  </a:lnTo>
                  <a:lnTo>
                    <a:pt x="391109" y="144780"/>
                  </a:lnTo>
                  <a:lnTo>
                    <a:pt x="395008" y="138430"/>
                  </a:lnTo>
                  <a:lnTo>
                    <a:pt x="397446" y="134620"/>
                  </a:lnTo>
                  <a:lnTo>
                    <a:pt x="542134" y="134620"/>
                  </a:lnTo>
                  <a:lnTo>
                    <a:pt x="543025" y="132080"/>
                  </a:lnTo>
                  <a:close/>
                </a:path>
                <a:path w="565150" h="312420">
                  <a:moveTo>
                    <a:pt x="139611" y="158750"/>
                  </a:moveTo>
                  <a:lnTo>
                    <a:pt x="132803" y="158750"/>
                  </a:lnTo>
                  <a:lnTo>
                    <a:pt x="132994" y="160020"/>
                  </a:lnTo>
                  <a:lnTo>
                    <a:pt x="133311" y="160020"/>
                  </a:lnTo>
                  <a:lnTo>
                    <a:pt x="133286" y="168910"/>
                  </a:lnTo>
                  <a:lnTo>
                    <a:pt x="132918" y="168910"/>
                  </a:lnTo>
                  <a:lnTo>
                    <a:pt x="132702" y="170180"/>
                  </a:lnTo>
                  <a:lnTo>
                    <a:pt x="105625" y="170180"/>
                  </a:lnTo>
                  <a:lnTo>
                    <a:pt x="105498" y="171450"/>
                  </a:lnTo>
                  <a:lnTo>
                    <a:pt x="117525" y="171450"/>
                  </a:lnTo>
                  <a:lnTo>
                    <a:pt x="117589" y="172720"/>
                  </a:lnTo>
                  <a:lnTo>
                    <a:pt x="118118" y="175069"/>
                  </a:lnTo>
                  <a:lnTo>
                    <a:pt x="118160" y="175260"/>
                  </a:lnTo>
                  <a:lnTo>
                    <a:pt x="118735" y="180197"/>
                  </a:lnTo>
                  <a:lnTo>
                    <a:pt x="119075" y="182880"/>
                  </a:lnTo>
                  <a:lnTo>
                    <a:pt x="119100" y="184150"/>
                  </a:lnTo>
                  <a:lnTo>
                    <a:pt x="118922" y="184150"/>
                  </a:lnTo>
                  <a:lnTo>
                    <a:pt x="118821" y="185420"/>
                  </a:lnTo>
                  <a:lnTo>
                    <a:pt x="191871" y="185420"/>
                  </a:lnTo>
                  <a:lnTo>
                    <a:pt x="191838" y="177800"/>
                  </a:lnTo>
                  <a:lnTo>
                    <a:pt x="141109" y="177800"/>
                  </a:lnTo>
                  <a:lnTo>
                    <a:pt x="140881" y="176763"/>
                  </a:lnTo>
                  <a:lnTo>
                    <a:pt x="140830" y="176530"/>
                  </a:lnTo>
                  <a:lnTo>
                    <a:pt x="140360" y="176530"/>
                  </a:lnTo>
                  <a:lnTo>
                    <a:pt x="140285" y="173990"/>
                  </a:lnTo>
                  <a:lnTo>
                    <a:pt x="140211" y="172720"/>
                  </a:lnTo>
                  <a:lnTo>
                    <a:pt x="140136" y="171450"/>
                  </a:lnTo>
                  <a:lnTo>
                    <a:pt x="140061" y="170180"/>
                  </a:lnTo>
                  <a:lnTo>
                    <a:pt x="139987" y="168910"/>
                  </a:lnTo>
                  <a:lnTo>
                    <a:pt x="139903" y="167480"/>
                  </a:lnTo>
                  <a:lnTo>
                    <a:pt x="139847" y="166534"/>
                  </a:lnTo>
                  <a:lnTo>
                    <a:pt x="139733" y="163830"/>
                  </a:lnTo>
                  <a:lnTo>
                    <a:pt x="139611" y="158750"/>
                  </a:lnTo>
                  <a:close/>
                </a:path>
                <a:path w="565150" h="312420">
                  <a:moveTo>
                    <a:pt x="299173" y="181610"/>
                  </a:moveTo>
                  <a:lnTo>
                    <a:pt x="298729" y="182880"/>
                  </a:lnTo>
                  <a:lnTo>
                    <a:pt x="299008" y="182880"/>
                  </a:lnTo>
                  <a:lnTo>
                    <a:pt x="299173" y="181610"/>
                  </a:lnTo>
                  <a:close/>
                </a:path>
                <a:path w="565150" h="312420">
                  <a:moveTo>
                    <a:pt x="340088" y="166534"/>
                  </a:moveTo>
                  <a:lnTo>
                    <a:pt x="322361" y="166534"/>
                  </a:lnTo>
                  <a:lnTo>
                    <a:pt x="322694" y="168910"/>
                  </a:lnTo>
                  <a:lnTo>
                    <a:pt x="321373" y="170180"/>
                  </a:lnTo>
                  <a:lnTo>
                    <a:pt x="319443" y="171450"/>
                  </a:lnTo>
                  <a:lnTo>
                    <a:pt x="317493" y="175069"/>
                  </a:lnTo>
                  <a:lnTo>
                    <a:pt x="317055" y="176530"/>
                  </a:lnTo>
                  <a:lnTo>
                    <a:pt x="316707" y="176530"/>
                  </a:lnTo>
                  <a:lnTo>
                    <a:pt x="316581" y="176763"/>
                  </a:lnTo>
                  <a:lnTo>
                    <a:pt x="316280" y="177800"/>
                  </a:lnTo>
                  <a:lnTo>
                    <a:pt x="314731" y="180197"/>
                  </a:lnTo>
                  <a:lnTo>
                    <a:pt x="314608" y="180477"/>
                  </a:lnTo>
                  <a:lnTo>
                    <a:pt x="314223" y="181610"/>
                  </a:lnTo>
                  <a:lnTo>
                    <a:pt x="299173" y="181610"/>
                  </a:lnTo>
                  <a:lnTo>
                    <a:pt x="299008" y="182880"/>
                  </a:lnTo>
                  <a:lnTo>
                    <a:pt x="330194" y="182880"/>
                  </a:lnTo>
                  <a:lnTo>
                    <a:pt x="332368" y="179070"/>
                  </a:lnTo>
                  <a:lnTo>
                    <a:pt x="339466" y="167640"/>
                  </a:lnTo>
                  <a:lnTo>
                    <a:pt x="340088" y="166534"/>
                  </a:lnTo>
                  <a:close/>
                </a:path>
                <a:path w="565150" h="312420">
                  <a:moveTo>
                    <a:pt x="302742" y="173990"/>
                  </a:moveTo>
                  <a:lnTo>
                    <a:pt x="254965" y="173990"/>
                  </a:lnTo>
                  <a:lnTo>
                    <a:pt x="255418" y="175069"/>
                  </a:lnTo>
                  <a:lnTo>
                    <a:pt x="255498" y="175260"/>
                  </a:lnTo>
                  <a:lnTo>
                    <a:pt x="255638" y="175260"/>
                  </a:lnTo>
                  <a:lnTo>
                    <a:pt x="256044" y="176530"/>
                  </a:lnTo>
                  <a:lnTo>
                    <a:pt x="254626" y="180197"/>
                  </a:lnTo>
                  <a:lnTo>
                    <a:pt x="254571" y="180340"/>
                  </a:lnTo>
                  <a:lnTo>
                    <a:pt x="253720" y="181610"/>
                  </a:lnTo>
                  <a:lnTo>
                    <a:pt x="299173" y="181610"/>
                  </a:lnTo>
                  <a:lnTo>
                    <a:pt x="302742" y="173990"/>
                  </a:lnTo>
                  <a:close/>
                </a:path>
                <a:path w="565150" h="312420">
                  <a:moveTo>
                    <a:pt x="319443" y="171450"/>
                  </a:moveTo>
                  <a:lnTo>
                    <a:pt x="303199" y="171450"/>
                  </a:lnTo>
                  <a:lnTo>
                    <a:pt x="302907" y="172720"/>
                  </a:lnTo>
                  <a:lnTo>
                    <a:pt x="302742" y="173990"/>
                  </a:lnTo>
                  <a:lnTo>
                    <a:pt x="301167" y="177800"/>
                  </a:lnTo>
                  <a:lnTo>
                    <a:pt x="300354" y="179070"/>
                  </a:lnTo>
                  <a:lnTo>
                    <a:pt x="299554" y="181610"/>
                  </a:lnTo>
                  <a:lnTo>
                    <a:pt x="314223" y="181610"/>
                  </a:lnTo>
                  <a:lnTo>
                    <a:pt x="314631" y="180477"/>
                  </a:lnTo>
                  <a:lnTo>
                    <a:pt x="314743" y="180197"/>
                  </a:lnTo>
                  <a:lnTo>
                    <a:pt x="316581" y="176763"/>
                  </a:lnTo>
                  <a:lnTo>
                    <a:pt x="316649" y="176530"/>
                  </a:lnTo>
                  <a:lnTo>
                    <a:pt x="317391" y="175260"/>
                  </a:lnTo>
                  <a:lnTo>
                    <a:pt x="317493" y="175069"/>
                  </a:lnTo>
                  <a:lnTo>
                    <a:pt x="317855" y="173990"/>
                  </a:lnTo>
                  <a:lnTo>
                    <a:pt x="319443" y="171450"/>
                  </a:lnTo>
                  <a:close/>
                </a:path>
                <a:path w="565150" h="312420">
                  <a:moveTo>
                    <a:pt x="530586" y="165100"/>
                  </a:moveTo>
                  <a:lnTo>
                    <a:pt x="511797" y="165100"/>
                  </a:lnTo>
                  <a:lnTo>
                    <a:pt x="513777" y="166534"/>
                  </a:lnTo>
                  <a:lnTo>
                    <a:pt x="513311" y="166534"/>
                  </a:lnTo>
                  <a:lnTo>
                    <a:pt x="512967" y="167480"/>
                  </a:lnTo>
                  <a:lnTo>
                    <a:pt x="513206" y="167640"/>
                  </a:lnTo>
                  <a:lnTo>
                    <a:pt x="513206" y="168910"/>
                  </a:lnTo>
                  <a:lnTo>
                    <a:pt x="511136" y="168910"/>
                  </a:lnTo>
                  <a:lnTo>
                    <a:pt x="510247" y="171450"/>
                  </a:lnTo>
                  <a:lnTo>
                    <a:pt x="508469" y="172720"/>
                  </a:lnTo>
                  <a:lnTo>
                    <a:pt x="506806" y="176530"/>
                  </a:lnTo>
                  <a:lnTo>
                    <a:pt x="505155" y="177800"/>
                  </a:lnTo>
                  <a:lnTo>
                    <a:pt x="504240" y="179070"/>
                  </a:lnTo>
                  <a:lnTo>
                    <a:pt x="524809" y="179070"/>
                  </a:lnTo>
                  <a:lnTo>
                    <a:pt x="525676" y="176763"/>
                  </a:lnTo>
                  <a:lnTo>
                    <a:pt x="530586" y="165100"/>
                  </a:lnTo>
                  <a:close/>
                </a:path>
                <a:path w="565150" h="312420">
                  <a:moveTo>
                    <a:pt x="191833" y="176530"/>
                  </a:moveTo>
                  <a:lnTo>
                    <a:pt x="141566" y="176530"/>
                  </a:lnTo>
                  <a:lnTo>
                    <a:pt x="141109" y="177800"/>
                  </a:lnTo>
                  <a:lnTo>
                    <a:pt x="191838" y="177800"/>
                  </a:lnTo>
                  <a:lnTo>
                    <a:pt x="191833" y="176530"/>
                  </a:lnTo>
                  <a:close/>
                </a:path>
                <a:path w="565150" h="312420">
                  <a:moveTo>
                    <a:pt x="161870" y="156210"/>
                  </a:moveTo>
                  <a:lnTo>
                    <a:pt x="142392" y="156210"/>
                  </a:lnTo>
                  <a:lnTo>
                    <a:pt x="142836" y="157480"/>
                  </a:lnTo>
                  <a:lnTo>
                    <a:pt x="142773" y="172720"/>
                  </a:lnTo>
                  <a:lnTo>
                    <a:pt x="142456" y="175069"/>
                  </a:lnTo>
                  <a:lnTo>
                    <a:pt x="142341" y="176530"/>
                  </a:lnTo>
                  <a:lnTo>
                    <a:pt x="191325" y="176530"/>
                  </a:lnTo>
                  <a:lnTo>
                    <a:pt x="191459" y="175260"/>
                  </a:lnTo>
                  <a:lnTo>
                    <a:pt x="191479" y="175069"/>
                  </a:lnTo>
                  <a:lnTo>
                    <a:pt x="191592" y="173990"/>
                  </a:lnTo>
                  <a:lnTo>
                    <a:pt x="165188" y="173990"/>
                  </a:lnTo>
                  <a:lnTo>
                    <a:pt x="164909" y="172720"/>
                  </a:lnTo>
                  <a:lnTo>
                    <a:pt x="164464" y="172720"/>
                  </a:lnTo>
                  <a:lnTo>
                    <a:pt x="161870" y="156210"/>
                  </a:lnTo>
                  <a:close/>
                </a:path>
                <a:path w="565150" h="312420">
                  <a:moveTo>
                    <a:pt x="318759" y="172720"/>
                  </a:moveTo>
                  <a:lnTo>
                    <a:pt x="317855" y="173990"/>
                  </a:lnTo>
                  <a:lnTo>
                    <a:pt x="317499" y="175069"/>
                  </a:lnTo>
                  <a:lnTo>
                    <a:pt x="318759" y="172720"/>
                  </a:lnTo>
                  <a:close/>
                </a:path>
                <a:path w="565150" h="312420">
                  <a:moveTo>
                    <a:pt x="194065" y="151130"/>
                  </a:moveTo>
                  <a:lnTo>
                    <a:pt x="162991" y="151130"/>
                  </a:lnTo>
                  <a:lnTo>
                    <a:pt x="163855" y="152400"/>
                  </a:lnTo>
                  <a:lnTo>
                    <a:pt x="164909" y="153670"/>
                  </a:lnTo>
                  <a:lnTo>
                    <a:pt x="167957" y="161290"/>
                  </a:lnTo>
                  <a:lnTo>
                    <a:pt x="166262" y="165100"/>
                  </a:lnTo>
                  <a:lnTo>
                    <a:pt x="165692" y="166534"/>
                  </a:lnTo>
                  <a:lnTo>
                    <a:pt x="165625" y="168910"/>
                  </a:lnTo>
                  <a:lnTo>
                    <a:pt x="165519" y="172720"/>
                  </a:lnTo>
                  <a:lnTo>
                    <a:pt x="165290" y="172720"/>
                  </a:lnTo>
                  <a:lnTo>
                    <a:pt x="165188" y="173990"/>
                  </a:lnTo>
                  <a:lnTo>
                    <a:pt x="191592" y="173990"/>
                  </a:lnTo>
                  <a:lnTo>
                    <a:pt x="192662" y="163830"/>
                  </a:lnTo>
                  <a:lnTo>
                    <a:pt x="194065" y="151130"/>
                  </a:lnTo>
                  <a:close/>
                </a:path>
                <a:path w="565150" h="312420">
                  <a:moveTo>
                    <a:pt x="535698" y="151130"/>
                  </a:moveTo>
                  <a:lnTo>
                    <a:pt x="214414" y="151130"/>
                  </a:lnTo>
                  <a:lnTo>
                    <a:pt x="214426" y="158750"/>
                  </a:lnTo>
                  <a:lnTo>
                    <a:pt x="214883" y="158750"/>
                  </a:lnTo>
                  <a:lnTo>
                    <a:pt x="214426" y="162560"/>
                  </a:lnTo>
                  <a:lnTo>
                    <a:pt x="214033" y="165100"/>
                  </a:lnTo>
                  <a:lnTo>
                    <a:pt x="213499" y="168910"/>
                  </a:lnTo>
                  <a:lnTo>
                    <a:pt x="213296" y="170180"/>
                  </a:lnTo>
                  <a:lnTo>
                    <a:pt x="212839" y="171450"/>
                  </a:lnTo>
                  <a:lnTo>
                    <a:pt x="212509" y="172720"/>
                  </a:lnTo>
                  <a:lnTo>
                    <a:pt x="302907" y="172720"/>
                  </a:lnTo>
                  <a:lnTo>
                    <a:pt x="303199" y="171450"/>
                  </a:lnTo>
                  <a:lnTo>
                    <a:pt x="319443" y="171450"/>
                  </a:lnTo>
                  <a:lnTo>
                    <a:pt x="319504" y="166534"/>
                  </a:lnTo>
                  <a:lnTo>
                    <a:pt x="340088" y="166534"/>
                  </a:lnTo>
                  <a:lnTo>
                    <a:pt x="343039" y="161290"/>
                  </a:lnTo>
                  <a:lnTo>
                    <a:pt x="343369" y="160020"/>
                  </a:lnTo>
                  <a:lnTo>
                    <a:pt x="532676" y="160020"/>
                  </a:lnTo>
                  <a:lnTo>
                    <a:pt x="534123" y="156210"/>
                  </a:lnTo>
                  <a:lnTo>
                    <a:pt x="535698" y="151130"/>
                  </a:lnTo>
                  <a:close/>
                </a:path>
                <a:path w="565150" h="312420">
                  <a:moveTo>
                    <a:pt x="118732" y="105410"/>
                  </a:moveTo>
                  <a:lnTo>
                    <a:pt x="111455" y="105410"/>
                  </a:lnTo>
                  <a:lnTo>
                    <a:pt x="111594" y="106680"/>
                  </a:lnTo>
                  <a:lnTo>
                    <a:pt x="111823" y="106680"/>
                  </a:lnTo>
                  <a:lnTo>
                    <a:pt x="111899" y="109220"/>
                  </a:lnTo>
                  <a:lnTo>
                    <a:pt x="111213" y="115570"/>
                  </a:lnTo>
                  <a:lnTo>
                    <a:pt x="110584" y="120408"/>
                  </a:lnTo>
                  <a:lnTo>
                    <a:pt x="110510" y="120976"/>
                  </a:lnTo>
                  <a:lnTo>
                    <a:pt x="110388" y="121920"/>
                  </a:lnTo>
                  <a:lnTo>
                    <a:pt x="109746" y="130810"/>
                  </a:lnTo>
                  <a:lnTo>
                    <a:pt x="109654" y="132080"/>
                  </a:lnTo>
                  <a:lnTo>
                    <a:pt x="109575" y="156210"/>
                  </a:lnTo>
                  <a:lnTo>
                    <a:pt x="108851" y="158750"/>
                  </a:lnTo>
                  <a:lnTo>
                    <a:pt x="107441" y="161290"/>
                  </a:lnTo>
                  <a:lnTo>
                    <a:pt x="106083" y="163830"/>
                  </a:lnTo>
                  <a:lnTo>
                    <a:pt x="106229" y="165100"/>
                  </a:lnTo>
                  <a:lnTo>
                    <a:pt x="106347" y="166534"/>
                  </a:lnTo>
                  <a:lnTo>
                    <a:pt x="105943" y="168910"/>
                  </a:lnTo>
                  <a:lnTo>
                    <a:pt x="105816" y="170180"/>
                  </a:lnTo>
                  <a:lnTo>
                    <a:pt x="132702" y="170180"/>
                  </a:lnTo>
                  <a:lnTo>
                    <a:pt x="132511" y="168910"/>
                  </a:lnTo>
                  <a:lnTo>
                    <a:pt x="132232" y="168910"/>
                  </a:lnTo>
                  <a:lnTo>
                    <a:pt x="132257" y="160020"/>
                  </a:lnTo>
                  <a:lnTo>
                    <a:pt x="132600" y="160020"/>
                  </a:lnTo>
                  <a:lnTo>
                    <a:pt x="132803" y="158750"/>
                  </a:lnTo>
                  <a:lnTo>
                    <a:pt x="139611" y="158750"/>
                  </a:lnTo>
                  <a:lnTo>
                    <a:pt x="140309" y="157480"/>
                  </a:lnTo>
                  <a:lnTo>
                    <a:pt x="141198" y="157480"/>
                  </a:lnTo>
                  <a:lnTo>
                    <a:pt x="141858" y="156210"/>
                  </a:lnTo>
                  <a:lnTo>
                    <a:pt x="161870" y="156210"/>
                  </a:lnTo>
                  <a:lnTo>
                    <a:pt x="161670" y="154940"/>
                  </a:lnTo>
                  <a:lnTo>
                    <a:pt x="162991" y="151130"/>
                  </a:lnTo>
                  <a:lnTo>
                    <a:pt x="194065" y="151130"/>
                  </a:lnTo>
                  <a:lnTo>
                    <a:pt x="194767" y="144780"/>
                  </a:lnTo>
                  <a:lnTo>
                    <a:pt x="195143" y="142240"/>
                  </a:lnTo>
                  <a:lnTo>
                    <a:pt x="162178" y="142240"/>
                  </a:lnTo>
                  <a:lnTo>
                    <a:pt x="161772" y="140970"/>
                  </a:lnTo>
                  <a:lnTo>
                    <a:pt x="161201" y="140970"/>
                  </a:lnTo>
                  <a:lnTo>
                    <a:pt x="161264" y="139700"/>
                  </a:lnTo>
                  <a:lnTo>
                    <a:pt x="161543" y="137160"/>
                  </a:lnTo>
                  <a:lnTo>
                    <a:pt x="162039" y="133350"/>
                  </a:lnTo>
                  <a:lnTo>
                    <a:pt x="162610" y="130810"/>
                  </a:lnTo>
                  <a:lnTo>
                    <a:pt x="163220" y="127000"/>
                  </a:lnTo>
                  <a:lnTo>
                    <a:pt x="159118" y="124460"/>
                  </a:lnTo>
                  <a:lnTo>
                    <a:pt x="164888" y="120976"/>
                  </a:lnTo>
                  <a:lnTo>
                    <a:pt x="164909" y="120650"/>
                  </a:lnTo>
                  <a:lnTo>
                    <a:pt x="118033" y="120650"/>
                  </a:lnTo>
                  <a:lnTo>
                    <a:pt x="117132" y="119380"/>
                  </a:lnTo>
                  <a:lnTo>
                    <a:pt x="117233" y="116840"/>
                  </a:lnTo>
                  <a:lnTo>
                    <a:pt x="117601" y="114300"/>
                  </a:lnTo>
                  <a:lnTo>
                    <a:pt x="117881" y="113030"/>
                  </a:lnTo>
                  <a:lnTo>
                    <a:pt x="118732" y="105410"/>
                  </a:lnTo>
                  <a:close/>
                </a:path>
                <a:path w="565150" h="312420">
                  <a:moveTo>
                    <a:pt x="512967" y="167480"/>
                  </a:moveTo>
                  <a:lnTo>
                    <a:pt x="512914" y="167640"/>
                  </a:lnTo>
                  <a:lnTo>
                    <a:pt x="513206" y="167640"/>
                  </a:lnTo>
                  <a:lnTo>
                    <a:pt x="512967" y="167480"/>
                  </a:lnTo>
                  <a:close/>
                </a:path>
                <a:path w="565150" h="312420">
                  <a:moveTo>
                    <a:pt x="542134" y="134620"/>
                  </a:moveTo>
                  <a:lnTo>
                    <a:pt x="400659" y="134620"/>
                  </a:lnTo>
                  <a:lnTo>
                    <a:pt x="399910" y="135890"/>
                  </a:lnTo>
                  <a:lnTo>
                    <a:pt x="399605" y="137160"/>
                  </a:lnTo>
                  <a:lnTo>
                    <a:pt x="399199" y="137160"/>
                  </a:lnTo>
                  <a:lnTo>
                    <a:pt x="395350" y="142240"/>
                  </a:lnTo>
                  <a:lnTo>
                    <a:pt x="393344" y="146050"/>
                  </a:lnTo>
                  <a:lnTo>
                    <a:pt x="537678" y="146050"/>
                  </a:lnTo>
                  <a:lnTo>
                    <a:pt x="542134" y="134620"/>
                  </a:lnTo>
                  <a:close/>
                </a:path>
                <a:path w="565150" h="312420">
                  <a:moveTo>
                    <a:pt x="165430" y="120650"/>
                  </a:moveTo>
                  <a:lnTo>
                    <a:pt x="164888" y="120976"/>
                  </a:lnTo>
                  <a:lnTo>
                    <a:pt x="164828" y="121920"/>
                  </a:lnTo>
                  <a:lnTo>
                    <a:pt x="164746" y="123190"/>
                  </a:lnTo>
                  <a:lnTo>
                    <a:pt x="164665" y="124460"/>
                  </a:lnTo>
                  <a:lnTo>
                    <a:pt x="164584" y="125730"/>
                  </a:lnTo>
                  <a:lnTo>
                    <a:pt x="164503" y="127000"/>
                  </a:lnTo>
                  <a:lnTo>
                    <a:pt x="163855" y="133350"/>
                  </a:lnTo>
                  <a:lnTo>
                    <a:pt x="163761" y="134620"/>
                  </a:lnTo>
                  <a:lnTo>
                    <a:pt x="163667" y="135890"/>
                  </a:lnTo>
                  <a:lnTo>
                    <a:pt x="163573" y="137160"/>
                  </a:lnTo>
                  <a:lnTo>
                    <a:pt x="163479" y="138430"/>
                  </a:lnTo>
                  <a:lnTo>
                    <a:pt x="163385" y="139700"/>
                  </a:lnTo>
                  <a:lnTo>
                    <a:pt x="163334" y="140970"/>
                  </a:lnTo>
                  <a:lnTo>
                    <a:pt x="162521" y="140970"/>
                  </a:lnTo>
                  <a:lnTo>
                    <a:pt x="162178" y="142240"/>
                  </a:lnTo>
                  <a:lnTo>
                    <a:pt x="195143" y="142240"/>
                  </a:lnTo>
                  <a:lnTo>
                    <a:pt x="195706" y="138430"/>
                  </a:lnTo>
                  <a:lnTo>
                    <a:pt x="196621" y="133350"/>
                  </a:lnTo>
                  <a:lnTo>
                    <a:pt x="196938" y="132080"/>
                  </a:lnTo>
                  <a:lnTo>
                    <a:pt x="543025" y="132080"/>
                  </a:lnTo>
                  <a:lnTo>
                    <a:pt x="544362" y="128270"/>
                  </a:lnTo>
                  <a:lnTo>
                    <a:pt x="221868" y="128270"/>
                  </a:lnTo>
                  <a:lnTo>
                    <a:pt x="221868" y="127000"/>
                  </a:lnTo>
                  <a:lnTo>
                    <a:pt x="544807" y="127000"/>
                  </a:lnTo>
                  <a:lnTo>
                    <a:pt x="545253" y="125730"/>
                  </a:lnTo>
                  <a:lnTo>
                    <a:pt x="165430" y="125730"/>
                  </a:lnTo>
                  <a:lnTo>
                    <a:pt x="165430" y="120650"/>
                  </a:lnTo>
                  <a:close/>
                </a:path>
                <a:path w="565150" h="312420">
                  <a:moveTo>
                    <a:pt x="107677" y="134620"/>
                  </a:moveTo>
                  <a:lnTo>
                    <a:pt x="72034" y="134620"/>
                  </a:lnTo>
                  <a:lnTo>
                    <a:pt x="72694" y="135890"/>
                  </a:lnTo>
                  <a:lnTo>
                    <a:pt x="71856" y="137160"/>
                  </a:lnTo>
                  <a:lnTo>
                    <a:pt x="107334" y="137160"/>
                  </a:lnTo>
                  <a:lnTo>
                    <a:pt x="107677" y="134620"/>
                  </a:lnTo>
                  <a:close/>
                </a:path>
                <a:path w="565150" h="312420">
                  <a:moveTo>
                    <a:pt x="544807" y="127000"/>
                  </a:moveTo>
                  <a:lnTo>
                    <a:pt x="222732" y="127000"/>
                  </a:lnTo>
                  <a:lnTo>
                    <a:pt x="222554" y="128270"/>
                  </a:lnTo>
                  <a:lnTo>
                    <a:pt x="544362" y="128270"/>
                  </a:lnTo>
                  <a:lnTo>
                    <a:pt x="544807" y="127000"/>
                  </a:lnTo>
                  <a:close/>
                </a:path>
                <a:path w="565150" h="312420">
                  <a:moveTo>
                    <a:pt x="109219" y="123190"/>
                  </a:moveTo>
                  <a:lnTo>
                    <a:pt x="70827" y="123190"/>
                  </a:lnTo>
                  <a:lnTo>
                    <a:pt x="71221" y="124460"/>
                  </a:lnTo>
                  <a:lnTo>
                    <a:pt x="71234" y="127000"/>
                  </a:lnTo>
                  <a:lnTo>
                    <a:pt x="108705" y="127000"/>
                  </a:lnTo>
                  <a:lnTo>
                    <a:pt x="109219" y="123190"/>
                  </a:lnTo>
                  <a:close/>
                </a:path>
                <a:path w="565150" h="312420">
                  <a:moveTo>
                    <a:pt x="349737" y="105410"/>
                  </a:moveTo>
                  <a:lnTo>
                    <a:pt x="166827" y="105410"/>
                  </a:lnTo>
                  <a:lnTo>
                    <a:pt x="166827" y="110490"/>
                  </a:lnTo>
                  <a:lnTo>
                    <a:pt x="167191" y="113030"/>
                  </a:lnTo>
                  <a:lnTo>
                    <a:pt x="167135" y="118110"/>
                  </a:lnTo>
                  <a:lnTo>
                    <a:pt x="167055" y="119380"/>
                  </a:lnTo>
                  <a:lnTo>
                    <a:pt x="165738" y="120408"/>
                  </a:lnTo>
                  <a:lnTo>
                    <a:pt x="165651" y="121920"/>
                  </a:lnTo>
                  <a:lnTo>
                    <a:pt x="165577" y="123190"/>
                  </a:lnTo>
                  <a:lnTo>
                    <a:pt x="165503" y="124460"/>
                  </a:lnTo>
                  <a:lnTo>
                    <a:pt x="165430" y="125730"/>
                  </a:lnTo>
                  <a:lnTo>
                    <a:pt x="545253" y="125730"/>
                  </a:lnTo>
                  <a:lnTo>
                    <a:pt x="546144" y="123190"/>
                  </a:lnTo>
                  <a:lnTo>
                    <a:pt x="341972" y="123190"/>
                  </a:lnTo>
                  <a:lnTo>
                    <a:pt x="341706" y="121920"/>
                  </a:lnTo>
                  <a:lnTo>
                    <a:pt x="341312" y="121920"/>
                  </a:lnTo>
                  <a:lnTo>
                    <a:pt x="341435" y="120976"/>
                  </a:lnTo>
                  <a:lnTo>
                    <a:pt x="341477" y="120650"/>
                  </a:lnTo>
                  <a:lnTo>
                    <a:pt x="223100" y="120650"/>
                  </a:lnTo>
                  <a:lnTo>
                    <a:pt x="223088" y="119380"/>
                  </a:lnTo>
                  <a:lnTo>
                    <a:pt x="342375" y="119380"/>
                  </a:lnTo>
                  <a:lnTo>
                    <a:pt x="344383" y="115570"/>
                  </a:lnTo>
                  <a:lnTo>
                    <a:pt x="224599" y="115570"/>
                  </a:lnTo>
                  <a:lnTo>
                    <a:pt x="224447" y="114300"/>
                  </a:lnTo>
                  <a:lnTo>
                    <a:pt x="345052" y="114300"/>
                  </a:lnTo>
                  <a:lnTo>
                    <a:pt x="347729" y="109220"/>
                  </a:lnTo>
                  <a:lnTo>
                    <a:pt x="225450" y="109220"/>
                  </a:lnTo>
                  <a:lnTo>
                    <a:pt x="225450" y="107950"/>
                  </a:lnTo>
                  <a:lnTo>
                    <a:pt x="348398" y="107950"/>
                  </a:lnTo>
                  <a:lnTo>
                    <a:pt x="349737" y="105410"/>
                  </a:lnTo>
                  <a:close/>
                </a:path>
                <a:path w="565150" h="312420">
                  <a:moveTo>
                    <a:pt x="165738" y="120408"/>
                  </a:moveTo>
                  <a:lnTo>
                    <a:pt x="165430" y="120650"/>
                  </a:lnTo>
                  <a:lnTo>
                    <a:pt x="165430" y="124460"/>
                  </a:lnTo>
                  <a:lnTo>
                    <a:pt x="165577" y="123190"/>
                  </a:lnTo>
                  <a:lnTo>
                    <a:pt x="165651" y="121920"/>
                  </a:lnTo>
                  <a:lnTo>
                    <a:pt x="165738" y="120408"/>
                  </a:lnTo>
                  <a:close/>
                </a:path>
                <a:path w="565150" h="312420">
                  <a:moveTo>
                    <a:pt x="496285" y="62230"/>
                  </a:moveTo>
                  <a:lnTo>
                    <a:pt x="451730" y="62230"/>
                  </a:lnTo>
                  <a:lnTo>
                    <a:pt x="451116" y="63500"/>
                  </a:lnTo>
                  <a:lnTo>
                    <a:pt x="447408" y="69850"/>
                  </a:lnTo>
                  <a:lnTo>
                    <a:pt x="370751" y="69850"/>
                  </a:lnTo>
                  <a:lnTo>
                    <a:pt x="372529" y="72390"/>
                  </a:lnTo>
                  <a:lnTo>
                    <a:pt x="370700" y="73660"/>
                  </a:lnTo>
                  <a:lnTo>
                    <a:pt x="347929" y="114300"/>
                  </a:lnTo>
                  <a:lnTo>
                    <a:pt x="346290" y="116840"/>
                  </a:lnTo>
                  <a:lnTo>
                    <a:pt x="344728" y="119380"/>
                  </a:lnTo>
                  <a:lnTo>
                    <a:pt x="343115" y="121920"/>
                  </a:lnTo>
                  <a:lnTo>
                    <a:pt x="342353" y="121920"/>
                  </a:lnTo>
                  <a:lnTo>
                    <a:pt x="341972" y="123190"/>
                  </a:lnTo>
                  <a:lnTo>
                    <a:pt x="546144" y="123190"/>
                  </a:lnTo>
                  <a:lnTo>
                    <a:pt x="549525" y="111760"/>
                  </a:lnTo>
                  <a:lnTo>
                    <a:pt x="549812" y="110490"/>
                  </a:lnTo>
                  <a:lnTo>
                    <a:pt x="474103" y="110490"/>
                  </a:lnTo>
                  <a:lnTo>
                    <a:pt x="473963" y="109220"/>
                  </a:lnTo>
                  <a:lnTo>
                    <a:pt x="474243" y="109220"/>
                  </a:lnTo>
                  <a:lnTo>
                    <a:pt x="477011" y="102870"/>
                  </a:lnTo>
                  <a:lnTo>
                    <a:pt x="479831" y="96520"/>
                  </a:lnTo>
                  <a:lnTo>
                    <a:pt x="486435" y="82550"/>
                  </a:lnTo>
                  <a:lnTo>
                    <a:pt x="496285" y="62230"/>
                  </a:lnTo>
                  <a:close/>
                </a:path>
                <a:path w="565150" h="312420">
                  <a:moveTo>
                    <a:pt x="352413" y="100330"/>
                  </a:moveTo>
                  <a:lnTo>
                    <a:pt x="120649" y="100330"/>
                  </a:lnTo>
                  <a:lnTo>
                    <a:pt x="121208" y="101600"/>
                  </a:lnTo>
                  <a:lnTo>
                    <a:pt x="121437" y="102870"/>
                  </a:lnTo>
                  <a:lnTo>
                    <a:pt x="121383" y="106680"/>
                  </a:lnTo>
                  <a:lnTo>
                    <a:pt x="120649" y="114300"/>
                  </a:lnTo>
                  <a:lnTo>
                    <a:pt x="119989" y="119380"/>
                  </a:lnTo>
                  <a:lnTo>
                    <a:pt x="118986" y="120650"/>
                  </a:lnTo>
                  <a:lnTo>
                    <a:pt x="164909" y="120650"/>
                  </a:lnTo>
                  <a:lnTo>
                    <a:pt x="164888" y="120976"/>
                  </a:lnTo>
                  <a:lnTo>
                    <a:pt x="165430" y="120650"/>
                  </a:lnTo>
                  <a:lnTo>
                    <a:pt x="165738" y="120408"/>
                  </a:lnTo>
                  <a:lnTo>
                    <a:pt x="165804" y="111760"/>
                  </a:lnTo>
                  <a:lnTo>
                    <a:pt x="165912" y="110490"/>
                  </a:lnTo>
                  <a:lnTo>
                    <a:pt x="166020" y="109220"/>
                  </a:lnTo>
                  <a:lnTo>
                    <a:pt x="166128" y="107950"/>
                  </a:lnTo>
                  <a:lnTo>
                    <a:pt x="166293" y="106680"/>
                  </a:lnTo>
                  <a:lnTo>
                    <a:pt x="166496" y="105410"/>
                  </a:lnTo>
                  <a:lnTo>
                    <a:pt x="349737" y="105410"/>
                  </a:lnTo>
                  <a:lnTo>
                    <a:pt x="352413" y="100330"/>
                  </a:lnTo>
                  <a:close/>
                </a:path>
                <a:path w="565150" h="312420">
                  <a:moveTo>
                    <a:pt x="342375" y="119380"/>
                  </a:moveTo>
                  <a:lnTo>
                    <a:pt x="223342" y="119380"/>
                  </a:lnTo>
                  <a:lnTo>
                    <a:pt x="223496" y="120408"/>
                  </a:lnTo>
                  <a:lnTo>
                    <a:pt x="223532" y="120650"/>
                  </a:lnTo>
                  <a:lnTo>
                    <a:pt x="341706" y="120650"/>
                  </a:lnTo>
                  <a:lnTo>
                    <a:pt x="342375" y="119380"/>
                  </a:lnTo>
                  <a:close/>
                </a:path>
                <a:path w="565150" h="312420">
                  <a:moveTo>
                    <a:pt x="110022" y="114300"/>
                  </a:moveTo>
                  <a:lnTo>
                    <a:pt x="98361" y="114300"/>
                  </a:lnTo>
                  <a:lnTo>
                    <a:pt x="98297" y="115570"/>
                  </a:lnTo>
                  <a:lnTo>
                    <a:pt x="98234" y="116840"/>
                  </a:lnTo>
                  <a:lnTo>
                    <a:pt x="97777" y="118110"/>
                  </a:lnTo>
                  <a:lnTo>
                    <a:pt x="109660" y="118110"/>
                  </a:lnTo>
                  <a:lnTo>
                    <a:pt x="109770" y="116840"/>
                  </a:lnTo>
                  <a:lnTo>
                    <a:pt x="109880" y="115570"/>
                  </a:lnTo>
                  <a:lnTo>
                    <a:pt x="110022" y="114300"/>
                  </a:lnTo>
                  <a:close/>
                </a:path>
                <a:path w="565150" h="312420">
                  <a:moveTo>
                    <a:pt x="345052" y="114300"/>
                  </a:moveTo>
                  <a:lnTo>
                    <a:pt x="224955" y="114300"/>
                  </a:lnTo>
                  <a:lnTo>
                    <a:pt x="224751" y="115570"/>
                  </a:lnTo>
                  <a:lnTo>
                    <a:pt x="344383" y="115570"/>
                  </a:lnTo>
                  <a:lnTo>
                    <a:pt x="345052" y="114300"/>
                  </a:lnTo>
                  <a:close/>
                </a:path>
                <a:path w="565150" h="312420">
                  <a:moveTo>
                    <a:pt x="142989" y="91440"/>
                  </a:moveTo>
                  <a:lnTo>
                    <a:pt x="61201" y="91440"/>
                  </a:lnTo>
                  <a:lnTo>
                    <a:pt x="61709" y="92710"/>
                  </a:lnTo>
                  <a:lnTo>
                    <a:pt x="61829" y="93980"/>
                  </a:lnTo>
                  <a:lnTo>
                    <a:pt x="61950" y="95250"/>
                  </a:lnTo>
                  <a:lnTo>
                    <a:pt x="62071" y="96520"/>
                  </a:lnTo>
                  <a:lnTo>
                    <a:pt x="62191" y="97790"/>
                  </a:lnTo>
                  <a:lnTo>
                    <a:pt x="62280" y="99060"/>
                  </a:lnTo>
                  <a:lnTo>
                    <a:pt x="62369" y="100330"/>
                  </a:lnTo>
                  <a:lnTo>
                    <a:pt x="62458" y="101600"/>
                  </a:lnTo>
                  <a:lnTo>
                    <a:pt x="62547" y="102870"/>
                  </a:lnTo>
                  <a:lnTo>
                    <a:pt x="62636" y="104140"/>
                  </a:lnTo>
                  <a:lnTo>
                    <a:pt x="62725" y="105410"/>
                  </a:lnTo>
                  <a:lnTo>
                    <a:pt x="62814" y="106680"/>
                  </a:lnTo>
                  <a:lnTo>
                    <a:pt x="62903" y="107950"/>
                  </a:lnTo>
                  <a:lnTo>
                    <a:pt x="62991" y="109220"/>
                  </a:lnTo>
                  <a:lnTo>
                    <a:pt x="62560" y="111760"/>
                  </a:lnTo>
                  <a:lnTo>
                    <a:pt x="110305" y="111760"/>
                  </a:lnTo>
                  <a:lnTo>
                    <a:pt x="110731" y="107950"/>
                  </a:lnTo>
                  <a:lnTo>
                    <a:pt x="110820" y="106680"/>
                  </a:lnTo>
                  <a:lnTo>
                    <a:pt x="111201" y="106680"/>
                  </a:lnTo>
                  <a:lnTo>
                    <a:pt x="111455" y="105410"/>
                  </a:lnTo>
                  <a:lnTo>
                    <a:pt x="118732" y="105410"/>
                  </a:lnTo>
                  <a:lnTo>
                    <a:pt x="119316" y="101600"/>
                  </a:lnTo>
                  <a:lnTo>
                    <a:pt x="119951" y="100330"/>
                  </a:lnTo>
                  <a:lnTo>
                    <a:pt x="352413" y="100330"/>
                  </a:lnTo>
                  <a:lnTo>
                    <a:pt x="353083" y="99060"/>
                  </a:lnTo>
                  <a:lnTo>
                    <a:pt x="354577" y="96520"/>
                  </a:lnTo>
                  <a:lnTo>
                    <a:pt x="112293" y="96520"/>
                  </a:lnTo>
                  <a:lnTo>
                    <a:pt x="112255" y="95250"/>
                  </a:lnTo>
                  <a:lnTo>
                    <a:pt x="259232" y="95250"/>
                  </a:lnTo>
                  <a:lnTo>
                    <a:pt x="259346" y="93980"/>
                  </a:lnTo>
                  <a:lnTo>
                    <a:pt x="143421" y="93980"/>
                  </a:lnTo>
                  <a:lnTo>
                    <a:pt x="142989" y="91440"/>
                  </a:lnTo>
                  <a:close/>
                </a:path>
                <a:path w="565150" h="312420">
                  <a:moveTo>
                    <a:pt x="558871" y="62230"/>
                  </a:moveTo>
                  <a:lnTo>
                    <a:pt x="498881" y="62230"/>
                  </a:lnTo>
                  <a:lnTo>
                    <a:pt x="496406" y="69850"/>
                  </a:lnTo>
                  <a:lnTo>
                    <a:pt x="492445" y="77470"/>
                  </a:lnTo>
                  <a:lnTo>
                    <a:pt x="487994" y="86360"/>
                  </a:lnTo>
                  <a:lnTo>
                    <a:pt x="483222" y="95250"/>
                  </a:lnTo>
                  <a:lnTo>
                    <a:pt x="480529" y="99060"/>
                  </a:lnTo>
                  <a:lnTo>
                    <a:pt x="478231" y="104140"/>
                  </a:lnTo>
                  <a:lnTo>
                    <a:pt x="475665" y="109220"/>
                  </a:lnTo>
                  <a:lnTo>
                    <a:pt x="475297" y="109220"/>
                  </a:lnTo>
                  <a:lnTo>
                    <a:pt x="474611" y="110490"/>
                  </a:lnTo>
                  <a:lnTo>
                    <a:pt x="549812" y="110490"/>
                  </a:lnTo>
                  <a:lnTo>
                    <a:pt x="552107" y="100330"/>
                  </a:lnTo>
                  <a:lnTo>
                    <a:pt x="553030" y="95250"/>
                  </a:lnTo>
                  <a:lnTo>
                    <a:pt x="507250" y="95250"/>
                  </a:lnTo>
                  <a:lnTo>
                    <a:pt x="507149" y="93980"/>
                  </a:lnTo>
                  <a:lnTo>
                    <a:pt x="507517" y="93980"/>
                  </a:lnTo>
                  <a:lnTo>
                    <a:pt x="507720" y="92710"/>
                  </a:lnTo>
                  <a:lnTo>
                    <a:pt x="512076" y="86360"/>
                  </a:lnTo>
                  <a:lnTo>
                    <a:pt x="514515" y="82550"/>
                  </a:lnTo>
                  <a:lnTo>
                    <a:pt x="555337" y="82550"/>
                  </a:lnTo>
                  <a:lnTo>
                    <a:pt x="557414" y="71120"/>
                  </a:lnTo>
                  <a:lnTo>
                    <a:pt x="558871" y="62230"/>
                  </a:lnTo>
                  <a:close/>
                </a:path>
                <a:path w="565150" h="312420">
                  <a:moveTo>
                    <a:pt x="348398" y="107950"/>
                  </a:moveTo>
                  <a:lnTo>
                    <a:pt x="226301" y="107950"/>
                  </a:lnTo>
                  <a:lnTo>
                    <a:pt x="226148" y="109220"/>
                  </a:lnTo>
                  <a:lnTo>
                    <a:pt x="347729" y="109220"/>
                  </a:lnTo>
                  <a:lnTo>
                    <a:pt x="348398" y="107950"/>
                  </a:lnTo>
                  <a:close/>
                </a:path>
                <a:path w="565150" h="312420">
                  <a:moveTo>
                    <a:pt x="166827" y="105410"/>
                  </a:moveTo>
                  <a:lnTo>
                    <a:pt x="166496" y="105410"/>
                  </a:lnTo>
                  <a:lnTo>
                    <a:pt x="166649" y="106680"/>
                  </a:lnTo>
                  <a:lnTo>
                    <a:pt x="166827" y="105410"/>
                  </a:lnTo>
                  <a:close/>
                </a:path>
                <a:path w="565150" h="312420">
                  <a:moveTo>
                    <a:pt x="341706" y="68580"/>
                  </a:moveTo>
                  <a:lnTo>
                    <a:pt x="328358" y="68580"/>
                  </a:lnTo>
                  <a:lnTo>
                    <a:pt x="328294" y="69850"/>
                  </a:lnTo>
                  <a:lnTo>
                    <a:pt x="328117" y="69850"/>
                  </a:lnTo>
                  <a:lnTo>
                    <a:pt x="327875" y="71120"/>
                  </a:lnTo>
                  <a:lnTo>
                    <a:pt x="323468" y="77470"/>
                  </a:lnTo>
                  <a:lnTo>
                    <a:pt x="319023" y="83820"/>
                  </a:lnTo>
                  <a:lnTo>
                    <a:pt x="314528" y="88900"/>
                  </a:lnTo>
                  <a:lnTo>
                    <a:pt x="314210" y="90170"/>
                  </a:lnTo>
                  <a:lnTo>
                    <a:pt x="144983" y="90170"/>
                  </a:lnTo>
                  <a:lnTo>
                    <a:pt x="144703" y="91440"/>
                  </a:lnTo>
                  <a:lnTo>
                    <a:pt x="144386" y="91440"/>
                  </a:lnTo>
                  <a:lnTo>
                    <a:pt x="143878" y="92710"/>
                  </a:lnTo>
                  <a:lnTo>
                    <a:pt x="143421" y="93980"/>
                  </a:lnTo>
                  <a:lnTo>
                    <a:pt x="259346" y="93980"/>
                  </a:lnTo>
                  <a:lnTo>
                    <a:pt x="259473" y="95250"/>
                  </a:lnTo>
                  <a:lnTo>
                    <a:pt x="112636" y="95250"/>
                  </a:lnTo>
                  <a:lnTo>
                    <a:pt x="112293" y="96520"/>
                  </a:lnTo>
                  <a:lnTo>
                    <a:pt x="354577" y="96520"/>
                  </a:lnTo>
                  <a:lnTo>
                    <a:pt x="356819" y="92710"/>
                  </a:lnTo>
                  <a:lnTo>
                    <a:pt x="363664" y="80010"/>
                  </a:lnTo>
                  <a:lnTo>
                    <a:pt x="364388" y="78740"/>
                  </a:lnTo>
                  <a:lnTo>
                    <a:pt x="336486" y="78740"/>
                  </a:lnTo>
                  <a:lnTo>
                    <a:pt x="335724" y="77470"/>
                  </a:lnTo>
                  <a:lnTo>
                    <a:pt x="335318" y="77470"/>
                  </a:lnTo>
                  <a:lnTo>
                    <a:pt x="339559" y="72390"/>
                  </a:lnTo>
                  <a:lnTo>
                    <a:pt x="341706" y="68580"/>
                  </a:lnTo>
                  <a:close/>
                </a:path>
                <a:path w="565150" h="312420">
                  <a:moveTo>
                    <a:pt x="555337" y="82550"/>
                  </a:moveTo>
                  <a:lnTo>
                    <a:pt x="515645" y="82550"/>
                  </a:lnTo>
                  <a:lnTo>
                    <a:pt x="515746" y="83820"/>
                  </a:lnTo>
                  <a:lnTo>
                    <a:pt x="513727" y="87630"/>
                  </a:lnTo>
                  <a:lnTo>
                    <a:pt x="513829" y="92710"/>
                  </a:lnTo>
                  <a:lnTo>
                    <a:pt x="509117" y="95250"/>
                  </a:lnTo>
                  <a:lnTo>
                    <a:pt x="553030" y="95250"/>
                  </a:lnTo>
                  <a:lnTo>
                    <a:pt x="555337" y="82550"/>
                  </a:lnTo>
                  <a:close/>
                </a:path>
                <a:path w="565150" h="312420">
                  <a:moveTo>
                    <a:pt x="260299" y="87630"/>
                  </a:moveTo>
                  <a:lnTo>
                    <a:pt x="145148" y="87630"/>
                  </a:lnTo>
                  <a:lnTo>
                    <a:pt x="145249" y="90170"/>
                  </a:lnTo>
                  <a:lnTo>
                    <a:pt x="260248" y="90170"/>
                  </a:lnTo>
                  <a:lnTo>
                    <a:pt x="260095" y="88900"/>
                  </a:lnTo>
                  <a:lnTo>
                    <a:pt x="260222" y="88900"/>
                  </a:lnTo>
                  <a:lnTo>
                    <a:pt x="260299" y="87630"/>
                  </a:lnTo>
                  <a:close/>
                </a:path>
                <a:path w="565150" h="312420">
                  <a:moveTo>
                    <a:pt x="312788" y="88900"/>
                  </a:moveTo>
                  <a:lnTo>
                    <a:pt x="260819" y="88900"/>
                  </a:lnTo>
                  <a:lnTo>
                    <a:pt x="260502" y="90170"/>
                  </a:lnTo>
                  <a:lnTo>
                    <a:pt x="312762" y="90170"/>
                  </a:lnTo>
                  <a:lnTo>
                    <a:pt x="312788" y="88900"/>
                  </a:lnTo>
                  <a:close/>
                </a:path>
                <a:path w="565150" h="312420">
                  <a:moveTo>
                    <a:pt x="315188" y="85090"/>
                  </a:moveTo>
                  <a:lnTo>
                    <a:pt x="261721" y="85090"/>
                  </a:lnTo>
                  <a:lnTo>
                    <a:pt x="261708" y="87630"/>
                  </a:lnTo>
                  <a:lnTo>
                    <a:pt x="261010" y="87630"/>
                  </a:lnTo>
                  <a:lnTo>
                    <a:pt x="261073" y="88900"/>
                  </a:lnTo>
                  <a:lnTo>
                    <a:pt x="313016" y="88900"/>
                  </a:lnTo>
                  <a:lnTo>
                    <a:pt x="315188" y="85090"/>
                  </a:lnTo>
                  <a:close/>
                </a:path>
                <a:path w="565150" h="312420">
                  <a:moveTo>
                    <a:pt x="261035" y="86360"/>
                  </a:moveTo>
                  <a:lnTo>
                    <a:pt x="144475" y="86360"/>
                  </a:lnTo>
                  <a:lnTo>
                    <a:pt x="144754" y="87630"/>
                  </a:lnTo>
                  <a:lnTo>
                    <a:pt x="261010" y="87630"/>
                  </a:lnTo>
                  <a:lnTo>
                    <a:pt x="261035" y="86360"/>
                  </a:lnTo>
                  <a:close/>
                </a:path>
                <a:path w="565150" h="312420">
                  <a:moveTo>
                    <a:pt x="318655" y="78740"/>
                  </a:moveTo>
                  <a:lnTo>
                    <a:pt x="121691" y="78740"/>
                  </a:lnTo>
                  <a:lnTo>
                    <a:pt x="122453" y="80010"/>
                  </a:lnTo>
                  <a:lnTo>
                    <a:pt x="123037" y="81280"/>
                  </a:lnTo>
                  <a:lnTo>
                    <a:pt x="121691" y="81280"/>
                  </a:lnTo>
                  <a:lnTo>
                    <a:pt x="121145" y="82550"/>
                  </a:lnTo>
                  <a:lnTo>
                    <a:pt x="316598" y="82550"/>
                  </a:lnTo>
                  <a:lnTo>
                    <a:pt x="318655" y="78740"/>
                  </a:lnTo>
                  <a:close/>
                </a:path>
                <a:path w="565150" h="312420">
                  <a:moveTo>
                    <a:pt x="449757" y="62230"/>
                  </a:moveTo>
                  <a:lnTo>
                    <a:pt x="392180" y="62230"/>
                  </a:lnTo>
                  <a:lnTo>
                    <a:pt x="388518" y="68580"/>
                  </a:lnTo>
                  <a:lnTo>
                    <a:pt x="341706" y="68580"/>
                  </a:lnTo>
                  <a:lnTo>
                    <a:pt x="343331" y="69850"/>
                  </a:lnTo>
                  <a:lnTo>
                    <a:pt x="338734" y="74930"/>
                  </a:lnTo>
                  <a:lnTo>
                    <a:pt x="336486" y="78740"/>
                  </a:lnTo>
                  <a:lnTo>
                    <a:pt x="364388" y="78740"/>
                  </a:lnTo>
                  <a:lnTo>
                    <a:pt x="367283" y="73660"/>
                  </a:lnTo>
                  <a:lnTo>
                    <a:pt x="368084" y="72390"/>
                  </a:lnTo>
                  <a:lnTo>
                    <a:pt x="369569" y="71120"/>
                  </a:lnTo>
                  <a:lnTo>
                    <a:pt x="370751" y="69850"/>
                  </a:lnTo>
                  <a:lnTo>
                    <a:pt x="446455" y="69850"/>
                  </a:lnTo>
                  <a:lnTo>
                    <a:pt x="446354" y="68580"/>
                  </a:lnTo>
                  <a:lnTo>
                    <a:pt x="448030" y="66040"/>
                  </a:lnTo>
                  <a:lnTo>
                    <a:pt x="449757" y="62230"/>
                  </a:lnTo>
                  <a:close/>
                </a:path>
                <a:path w="565150" h="312420">
                  <a:moveTo>
                    <a:pt x="223773" y="63500"/>
                  </a:moveTo>
                  <a:lnTo>
                    <a:pt x="115887" y="63500"/>
                  </a:lnTo>
                  <a:lnTo>
                    <a:pt x="115773" y="64770"/>
                  </a:lnTo>
                  <a:lnTo>
                    <a:pt x="115684" y="67310"/>
                  </a:lnTo>
                  <a:lnTo>
                    <a:pt x="115252" y="71120"/>
                  </a:lnTo>
                  <a:lnTo>
                    <a:pt x="114630" y="73660"/>
                  </a:lnTo>
                  <a:lnTo>
                    <a:pt x="114134" y="74930"/>
                  </a:lnTo>
                  <a:lnTo>
                    <a:pt x="113728" y="76200"/>
                  </a:lnTo>
                  <a:lnTo>
                    <a:pt x="320268" y="76200"/>
                  </a:lnTo>
                  <a:lnTo>
                    <a:pt x="321881" y="73660"/>
                  </a:lnTo>
                  <a:lnTo>
                    <a:pt x="323240" y="71120"/>
                  </a:lnTo>
                  <a:lnTo>
                    <a:pt x="325564" y="69850"/>
                  </a:lnTo>
                  <a:lnTo>
                    <a:pt x="327494" y="68580"/>
                  </a:lnTo>
                  <a:lnTo>
                    <a:pt x="386816" y="68580"/>
                  </a:lnTo>
                  <a:lnTo>
                    <a:pt x="386486" y="67310"/>
                  </a:lnTo>
                  <a:lnTo>
                    <a:pt x="223456" y="67310"/>
                  </a:lnTo>
                  <a:lnTo>
                    <a:pt x="221894" y="64770"/>
                  </a:lnTo>
                  <a:lnTo>
                    <a:pt x="223773" y="63500"/>
                  </a:lnTo>
                  <a:close/>
                </a:path>
                <a:path w="565150" h="312420">
                  <a:moveTo>
                    <a:pt x="115887" y="63500"/>
                  </a:moveTo>
                  <a:lnTo>
                    <a:pt x="42456" y="63500"/>
                  </a:lnTo>
                  <a:lnTo>
                    <a:pt x="43929" y="72390"/>
                  </a:lnTo>
                  <a:lnTo>
                    <a:pt x="43535" y="72390"/>
                  </a:lnTo>
                  <a:lnTo>
                    <a:pt x="43370" y="73660"/>
                  </a:lnTo>
                  <a:lnTo>
                    <a:pt x="113228" y="73660"/>
                  </a:lnTo>
                  <a:lnTo>
                    <a:pt x="112979" y="72390"/>
                  </a:lnTo>
                  <a:lnTo>
                    <a:pt x="113042" y="69850"/>
                  </a:lnTo>
                  <a:lnTo>
                    <a:pt x="114071" y="67310"/>
                  </a:lnTo>
                  <a:lnTo>
                    <a:pt x="115049" y="64770"/>
                  </a:lnTo>
                  <a:lnTo>
                    <a:pt x="115887" y="63500"/>
                  </a:lnTo>
                  <a:close/>
                </a:path>
                <a:path w="565150" h="312420">
                  <a:moveTo>
                    <a:pt x="390842" y="62230"/>
                  </a:moveTo>
                  <a:lnTo>
                    <a:pt x="227050" y="62230"/>
                  </a:lnTo>
                  <a:lnTo>
                    <a:pt x="226072" y="64770"/>
                  </a:lnTo>
                  <a:lnTo>
                    <a:pt x="224662" y="66040"/>
                  </a:lnTo>
                  <a:lnTo>
                    <a:pt x="223456" y="67310"/>
                  </a:lnTo>
                  <a:lnTo>
                    <a:pt x="386486" y="67310"/>
                  </a:lnTo>
                  <a:lnTo>
                    <a:pt x="388404" y="64770"/>
                  </a:lnTo>
                  <a:lnTo>
                    <a:pt x="390842" y="62230"/>
                  </a:lnTo>
                  <a:close/>
                </a:path>
                <a:path w="565150" h="312420">
                  <a:moveTo>
                    <a:pt x="227895" y="60960"/>
                  </a:moveTo>
                  <a:lnTo>
                    <a:pt x="225037" y="60960"/>
                  </a:lnTo>
                  <a:lnTo>
                    <a:pt x="224405" y="62230"/>
                  </a:lnTo>
                  <a:lnTo>
                    <a:pt x="227050" y="62230"/>
                  </a:lnTo>
                  <a:lnTo>
                    <a:pt x="227895" y="60960"/>
                  </a:lnTo>
                  <a:close/>
                </a:path>
                <a:path w="565150" h="312420">
                  <a:moveTo>
                    <a:pt x="392912" y="60960"/>
                  </a:moveTo>
                  <a:lnTo>
                    <a:pt x="392061" y="60960"/>
                  </a:lnTo>
                  <a:lnTo>
                    <a:pt x="390842" y="62230"/>
                  </a:lnTo>
                  <a:lnTo>
                    <a:pt x="392180" y="62230"/>
                  </a:lnTo>
                  <a:lnTo>
                    <a:pt x="392912" y="60960"/>
                  </a:lnTo>
                  <a:close/>
                </a:path>
                <a:path w="565150" h="312420">
                  <a:moveTo>
                    <a:pt x="452344" y="60960"/>
                  </a:moveTo>
                  <a:lnTo>
                    <a:pt x="450634" y="60960"/>
                  </a:lnTo>
                  <a:lnTo>
                    <a:pt x="449757" y="62230"/>
                  </a:lnTo>
                  <a:lnTo>
                    <a:pt x="451730" y="62230"/>
                  </a:lnTo>
                  <a:lnTo>
                    <a:pt x="452344" y="60960"/>
                  </a:lnTo>
                  <a:close/>
                </a:path>
                <a:path w="565150" h="312420">
                  <a:moveTo>
                    <a:pt x="499294" y="60960"/>
                  </a:moveTo>
                  <a:lnTo>
                    <a:pt x="496900" y="60960"/>
                  </a:lnTo>
                  <a:lnTo>
                    <a:pt x="496285" y="62230"/>
                  </a:lnTo>
                  <a:lnTo>
                    <a:pt x="498881" y="62230"/>
                  </a:lnTo>
                  <a:lnTo>
                    <a:pt x="499294" y="60960"/>
                  </a:lnTo>
                  <a:close/>
                </a:path>
                <a:path w="565150" h="312420">
                  <a:moveTo>
                    <a:pt x="302958" y="53340"/>
                  </a:moveTo>
                  <a:lnTo>
                    <a:pt x="231647" y="53340"/>
                  </a:lnTo>
                  <a:lnTo>
                    <a:pt x="230174" y="55880"/>
                  </a:lnTo>
                  <a:lnTo>
                    <a:pt x="228739" y="59690"/>
                  </a:lnTo>
                  <a:lnTo>
                    <a:pt x="227895" y="60960"/>
                  </a:lnTo>
                  <a:lnTo>
                    <a:pt x="450634" y="60960"/>
                  </a:lnTo>
                  <a:lnTo>
                    <a:pt x="451510" y="59690"/>
                  </a:lnTo>
                  <a:lnTo>
                    <a:pt x="451611" y="58420"/>
                  </a:lnTo>
                  <a:lnTo>
                    <a:pt x="498132" y="58420"/>
                  </a:lnTo>
                  <a:lnTo>
                    <a:pt x="498767" y="57150"/>
                  </a:lnTo>
                  <a:lnTo>
                    <a:pt x="300812" y="57150"/>
                  </a:lnTo>
                  <a:lnTo>
                    <a:pt x="300812" y="55880"/>
                  </a:lnTo>
                  <a:lnTo>
                    <a:pt x="301942" y="54610"/>
                  </a:lnTo>
                  <a:lnTo>
                    <a:pt x="302958" y="53340"/>
                  </a:lnTo>
                  <a:close/>
                </a:path>
                <a:path w="565150" h="312420">
                  <a:moveTo>
                    <a:pt x="498132" y="58420"/>
                  </a:moveTo>
                  <a:lnTo>
                    <a:pt x="452285" y="58420"/>
                  </a:lnTo>
                  <a:lnTo>
                    <a:pt x="452716" y="59690"/>
                  </a:lnTo>
                  <a:lnTo>
                    <a:pt x="452958" y="59690"/>
                  </a:lnTo>
                  <a:lnTo>
                    <a:pt x="452344" y="60960"/>
                  </a:lnTo>
                  <a:lnTo>
                    <a:pt x="496900" y="60960"/>
                  </a:lnTo>
                  <a:lnTo>
                    <a:pt x="498132" y="58420"/>
                  </a:lnTo>
                  <a:close/>
                </a:path>
                <a:path w="565150" h="312420">
                  <a:moveTo>
                    <a:pt x="559912" y="55880"/>
                  </a:moveTo>
                  <a:lnTo>
                    <a:pt x="499617" y="55880"/>
                  </a:lnTo>
                  <a:lnTo>
                    <a:pt x="500087" y="57150"/>
                  </a:lnTo>
                  <a:lnTo>
                    <a:pt x="500506" y="57150"/>
                  </a:lnTo>
                  <a:lnTo>
                    <a:pt x="500354" y="58420"/>
                  </a:lnTo>
                  <a:lnTo>
                    <a:pt x="499986" y="59690"/>
                  </a:lnTo>
                  <a:lnTo>
                    <a:pt x="499706" y="59690"/>
                  </a:lnTo>
                  <a:lnTo>
                    <a:pt x="499294" y="60960"/>
                  </a:lnTo>
                  <a:lnTo>
                    <a:pt x="559080" y="60960"/>
                  </a:lnTo>
                  <a:lnTo>
                    <a:pt x="559912" y="55880"/>
                  </a:lnTo>
                  <a:close/>
                </a:path>
                <a:path w="565150" h="312420">
                  <a:moveTo>
                    <a:pt x="154752" y="48260"/>
                  </a:moveTo>
                  <a:lnTo>
                    <a:pt x="56413" y="48260"/>
                  </a:lnTo>
                  <a:lnTo>
                    <a:pt x="57022" y="53340"/>
                  </a:lnTo>
                  <a:lnTo>
                    <a:pt x="57022" y="54610"/>
                  </a:lnTo>
                  <a:lnTo>
                    <a:pt x="56870" y="55880"/>
                  </a:lnTo>
                  <a:lnTo>
                    <a:pt x="56641" y="57150"/>
                  </a:lnTo>
                  <a:lnTo>
                    <a:pt x="56476" y="58420"/>
                  </a:lnTo>
                  <a:lnTo>
                    <a:pt x="226301" y="58420"/>
                  </a:lnTo>
                  <a:lnTo>
                    <a:pt x="228193" y="55880"/>
                  </a:lnTo>
                  <a:lnTo>
                    <a:pt x="229488" y="53340"/>
                  </a:lnTo>
                  <a:lnTo>
                    <a:pt x="152653" y="53340"/>
                  </a:lnTo>
                  <a:lnTo>
                    <a:pt x="152603" y="52070"/>
                  </a:lnTo>
                  <a:lnTo>
                    <a:pt x="154063" y="49530"/>
                  </a:lnTo>
                  <a:lnTo>
                    <a:pt x="154752" y="48260"/>
                  </a:lnTo>
                  <a:close/>
                </a:path>
                <a:path w="565150" h="312420">
                  <a:moveTo>
                    <a:pt x="560628" y="50800"/>
                  </a:moveTo>
                  <a:lnTo>
                    <a:pt x="305841" y="50800"/>
                  </a:lnTo>
                  <a:lnTo>
                    <a:pt x="305650" y="52070"/>
                  </a:lnTo>
                  <a:lnTo>
                    <a:pt x="304545" y="52070"/>
                  </a:lnTo>
                  <a:lnTo>
                    <a:pt x="303364" y="54610"/>
                  </a:lnTo>
                  <a:lnTo>
                    <a:pt x="302856" y="55880"/>
                  </a:lnTo>
                  <a:lnTo>
                    <a:pt x="302005" y="57150"/>
                  </a:lnTo>
                  <a:lnTo>
                    <a:pt x="498767" y="57150"/>
                  </a:lnTo>
                  <a:lnTo>
                    <a:pt x="499617" y="55880"/>
                  </a:lnTo>
                  <a:lnTo>
                    <a:pt x="559912" y="55880"/>
                  </a:lnTo>
                  <a:lnTo>
                    <a:pt x="560120" y="54610"/>
                  </a:lnTo>
                  <a:lnTo>
                    <a:pt x="560628" y="50800"/>
                  </a:lnTo>
                  <a:close/>
                </a:path>
                <a:path w="565150" h="312420">
                  <a:moveTo>
                    <a:pt x="478497" y="44450"/>
                  </a:moveTo>
                  <a:lnTo>
                    <a:pt x="157060" y="44450"/>
                  </a:lnTo>
                  <a:lnTo>
                    <a:pt x="154914" y="49530"/>
                  </a:lnTo>
                  <a:lnTo>
                    <a:pt x="153809" y="52070"/>
                  </a:lnTo>
                  <a:lnTo>
                    <a:pt x="153669" y="53340"/>
                  </a:lnTo>
                  <a:lnTo>
                    <a:pt x="229488" y="53340"/>
                  </a:lnTo>
                  <a:lnTo>
                    <a:pt x="230136" y="52070"/>
                  </a:lnTo>
                  <a:lnTo>
                    <a:pt x="304291" y="52070"/>
                  </a:lnTo>
                  <a:lnTo>
                    <a:pt x="304685" y="50800"/>
                  </a:lnTo>
                  <a:lnTo>
                    <a:pt x="560628" y="50800"/>
                  </a:lnTo>
                  <a:lnTo>
                    <a:pt x="561306" y="45720"/>
                  </a:lnTo>
                  <a:lnTo>
                    <a:pt x="480288" y="45720"/>
                  </a:lnTo>
                  <a:lnTo>
                    <a:pt x="478497" y="44450"/>
                  </a:lnTo>
                  <a:close/>
                </a:path>
                <a:path w="565150" h="312420">
                  <a:moveTo>
                    <a:pt x="304139" y="52070"/>
                  </a:moveTo>
                  <a:lnTo>
                    <a:pt x="231216" y="52070"/>
                  </a:lnTo>
                  <a:lnTo>
                    <a:pt x="231368" y="53340"/>
                  </a:lnTo>
                  <a:lnTo>
                    <a:pt x="303923" y="53340"/>
                  </a:lnTo>
                  <a:lnTo>
                    <a:pt x="304139" y="52070"/>
                  </a:lnTo>
                  <a:close/>
                </a:path>
                <a:path w="565150" h="312420">
                  <a:moveTo>
                    <a:pt x="479412" y="38100"/>
                  </a:moveTo>
                  <a:lnTo>
                    <a:pt x="148247" y="38100"/>
                  </a:lnTo>
                  <a:lnTo>
                    <a:pt x="148501" y="39370"/>
                  </a:lnTo>
                  <a:lnTo>
                    <a:pt x="148755" y="39370"/>
                  </a:lnTo>
                  <a:lnTo>
                    <a:pt x="148031" y="41910"/>
                  </a:lnTo>
                  <a:lnTo>
                    <a:pt x="146507" y="45720"/>
                  </a:lnTo>
                  <a:lnTo>
                    <a:pt x="156130" y="45720"/>
                  </a:lnTo>
                  <a:lnTo>
                    <a:pt x="156819" y="44450"/>
                  </a:lnTo>
                  <a:lnTo>
                    <a:pt x="476796" y="44450"/>
                  </a:lnTo>
                  <a:lnTo>
                    <a:pt x="476516" y="43180"/>
                  </a:lnTo>
                  <a:lnTo>
                    <a:pt x="476694" y="43180"/>
                  </a:lnTo>
                  <a:lnTo>
                    <a:pt x="477304" y="41910"/>
                  </a:lnTo>
                  <a:lnTo>
                    <a:pt x="477862" y="40640"/>
                  </a:lnTo>
                  <a:lnTo>
                    <a:pt x="478891" y="39370"/>
                  </a:lnTo>
                  <a:lnTo>
                    <a:pt x="479412" y="38100"/>
                  </a:lnTo>
                  <a:close/>
                </a:path>
                <a:path w="565150" h="312420">
                  <a:moveTo>
                    <a:pt x="529818" y="40640"/>
                  </a:moveTo>
                  <a:lnTo>
                    <a:pt x="485978" y="40640"/>
                  </a:lnTo>
                  <a:lnTo>
                    <a:pt x="484314" y="43180"/>
                  </a:lnTo>
                  <a:lnTo>
                    <a:pt x="483082" y="44450"/>
                  </a:lnTo>
                  <a:lnTo>
                    <a:pt x="480288" y="45720"/>
                  </a:lnTo>
                  <a:lnTo>
                    <a:pt x="561306" y="45720"/>
                  </a:lnTo>
                  <a:lnTo>
                    <a:pt x="561814" y="41910"/>
                  </a:lnTo>
                  <a:lnTo>
                    <a:pt x="530275" y="41910"/>
                  </a:lnTo>
                  <a:lnTo>
                    <a:pt x="529818" y="40640"/>
                  </a:lnTo>
                  <a:close/>
                </a:path>
                <a:path w="565150" h="312420">
                  <a:moveTo>
                    <a:pt x="137236" y="40640"/>
                  </a:moveTo>
                  <a:lnTo>
                    <a:pt x="113550" y="40640"/>
                  </a:lnTo>
                  <a:lnTo>
                    <a:pt x="113106" y="41910"/>
                  </a:lnTo>
                  <a:lnTo>
                    <a:pt x="113182" y="43180"/>
                  </a:lnTo>
                  <a:lnTo>
                    <a:pt x="113042" y="43180"/>
                  </a:lnTo>
                  <a:lnTo>
                    <a:pt x="112928" y="44450"/>
                  </a:lnTo>
                  <a:lnTo>
                    <a:pt x="145630" y="44450"/>
                  </a:lnTo>
                  <a:lnTo>
                    <a:pt x="146291" y="41910"/>
                  </a:lnTo>
                  <a:lnTo>
                    <a:pt x="137236" y="41910"/>
                  </a:lnTo>
                  <a:lnTo>
                    <a:pt x="137236" y="40640"/>
                  </a:lnTo>
                  <a:close/>
                </a:path>
                <a:path w="565150" h="312420">
                  <a:moveTo>
                    <a:pt x="146621" y="40640"/>
                  </a:moveTo>
                  <a:lnTo>
                    <a:pt x="137452" y="40640"/>
                  </a:lnTo>
                  <a:lnTo>
                    <a:pt x="137655" y="41910"/>
                  </a:lnTo>
                  <a:lnTo>
                    <a:pt x="146291" y="41910"/>
                  </a:lnTo>
                  <a:lnTo>
                    <a:pt x="146621" y="40640"/>
                  </a:lnTo>
                  <a:close/>
                </a:path>
                <a:path w="565150" h="312420">
                  <a:moveTo>
                    <a:pt x="562095" y="35560"/>
                  </a:moveTo>
                  <a:lnTo>
                    <a:pt x="89966" y="35560"/>
                  </a:lnTo>
                  <a:lnTo>
                    <a:pt x="90106" y="36830"/>
                  </a:lnTo>
                  <a:lnTo>
                    <a:pt x="531406" y="36830"/>
                  </a:lnTo>
                  <a:lnTo>
                    <a:pt x="531748" y="38100"/>
                  </a:lnTo>
                  <a:lnTo>
                    <a:pt x="531609" y="38100"/>
                  </a:lnTo>
                  <a:lnTo>
                    <a:pt x="531355" y="39370"/>
                  </a:lnTo>
                  <a:lnTo>
                    <a:pt x="530885" y="40640"/>
                  </a:lnTo>
                  <a:lnTo>
                    <a:pt x="530275" y="41910"/>
                  </a:lnTo>
                  <a:lnTo>
                    <a:pt x="561814" y="41910"/>
                  </a:lnTo>
                  <a:lnTo>
                    <a:pt x="562152" y="39370"/>
                  </a:lnTo>
                  <a:lnTo>
                    <a:pt x="562095" y="35560"/>
                  </a:lnTo>
                  <a:close/>
                </a:path>
                <a:path w="565150" h="312420">
                  <a:moveTo>
                    <a:pt x="529818" y="38100"/>
                  </a:moveTo>
                  <a:lnTo>
                    <a:pt x="480987" y="38100"/>
                  </a:lnTo>
                  <a:lnTo>
                    <a:pt x="483234" y="39370"/>
                  </a:lnTo>
                  <a:lnTo>
                    <a:pt x="484403" y="40640"/>
                  </a:lnTo>
                  <a:lnTo>
                    <a:pt x="529412" y="40640"/>
                  </a:lnTo>
                  <a:lnTo>
                    <a:pt x="529589" y="39370"/>
                  </a:lnTo>
                  <a:lnTo>
                    <a:pt x="529818" y="38100"/>
                  </a:lnTo>
                  <a:close/>
                </a:path>
                <a:path w="565150" h="312420">
                  <a:moveTo>
                    <a:pt x="562711" y="31750"/>
                  </a:moveTo>
                  <a:lnTo>
                    <a:pt x="239458" y="31750"/>
                  </a:lnTo>
                  <a:lnTo>
                    <a:pt x="240918" y="33020"/>
                  </a:lnTo>
                  <a:lnTo>
                    <a:pt x="240144" y="33020"/>
                  </a:lnTo>
                  <a:lnTo>
                    <a:pt x="239382" y="34290"/>
                  </a:lnTo>
                  <a:lnTo>
                    <a:pt x="562076" y="34290"/>
                  </a:lnTo>
                  <a:lnTo>
                    <a:pt x="562711" y="31750"/>
                  </a:lnTo>
                  <a:close/>
                </a:path>
                <a:path w="565150" h="312420">
                  <a:moveTo>
                    <a:pt x="238286" y="11430"/>
                  </a:moveTo>
                  <a:lnTo>
                    <a:pt x="93954" y="11430"/>
                  </a:lnTo>
                  <a:lnTo>
                    <a:pt x="94335" y="13970"/>
                  </a:lnTo>
                  <a:lnTo>
                    <a:pt x="92049" y="15240"/>
                  </a:lnTo>
                  <a:lnTo>
                    <a:pt x="424916" y="15240"/>
                  </a:lnTo>
                  <a:lnTo>
                    <a:pt x="425081" y="16510"/>
                  </a:lnTo>
                  <a:lnTo>
                    <a:pt x="565037" y="16510"/>
                  </a:lnTo>
                  <a:lnTo>
                    <a:pt x="565051" y="12700"/>
                  </a:lnTo>
                  <a:lnTo>
                    <a:pt x="255251" y="12700"/>
                  </a:lnTo>
                  <a:lnTo>
                    <a:pt x="238286" y="11430"/>
                  </a:lnTo>
                  <a:close/>
                </a:path>
                <a:path w="565150" h="312420">
                  <a:moveTo>
                    <a:pt x="85597" y="12700"/>
                  </a:moveTo>
                  <a:lnTo>
                    <a:pt x="8889" y="12700"/>
                  </a:lnTo>
                  <a:lnTo>
                    <a:pt x="8648" y="13970"/>
                  </a:lnTo>
                  <a:lnTo>
                    <a:pt x="85978" y="13970"/>
                  </a:lnTo>
                  <a:lnTo>
                    <a:pt x="85597" y="12700"/>
                  </a:lnTo>
                  <a:close/>
                </a:path>
                <a:path w="565150" h="312420">
                  <a:moveTo>
                    <a:pt x="552361" y="0"/>
                  </a:moveTo>
                  <a:lnTo>
                    <a:pt x="525322" y="0"/>
                  </a:lnTo>
                  <a:lnTo>
                    <a:pt x="520547" y="1270"/>
                  </a:lnTo>
                  <a:lnTo>
                    <a:pt x="494601" y="2540"/>
                  </a:lnTo>
                  <a:lnTo>
                    <a:pt x="491629" y="2540"/>
                  </a:lnTo>
                  <a:lnTo>
                    <a:pt x="478726" y="5080"/>
                  </a:lnTo>
                  <a:lnTo>
                    <a:pt x="467537" y="6350"/>
                  </a:lnTo>
                  <a:lnTo>
                    <a:pt x="462800" y="6350"/>
                  </a:lnTo>
                  <a:lnTo>
                    <a:pt x="450443" y="7620"/>
                  </a:lnTo>
                  <a:lnTo>
                    <a:pt x="442810" y="8890"/>
                  </a:lnTo>
                  <a:lnTo>
                    <a:pt x="399439" y="8890"/>
                  </a:lnTo>
                  <a:lnTo>
                    <a:pt x="387553" y="10160"/>
                  </a:lnTo>
                  <a:lnTo>
                    <a:pt x="380123" y="11430"/>
                  </a:lnTo>
                  <a:lnTo>
                    <a:pt x="332953" y="11430"/>
                  </a:lnTo>
                  <a:lnTo>
                    <a:pt x="309755" y="12700"/>
                  </a:lnTo>
                  <a:lnTo>
                    <a:pt x="565051" y="12700"/>
                  </a:lnTo>
                  <a:lnTo>
                    <a:pt x="565073" y="6350"/>
                  </a:lnTo>
                  <a:lnTo>
                    <a:pt x="561759" y="1270"/>
                  </a:lnTo>
                  <a:lnTo>
                    <a:pt x="552361" y="0"/>
                  </a:lnTo>
                  <a:close/>
                </a:path>
                <a:path w="565150" h="312420">
                  <a:moveTo>
                    <a:pt x="372541" y="10160"/>
                  </a:moveTo>
                  <a:lnTo>
                    <a:pt x="365048" y="11430"/>
                  </a:lnTo>
                  <a:lnTo>
                    <a:pt x="380123" y="11430"/>
                  </a:lnTo>
                  <a:lnTo>
                    <a:pt x="372541" y="10160"/>
                  </a:lnTo>
                  <a:close/>
                </a:path>
                <a:path w="565150" h="312420">
                  <a:moveTo>
                    <a:pt x="192341" y="8890"/>
                  </a:moveTo>
                  <a:lnTo>
                    <a:pt x="167195" y="8890"/>
                  </a:lnTo>
                  <a:lnTo>
                    <a:pt x="160642" y="10160"/>
                  </a:lnTo>
                  <a:lnTo>
                    <a:pt x="196024" y="10160"/>
                  </a:lnTo>
                  <a:lnTo>
                    <a:pt x="192341" y="8890"/>
                  </a:lnTo>
                  <a:close/>
                </a:path>
                <a:path w="565150" h="312420">
                  <a:moveTo>
                    <a:pt x="44005" y="3810"/>
                  </a:moveTo>
                  <a:lnTo>
                    <a:pt x="35415" y="3810"/>
                  </a:lnTo>
                  <a:lnTo>
                    <a:pt x="26812" y="5080"/>
                  </a:lnTo>
                  <a:lnTo>
                    <a:pt x="52587" y="5080"/>
                  </a:lnTo>
                  <a:lnTo>
                    <a:pt x="44005" y="3810"/>
                  </a:lnTo>
                  <a:close/>
                </a:path>
              </a:pathLst>
            </a:custGeom>
            <a:solidFill>
              <a:srgbClr val="59BF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9165240" y="4567554"/>
              <a:ext cx="223520" cy="309880"/>
            </a:xfrm>
            <a:custGeom>
              <a:avLst/>
              <a:gdLst/>
              <a:ahLst/>
              <a:cxnLst/>
              <a:rect l="l" t="t" r="r" b="b"/>
              <a:pathLst>
                <a:path w="223520" h="309879">
                  <a:moveTo>
                    <a:pt x="128293" y="257809"/>
                  </a:moveTo>
                  <a:lnTo>
                    <a:pt x="26149" y="257809"/>
                  </a:lnTo>
                  <a:lnTo>
                    <a:pt x="27546" y="260349"/>
                  </a:lnTo>
                  <a:lnTo>
                    <a:pt x="29006" y="262889"/>
                  </a:lnTo>
                  <a:lnTo>
                    <a:pt x="21805" y="266699"/>
                  </a:lnTo>
                  <a:lnTo>
                    <a:pt x="18491" y="267969"/>
                  </a:lnTo>
                  <a:lnTo>
                    <a:pt x="14985" y="269239"/>
                  </a:lnTo>
                  <a:lnTo>
                    <a:pt x="12903" y="270509"/>
                  </a:lnTo>
                  <a:lnTo>
                    <a:pt x="965" y="298449"/>
                  </a:lnTo>
                  <a:lnTo>
                    <a:pt x="0" y="300989"/>
                  </a:lnTo>
                  <a:lnTo>
                    <a:pt x="63" y="302259"/>
                  </a:lnTo>
                  <a:lnTo>
                    <a:pt x="126" y="303529"/>
                  </a:lnTo>
                  <a:lnTo>
                    <a:pt x="215" y="307339"/>
                  </a:lnTo>
                  <a:lnTo>
                    <a:pt x="317" y="309879"/>
                  </a:lnTo>
                  <a:lnTo>
                    <a:pt x="1689" y="309879"/>
                  </a:lnTo>
                  <a:lnTo>
                    <a:pt x="9982" y="308609"/>
                  </a:lnTo>
                  <a:lnTo>
                    <a:pt x="15963" y="308609"/>
                  </a:lnTo>
                  <a:lnTo>
                    <a:pt x="21539" y="306069"/>
                  </a:lnTo>
                  <a:lnTo>
                    <a:pt x="33155" y="302259"/>
                  </a:lnTo>
                  <a:lnTo>
                    <a:pt x="44729" y="297179"/>
                  </a:lnTo>
                  <a:lnTo>
                    <a:pt x="67767" y="289559"/>
                  </a:lnTo>
                  <a:lnTo>
                    <a:pt x="74333" y="287019"/>
                  </a:lnTo>
                  <a:lnTo>
                    <a:pt x="81076" y="284479"/>
                  </a:lnTo>
                  <a:lnTo>
                    <a:pt x="92773" y="276859"/>
                  </a:lnTo>
                  <a:lnTo>
                    <a:pt x="99682" y="274319"/>
                  </a:lnTo>
                  <a:lnTo>
                    <a:pt x="105829" y="271779"/>
                  </a:lnTo>
                  <a:lnTo>
                    <a:pt x="119199" y="264159"/>
                  </a:lnTo>
                  <a:lnTo>
                    <a:pt x="128293" y="257809"/>
                  </a:lnTo>
                  <a:close/>
                </a:path>
                <a:path w="223520" h="309879">
                  <a:moveTo>
                    <a:pt x="168755" y="222249"/>
                  </a:moveTo>
                  <a:lnTo>
                    <a:pt x="111874" y="222249"/>
                  </a:lnTo>
                  <a:lnTo>
                    <a:pt x="112471" y="223519"/>
                  </a:lnTo>
                  <a:lnTo>
                    <a:pt x="108584" y="227329"/>
                  </a:lnTo>
                  <a:lnTo>
                    <a:pt x="35293" y="227329"/>
                  </a:lnTo>
                  <a:lnTo>
                    <a:pt x="33172" y="229869"/>
                  </a:lnTo>
                  <a:lnTo>
                    <a:pt x="31267" y="229869"/>
                  </a:lnTo>
                  <a:lnTo>
                    <a:pt x="30416" y="232409"/>
                  </a:lnTo>
                  <a:lnTo>
                    <a:pt x="27332" y="237489"/>
                  </a:lnTo>
                  <a:lnTo>
                    <a:pt x="24317" y="243839"/>
                  </a:lnTo>
                  <a:lnTo>
                    <a:pt x="21354" y="250189"/>
                  </a:lnTo>
                  <a:lnTo>
                    <a:pt x="17157" y="259079"/>
                  </a:lnTo>
                  <a:lnTo>
                    <a:pt x="16319" y="261619"/>
                  </a:lnTo>
                  <a:lnTo>
                    <a:pt x="15278" y="264159"/>
                  </a:lnTo>
                  <a:lnTo>
                    <a:pt x="20383" y="261619"/>
                  </a:lnTo>
                  <a:lnTo>
                    <a:pt x="24472" y="260349"/>
                  </a:lnTo>
                  <a:lnTo>
                    <a:pt x="26149" y="257809"/>
                  </a:lnTo>
                  <a:lnTo>
                    <a:pt x="128293" y="257809"/>
                  </a:lnTo>
                  <a:lnTo>
                    <a:pt x="131930" y="255269"/>
                  </a:lnTo>
                  <a:lnTo>
                    <a:pt x="68338" y="255269"/>
                  </a:lnTo>
                  <a:lnTo>
                    <a:pt x="67830" y="253999"/>
                  </a:lnTo>
                  <a:lnTo>
                    <a:pt x="68973" y="253999"/>
                  </a:lnTo>
                  <a:lnTo>
                    <a:pt x="70103" y="252729"/>
                  </a:lnTo>
                  <a:lnTo>
                    <a:pt x="135376" y="252729"/>
                  </a:lnTo>
                  <a:lnTo>
                    <a:pt x="143991" y="246379"/>
                  </a:lnTo>
                  <a:lnTo>
                    <a:pt x="155346" y="234949"/>
                  </a:lnTo>
                  <a:lnTo>
                    <a:pt x="160316" y="231139"/>
                  </a:lnTo>
                  <a:lnTo>
                    <a:pt x="165207" y="226059"/>
                  </a:lnTo>
                  <a:lnTo>
                    <a:pt x="168755" y="222249"/>
                  </a:lnTo>
                  <a:close/>
                </a:path>
                <a:path w="223520" h="309879">
                  <a:moveTo>
                    <a:pt x="133653" y="253999"/>
                  </a:moveTo>
                  <a:lnTo>
                    <a:pt x="71754" y="253999"/>
                  </a:lnTo>
                  <a:lnTo>
                    <a:pt x="68338" y="255269"/>
                  </a:lnTo>
                  <a:lnTo>
                    <a:pt x="131930" y="255269"/>
                  </a:lnTo>
                  <a:lnTo>
                    <a:pt x="133653" y="253999"/>
                  </a:lnTo>
                  <a:close/>
                </a:path>
                <a:path w="223520" h="309879">
                  <a:moveTo>
                    <a:pt x="163817" y="62229"/>
                  </a:moveTo>
                  <a:lnTo>
                    <a:pt x="118656" y="62229"/>
                  </a:lnTo>
                  <a:lnTo>
                    <a:pt x="124396" y="64769"/>
                  </a:lnTo>
                  <a:lnTo>
                    <a:pt x="129108" y="73659"/>
                  </a:lnTo>
                  <a:lnTo>
                    <a:pt x="139230" y="109219"/>
                  </a:lnTo>
                  <a:lnTo>
                    <a:pt x="139397" y="111759"/>
                  </a:lnTo>
                  <a:lnTo>
                    <a:pt x="124491" y="157479"/>
                  </a:lnTo>
                  <a:lnTo>
                    <a:pt x="118733" y="165099"/>
                  </a:lnTo>
                  <a:lnTo>
                    <a:pt x="112864" y="173989"/>
                  </a:lnTo>
                  <a:lnTo>
                    <a:pt x="106908" y="182879"/>
                  </a:lnTo>
                  <a:lnTo>
                    <a:pt x="102234" y="189229"/>
                  </a:lnTo>
                  <a:lnTo>
                    <a:pt x="96659" y="194309"/>
                  </a:lnTo>
                  <a:lnTo>
                    <a:pt x="85547" y="200659"/>
                  </a:lnTo>
                  <a:lnTo>
                    <a:pt x="77215" y="207009"/>
                  </a:lnTo>
                  <a:lnTo>
                    <a:pt x="67703" y="213359"/>
                  </a:lnTo>
                  <a:lnTo>
                    <a:pt x="58065" y="218439"/>
                  </a:lnTo>
                  <a:lnTo>
                    <a:pt x="47935" y="223519"/>
                  </a:lnTo>
                  <a:lnTo>
                    <a:pt x="36944" y="227329"/>
                  </a:lnTo>
                  <a:lnTo>
                    <a:pt x="107695" y="227329"/>
                  </a:lnTo>
                  <a:lnTo>
                    <a:pt x="107340" y="224789"/>
                  </a:lnTo>
                  <a:lnTo>
                    <a:pt x="109613" y="222249"/>
                  </a:lnTo>
                  <a:lnTo>
                    <a:pt x="168755" y="222249"/>
                  </a:lnTo>
                  <a:lnTo>
                    <a:pt x="169937" y="220979"/>
                  </a:lnTo>
                  <a:lnTo>
                    <a:pt x="174421" y="214629"/>
                  </a:lnTo>
                  <a:lnTo>
                    <a:pt x="178859" y="209549"/>
                  </a:lnTo>
                  <a:lnTo>
                    <a:pt x="183087" y="203199"/>
                  </a:lnTo>
                  <a:lnTo>
                    <a:pt x="187057" y="196849"/>
                  </a:lnTo>
                  <a:lnTo>
                    <a:pt x="190715" y="191769"/>
                  </a:lnTo>
                  <a:lnTo>
                    <a:pt x="194467" y="184149"/>
                  </a:lnTo>
                  <a:lnTo>
                    <a:pt x="197919" y="176529"/>
                  </a:lnTo>
                  <a:lnTo>
                    <a:pt x="204533" y="161289"/>
                  </a:lnTo>
                  <a:lnTo>
                    <a:pt x="206781" y="156209"/>
                  </a:lnTo>
                  <a:lnTo>
                    <a:pt x="209105" y="151129"/>
                  </a:lnTo>
                  <a:lnTo>
                    <a:pt x="209527" y="149859"/>
                  </a:lnTo>
                  <a:lnTo>
                    <a:pt x="147421" y="149859"/>
                  </a:lnTo>
                  <a:lnTo>
                    <a:pt x="147154" y="148589"/>
                  </a:lnTo>
                  <a:lnTo>
                    <a:pt x="147370" y="148589"/>
                  </a:lnTo>
                  <a:lnTo>
                    <a:pt x="147688" y="147319"/>
                  </a:lnTo>
                  <a:lnTo>
                    <a:pt x="210372" y="147319"/>
                  </a:lnTo>
                  <a:lnTo>
                    <a:pt x="213752" y="137159"/>
                  </a:lnTo>
                  <a:lnTo>
                    <a:pt x="216484" y="128269"/>
                  </a:lnTo>
                  <a:lnTo>
                    <a:pt x="217987" y="123189"/>
                  </a:lnTo>
                  <a:lnTo>
                    <a:pt x="169811" y="123189"/>
                  </a:lnTo>
                  <a:lnTo>
                    <a:pt x="169710" y="121919"/>
                  </a:lnTo>
                  <a:lnTo>
                    <a:pt x="218363" y="121919"/>
                  </a:lnTo>
                  <a:lnTo>
                    <a:pt x="218739" y="120649"/>
                  </a:lnTo>
                  <a:lnTo>
                    <a:pt x="219154" y="118109"/>
                  </a:lnTo>
                  <a:lnTo>
                    <a:pt x="183718" y="118109"/>
                  </a:lnTo>
                  <a:lnTo>
                    <a:pt x="183286" y="115569"/>
                  </a:lnTo>
                  <a:lnTo>
                    <a:pt x="183502" y="114299"/>
                  </a:lnTo>
                  <a:lnTo>
                    <a:pt x="183959" y="114299"/>
                  </a:lnTo>
                  <a:lnTo>
                    <a:pt x="184353" y="113029"/>
                  </a:lnTo>
                  <a:lnTo>
                    <a:pt x="184708" y="111759"/>
                  </a:lnTo>
                  <a:lnTo>
                    <a:pt x="220192" y="111759"/>
                  </a:lnTo>
                  <a:lnTo>
                    <a:pt x="220967" y="104139"/>
                  </a:lnTo>
                  <a:lnTo>
                    <a:pt x="222478" y="96519"/>
                  </a:lnTo>
                  <a:lnTo>
                    <a:pt x="222662" y="93979"/>
                  </a:lnTo>
                  <a:lnTo>
                    <a:pt x="205739" y="93979"/>
                  </a:lnTo>
                  <a:lnTo>
                    <a:pt x="205981" y="92709"/>
                  </a:lnTo>
                  <a:lnTo>
                    <a:pt x="222753" y="92709"/>
                  </a:lnTo>
                  <a:lnTo>
                    <a:pt x="223304" y="85089"/>
                  </a:lnTo>
                  <a:lnTo>
                    <a:pt x="222313" y="81279"/>
                  </a:lnTo>
                  <a:lnTo>
                    <a:pt x="221957" y="76199"/>
                  </a:lnTo>
                  <a:lnTo>
                    <a:pt x="221526" y="71119"/>
                  </a:lnTo>
                  <a:lnTo>
                    <a:pt x="186474" y="71119"/>
                  </a:lnTo>
                  <a:lnTo>
                    <a:pt x="186283" y="69849"/>
                  </a:lnTo>
                  <a:lnTo>
                    <a:pt x="221418" y="69849"/>
                  </a:lnTo>
                  <a:lnTo>
                    <a:pt x="221310" y="68579"/>
                  </a:lnTo>
                  <a:lnTo>
                    <a:pt x="221103" y="67309"/>
                  </a:lnTo>
                  <a:lnTo>
                    <a:pt x="165239" y="67309"/>
                  </a:lnTo>
                  <a:lnTo>
                    <a:pt x="165912" y="66039"/>
                  </a:lnTo>
                  <a:lnTo>
                    <a:pt x="165328" y="64769"/>
                  </a:lnTo>
                  <a:lnTo>
                    <a:pt x="164414" y="63499"/>
                  </a:lnTo>
                  <a:lnTo>
                    <a:pt x="163817" y="62229"/>
                  </a:lnTo>
                  <a:close/>
                </a:path>
                <a:path w="223520" h="309879">
                  <a:moveTo>
                    <a:pt x="210372" y="147319"/>
                  </a:moveTo>
                  <a:lnTo>
                    <a:pt x="148120" y="147319"/>
                  </a:lnTo>
                  <a:lnTo>
                    <a:pt x="148450" y="148589"/>
                  </a:lnTo>
                  <a:lnTo>
                    <a:pt x="147942" y="149859"/>
                  </a:lnTo>
                  <a:lnTo>
                    <a:pt x="209527" y="149859"/>
                  </a:lnTo>
                  <a:lnTo>
                    <a:pt x="210372" y="147319"/>
                  </a:lnTo>
                  <a:close/>
                </a:path>
                <a:path w="223520" h="309879">
                  <a:moveTo>
                    <a:pt x="218363" y="121919"/>
                  </a:moveTo>
                  <a:lnTo>
                    <a:pt x="170383" y="121919"/>
                  </a:lnTo>
                  <a:lnTo>
                    <a:pt x="170497" y="123189"/>
                  </a:lnTo>
                  <a:lnTo>
                    <a:pt x="217987" y="123189"/>
                  </a:lnTo>
                  <a:lnTo>
                    <a:pt x="218363" y="121919"/>
                  </a:lnTo>
                  <a:close/>
                </a:path>
                <a:path w="223520" h="309879">
                  <a:moveTo>
                    <a:pt x="219777" y="114299"/>
                  </a:moveTo>
                  <a:lnTo>
                    <a:pt x="201180" y="114299"/>
                  </a:lnTo>
                  <a:lnTo>
                    <a:pt x="201472" y="115569"/>
                  </a:lnTo>
                  <a:lnTo>
                    <a:pt x="185889" y="115569"/>
                  </a:lnTo>
                  <a:lnTo>
                    <a:pt x="185292" y="116839"/>
                  </a:lnTo>
                  <a:lnTo>
                    <a:pt x="184594" y="118109"/>
                  </a:lnTo>
                  <a:lnTo>
                    <a:pt x="219154" y="118109"/>
                  </a:lnTo>
                  <a:lnTo>
                    <a:pt x="219777" y="114299"/>
                  </a:lnTo>
                  <a:close/>
                </a:path>
                <a:path w="223520" h="309879">
                  <a:moveTo>
                    <a:pt x="220192" y="111759"/>
                  </a:moveTo>
                  <a:lnTo>
                    <a:pt x="184708" y="111759"/>
                  </a:lnTo>
                  <a:lnTo>
                    <a:pt x="186181" y="114299"/>
                  </a:lnTo>
                  <a:lnTo>
                    <a:pt x="186080" y="115569"/>
                  </a:lnTo>
                  <a:lnTo>
                    <a:pt x="200799" y="115569"/>
                  </a:lnTo>
                  <a:lnTo>
                    <a:pt x="200926" y="114299"/>
                  </a:lnTo>
                  <a:lnTo>
                    <a:pt x="219777" y="114299"/>
                  </a:lnTo>
                  <a:lnTo>
                    <a:pt x="220192" y="111759"/>
                  </a:lnTo>
                  <a:close/>
                </a:path>
                <a:path w="223520" h="309879">
                  <a:moveTo>
                    <a:pt x="222753" y="92709"/>
                  </a:moveTo>
                  <a:lnTo>
                    <a:pt x="205981" y="92709"/>
                  </a:lnTo>
                  <a:lnTo>
                    <a:pt x="206235" y="93979"/>
                  </a:lnTo>
                  <a:lnTo>
                    <a:pt x="222662" y="93979"/>
                  </a:lnTo>
                  <a:lnTo>
                    <a:pt x="222753" y="92709"/>
                  </a:lnTo>
                  <a:close/>
                </a:path>
                <a:path w="223520" h="309879">
                  <a:moveTo>
                    <a:pt x="221418" y="69849"/>
                  </a:moveTo>
                  <a:lnTo>
                    <a:pt x="187172" y="69849"/>
                  </a:lnTo>
                  <a:lnTo>
                    <a:pt x="186715" y="71119"/>
                  </a:lnTo>
                  <a:lnTo>
                    <a:pt x="221526" y="71119"/>
                  </a:lnTo>
                  <a:lnTo>
                    <a:pt x="221418" y="69849"/>
                  </a:lnTo>
                  <a:close/>
                </a:path>
                <a:path w="223520" h="309879">
                  <a:moveTo>
                    <a:pt x="219862" y="59689"/>
                  </a:moveTo>
                  <a:lnTo>
                    <a:pt x="164236" y="59689"/>
                  </a:lnTo>
                  <a:lnTo>
                    <a:pt x="165569" y="60959"/>
                  </a:lnTo>
                  <a:lnTo>
                    <a:pt x="166814" y="62229"/>
                  </a:lnTo>
                  <a:lnTo>
                    <a:pt x="167779" y="64769"/>
                  </a:lnTo>
                  <a:lnTo>
                    <a:pt x="167652" y="66039"/>
                  </a:lnTo>
                  <a:lnTo>
                    <a:pt x="167043" y="67309"/>
                  </a:lnTo>
                  <a:lnTo>
                    <a:pt x="221103" y="67309"/>
                  </a:lnTo>
                  <a:lnTo>
                    <a:pt x="219862" y="59689"/>
                  </a:lnTo>
                  <a:close/>
                </a:path>
                <a:path w="223520" h="309879">
                  <a:moveTo>
                    <a:pt x="146545" y="0"/>
                  </a:moveTo>
                  <a:lnTo>
                    <a:pt x="130563" y="0"/>
                  </a:lnTo>
                  <a:lnTo>
                    <a:pt x="123221" y="1269"/>
                  </a:lnTo>
                  <a:lnTo>
                    <a:pt x="115918" y="3809"/>
                  </a:lnTo>
                  <a:lnTo>
                    <a:pt x="108610" y="5079"/>
                  </a:lnTo>
                  <a:lnTo>
                    <a:pt x="106527" y="6349"/>
                  </a:lnTo>
                  <a:lnTo>
                    <a:pt x="105143" y="6349"/>
                  </a:lnTo>
                  <a:lnTo>
                    <a:pt x="104635" y="12699"/>
                  </a:lnTo>
                  <a:lnTo>
                    <a:pt x="98640" y="53339"/>
                  </a:lnTo>
                  <a:lnTo>
                    <a:pt x="97920" y="60959"/>
                  </a:lnTo>
                  <a:lnTo>
                    <a:pt x="97815" y="62229"/>
                  </a:lnTo>
                  <a:lnTo>
                    <a:pt x="98336" y="63499"/>
                  </a:lnTo>
                  <a:lnTo>
                    <a:pt x="104444" y="62229"/>
                  </a:lnTo>
                  <a:lnTo>
                    <a:pt x="163817" y="62229"/>
                  </a:lnTo>
                  <a:lnTo>
                    <a:pt x="163220" y="60959"/>
                  </a:lnTo>
                  <a:lnTo>
                    <a:pt x="163525" y="60959"/>
                  </a:lnTo>
                  <a:lnTo>
                    <a:pt x="164236" y="59689"/>
                  </a:lnTo>
                  <a:lnTo>
                    <a:pt x="219862" y="59689"/>
                  </a:lnTo>
                  <a:lnTo>
                    <a:pt x="219424" y="58419"/>
                  </a:lnTo>
                  <a:lnTo>
                    <a:pt x="121869" y="58419"/>
                  </a:lnTo>
                  <a:lnTo>
                    <a:pt x="120370" y="57149"/>
                  </a:lnTo>
                  <a:lnTo>
                    <a:pt x="120224" y="57149"/>
                  </a:lnTo>
                  <a:lnTo>
                    <a:pt x="120573" y="55879"/>
                  </a:lnTo>
                  <a:lnTo>
                    <a:pt x="218547" y="55879"/>
                  </a:lnTo>
                  <a:lnTo>
                    <a:pt x="218109" y="54609"/>
                  </a:lnTo>
                  <a:lnTo>
                    <a:pt x="190398" y="54609"/>
                  </a:lnTo>
                  <a:lnTo>
                    <a:pt x="189826" y="53339"/>
                  </a:lnTo>
                  <a:lnTo>
                    <a:pt x="189166" y="53339"/>
                  </a:lnTo>
                  <a:lnTo>
                    <a:pt x="186423" y="50799"/>
                  </a:lnTo>
                  <a:lnTo>
                    <a:pt x="185280" y="49529"/>
                  </a:lnTo>
                  <a:lnTo>
                    <a:pt x="185800" y="48259"/>
                  </a:lnTo>
                  <a:lnTo>
                    <a:pt x="186029" y="46989"/>
                  </a:lnTo>
                  <a:lnTo>
                    <a:pt x="170370" y="46989"/>
                  </a:lnTo>
                  <a:lnTo>
                    <a:pt x="168008" y="45719"/>
                  </a:lnTo>
                  <a:lnTo>
                    <a:pt x="165379" y="40639"/>
                  </a:lnTo>
                  <a:lnTo>
                    <a:pt x="163956" y="39369"/>
                  </a:lnTo>
                  <a:lnTo>
                    <a:pt x="165265" y="36829"/>
                  </a:lnTo>
                  <a:lnTo>
                    <a:pt x="209365" y="36829"/>
                  </a:lnTo>
                  <a:lnTo>
                    <a:pt x="207362" y="34289"/>
                  </a:lnTo>
                  <a:lnTo>
                    <a:pt x="202653" y="29209"/>
                  </a:lnTo>
                  <a:lnTo>
                    <a:pt x="199034" y="25399"/>
                  </a:lnTo>
                  <a:lnTo>
                    <a:pt x="190398" y="19049"/>
                  </a:lnTo>
                  <a:lnTo>
                    <a:pt x="132118" y="19049"/>
                  </a:lnTo>
                  <a:lnTo>
                    <a:pt x="130606" y="17779"/>
                  </a:lnTo>
                  <a:lnTo>
                    <a:pt x="127609" y="16509"/>
                  </a:lnTo>
                  <a:lnTo>
                    <a:pt x="187807" y="16509"/>
                  </a:lnTo>
                  <a:lnTo>
                    <a:pt x="181667" y="12699"/>
                  </a:lnTo>
                  <a:lnTo>
                    <a:pt x="175339" y="10159"/>
                  </a:lnTo>
                  <a:lnTo>
                    <a:pt x="168815" y="7619"/>
                  </a:lnTo>
                  <a:lnTo>
                    <a:pt x="162090" y="5079"/>
                  </a:lnTo>
                  <a:lnTo>
                    <a:pt x="146545" y="0"/>
                  </a:lnTo>
                  <a:close/>
                </a:path>
                <a:path w="223520" h="309879">
                  <a:moveTo>
                    <a:pt x="218547" y="55879"/>
                  </a:moveTo>
                  <a:lnTo>
                    <a:pt x="122212" y="55879"/>
                  </a:lnTo>
                  <a:lnTo>
                    <a:pt x="122923" y="57149"/>
                  </a:lnTo>
                  <a:lnTo>
                    <a:pt x="123507" y="57149"/>
                  </a:lnTo>
                  <a:lnTo>
                    <a:pt x="123443" y="58419"/>
                  </a:lnTo>
                  <a:lnTo>
                    <a:pt x="219424" y="58419"/>
                  </a:lnTo>
                  <a:lnTo>
                    <a:pt x="218547" y="55879"/>
                  </a:lnTo>
                  <a:close/>
                </a:path>
                <a:path w="223520" h="309879">
                  <a:moveTo>
                    <a:pt x="209365" y="36829"/>
                  </a:moveTo>
                  <a:lnTo>
                    <a:pt x="165265" y="36829"/>
                  </a:lnTo>
                  <a:lnTo>
                    <a:pt x="166623" y="38099"/>
                  </a:lnTo>
                  <a:lnTo>
                    <a:pt x="168109" y="39369"/>
                  </a:lnTo>
                  <a:lnTo>
                    <a:pt x="171018" y="41909"/>
                  </a:lnTo>
                  <a:lnTo>
                    <a:pt x="172529" y="43179"/>
                  </a:lnTo>
                  <a:lnTo>
                    <a:pt x="174421" y="45719"/>
                  </a:lnTo>
                  <a:lnTo>
                    <a:pt x="174497" y="46989"/>
                  </a:lnTo>
                  <a:lnTo>
                    <a:pt x="186029" y="46989"/>
                  </a:lnTo>
                  <a:lnTo>
                    <a:pt x="186893" y="48259"/>
                  </a:lnTo>
                  <a:lnTo>
                    <a:pt x="187604" y="48259"/>
                  </a:lnTo>
                  <a:lnTo>
                    <a:pt x="188823" y="49529"/>
                  </a:lnTo>
                  <a:lnTo>
                    <a:pt x="189737" y="50799"/>
                  </a:lnTo>
                  <a:lnTo>
                    <a:pt x="190715" y="52069"/>
                  </a:lnTo>
                  <a:lnTo>
                    <a:pt x="190411" y="53339"/>
                  </a:lnTo>
                  <a:lnTo>
                    <a:pt x="190398" y="54609"/>
                  </a:lnTo>
                  <a:lnTo>
                    <a:pt x="218109" y="54609"/>
                  </a:lnTo>
                  <a:lnTo>
                    <a:pt x="217233" y="52069"/>
                  </a:lnTo>
                  <a:lnTo>
                    <a:pt x="214660" y="45719"/>
                  </a:lnTo>
                  <a:lnTo>
                    <a:pt x="211367" y="39369"/>
                  </a:lnTo>
                  <a:lnTo>
                    <a:pt x="209365" y="36829"/>
                  </a:lnTo>
                  <a:close/>
                </a:path>
                <a:path w="223520" h="309879">
                  <a:moveTo>
                    <a:pt x="187807" y="16509"/>
                  </a:moveTo>
                  <a:lnTo>
                    <a:pt x="131508" y="16509"/>
                  </a:lnTo>
                  <a:lnTo>
                    <a:pt x="133324" y="17779"/>
                  </a:lnTo>
                  <a:lnTo>
                    <a:pt x="133743" y="17779"/>
                  </a:lnTo>
                  <a:lnTo>
                    <a:pt x="133997" y="19049"/>
                  </a:lnTo>
                  <a:lnTo>
                    <a:pt x="190398" y="19049"/>
                  </a:lnTo>
                  <a:lnTo>
                    <a:pt x="189153" y="17779"/>
                  </a:lnTo>
                  <a:lnTo>
                    <a:pt x="187807" y="16509"/>
                  </a:lnTo>
                  <a:close/>
                </a:path>
              </a:pathLst>
            </a:custGeom>
            <a:solidFill>
              <a:srgbClr val="946E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809673" y="4843733"/>
              <a:ext cx="346075" cy="41275"/>
            </a:xfrm>
            <a:custGeom>
              <a:avLst/>
              <a:gdLst/>
              <a:ahLst/>
              <a:cxnLst/>
              <a:rect l="l" t="t" r="r" b="b"/>
              <a:pathLst>
                <a:path w="346075" h="41275">
                  <a:moveTo>
                    <a:pt x="332165" y="37033"/>
                  </a:moveTo>
                  <a:lnTo>
                    <a:pt x="43380" y="37033"/>
                  </a:lnTo>
                  <a:lnTo>
                    <a:pt x="49872" y="37424"/>
                  </a:lnTo>
                  <a:lnTo>
                    <a:pt x="75704" y="38387"/>
                  </a:lnTo>
                  <a:lnTo>
                    <a:pt x="73989" y="38387"/>
                  </a:lnTo>
                  <a:lnTo>
                    <a:pt x="94968" y="40182"/>
                  </a:lnTo>
                  <a:lnTo>
                    <a:pt x="102712" y="40589"/>
                  </a:lnTo>
                  <a:lnTo>
                    <a:pt x="103329" y="40589"/>
                  </a:lnTo>
                  <a:lnTo>
                    <a:pt x="107641" y="40741"/>
                  </a:lnTo>
                  <a:lnTo>
                    <a:pt x="113219" y="39674"/>
                  </a:lnTo>
                  <a:lnTo>
                    <a:pt x="190534" y="39674"/>
                  </a:lnTo>
                  <a:lnTo>
                    <a:pt x="198197" y="39433"/>
                  </a:lnTo>
                  <a:lnTo>
                    <a:pt x="299178" y="39433"/>
                  </a:lnTo>
                  <a:lnTo>
                    <a:pt x="309115" y="38985"/>
                  </a:lnTo>
                  <a:lnTo>
                    <a:pt x="316798" y="38387"/>
                  </a:lnTo>
                  <a:lnTo>
                    <a:pt x="332165" y="37033"/>
                  </a:lnTo>
                  <a:close/>
                </a:path>
                <a:path w="346075" h="41275">
                  <a:moveTo>
                    <a:pt x="190534" y="39674"/>
                  </a:moveTo>
                  <a:lnTo>
                    <a:pt x="126874" y="39674"/>
                  </a:lnTo>
                  <a:lnTo>
                    <a:pt x="132876" y="40589"/>
                  </a:lnTo>
                  <a:lnTo>
                    <a:pt x="158040" y="40589"/>
                  </a:lnTo>
                  <a:lnTo>
                    <a:pt x="177739" y="40182"/>
                  </a:lnTo>
                  <a:lnTo>
                    <a:pt x="190534" y="39674"/>
                  </a:lnTo>
                  <a:close/>
                </a:path>
                <a:path w="346075" h="41275">
                  <a:moveTo>
                    <a:pt x="10159" y="0"/>
                  </a:moveTo>
                  <a:lnTo>
                    <a:pt x="6956" y="0"/>
                  </a:lnTo>
                  <a:lnTo>
                    <a:pt x="809" y="495"/>
                  </a:lnTo>
                  <a:lnTo>
                    <a:pt x="0" y="2101"/>
                  </a:lnTo>
                  <a:lnTo>
                    <a:pt x="1736" y="5372"/>
                  </a:lnTo>
                  <a:lnTo>
                    <a:pt x="5556" y="11893"/>
                  </a:lnTo>
                  <a:lnTo>
                    <a:pt x="9955" y="18173"/>
                  </a:lnTo>
                  <a:lnTo>
                    <a:pt x="14566" y="24129"/>
                  </a:lnTo>
                  <a:lnTo>
                    <a:pt x="19186" y="29908"/>
                  </a:lnTo>
                  <a:lnTo>
                    <a:pt x="20697" y="31826"/>
                  </a:lnTo>
                  <a:lnTo>
                    <a:pt x="23072" y="33705"/>
                  </a:lnTo>
                  <a:lnTo>
                    <a:pt x="30984" y="35623"/>
                  </a:lnTo>
                  <a:lnTo>
                    <a:pt x="36598" y="36563"/>
                  </a:lnTo>
                  <a:lnTo>
                    <a:pt x="43220" y="37033"/>
                  </a:lnTo>
                  <a:lnTo>
                    <a:pt x="334090" y="37033"/>
                  </a:lnTo>
                  <a:lnTo>
                    <a:pt x="335429" y="35623"/>
                  </a:lnTo>
                  <a:lnTo>
                    <a:pt x="336076" y="33858"/>
                  </a:lnTo>
                  <a:lnTo>
                    <a:pt x="338292" y="27635"/>
                  </a:lnTo>
                  <a:lnTo>
                    <a:pt x="286699" y="27635"/>
                  </a:lnTo>
                  <a:lnTo>
                    <a:pt x="285162" y="27101"/>
                  </a:lnTo>
                  <a:lnTo>
                    <a:pt x="284730" y="26377"/>
                  </a:lnTo>
                  <a:lnTo>
                    <a:pt x="284259" y="25895"/>
                  </a:lnTo>
                  <a:lnTo>
                    <a:pt x="284096" y="25895"/>
                  </a:lnTo>
                  <a:lnTo>
                    <a:pt x="284692" y="25628"/>
                  </a:lnTo>
                  <a:lnTo>
                    <a:pt x="284896" y="25463"/>
                  </a:lnTo>
                  <a:lnTo>
                    <a:pt x="209533" y="25463"/>
                  </a:lnTo>
                  <a:lnTo>
                    <a:pt x="208548" y="24599"/>
                  </a:lnTo>
                  <a:lnTo>
                    <a:pt x="53514" y="24599"/>
                  </a:lnTo>
                  <a:lnTo>
                    <a:pt x="51495" y="24129"/>
                  </a:lnTo>
                  <a:lnTo>
                    <a:pt x="50255" y="24129"/>
                  </a:lnTo>
                  <a:lnTo>
                    <a:pt x="48953" y="23545"/>
                  </a:lnTo>
                  <a:lnTo>
                    <a:pt x="47672" y="22999"/>
                  </a:lnTo>
                  <a:lnTo>
                    <a:pt x="46669" y="22021"/>
                  </a:lnTo>
                  <a:lnTo>
                    <a:pt x="45682" y="21348"/>
                  </a:lnTo>
                  <a:lnTo>
                    <a:pt x="340530" y="21348"/>
                  </a:lnTo>
                  <a:lnTo>
                    <a:pt x="341012" y="19964"/>
                  </a:lnTo>
                  <a:lnTo>
                    <a:pt x="333358" y="19964"/>
                  </a:lnTo>
                  <a:lnTo>
                    <a:pt x="333066" y="19456"/>
                  </a:lnTo>
                  <a:lnTo>
                    <a:pt x="285054" y="19456"/>
                  </a:lnTo>
                  <a:lnTo>
                    <a:pt x="282444" y="18961"/>
                  </a:lnTo>
                  <a:lnTo>
                    <a:pt x="281593" y="18173"/>
                  </a:lnTo>
                  <a:lnTo>
                    <a:pt x="280666" y="17640"/>
                  </a:lnTo>
                  <a:lnTo>
                    <a:pt x="281836" y="17310"/>
                  </a:lnTo>
                  <a:lnTo>
                    <a:pt x="260834" y="17310"/>
                  </a:lnTo>
                  <a:lnTo>
                    <a:pt x="256412" y="16408"/>
                  </a:lnTo>
                  <a:lnTo>
                    <a:pt x="205905" y="16408"/>
                  </a:lnTo>
                  <a:lnTo>
                    <a:pt x="205738" y="16116"/>
                  </a:lnTo>
                  <a:lnTo>
                    <a:pt x="205622" y="15913"/>
                  </a:lnTo>
                  <a:lnTo>
                    <a:pt x="205464" y="15760"/>
                  </a:lnTo>
                  <a:lnTo>
                    <a:pt x="204996" y="15760"/>
                  </a:lnTo>
                  <a:lnTo>
                    <a:pt x="205673" y="15227"/>
                  </a:lnTo>
                  <a:lnTo>
                    <a:pt x="205972" y="14744"/>
                  </a:lnTo>
                  <a:lnTo>
                    <a:pt x="206066" y="14592"/>
                  </a:lnTo>
                  <a:lnTo>
                    <a:pt x="218373" y="14592"/>
                  </a:lnTo>
                  <a:lnTo>
                    <a:pt x="218373" y="14300"/>
                  </a:lnTo>
                  <a:lnTo>
                    <a:pt x="227648" y="14046"/>
                  </a:lnTo>
                  <a:lnTo>
                    <a:pt x="43192" y="14046"/>
                  </a:lnTo>
                  <a:lnTo>
                    <a:pt x="42478" y="13538"/>
                  </a:lnTo>
                  <a:lnTo>
                    <a:pt x="41919" y="12992"/>
                  </a:lnTo>
                  <a:lnTo>
                    <a:pt x="41589" y="12369"/>
                  </a:lnTo>
                  <a:lnTo>
                    <a:pt x="41500" y="12153"/>
                  </a:lnTo>
                  <a:lnTo>
                    <a:pt x="42046" y="11582"/>
                  </a:lnTo>
                  <a:lnTo>
                    <a:pt x="42567" y="10756"/>
                  </a:lnTo>
                  <a:lnTo>
                    <a:pt x="344121" y="10756"/>
                  </a:lnTo>
                  <a:lnTo>
                    <a:pt x="344833" y="8575"/>
                  </a:lnTo>
                  <a:lnTo>
                    <a:pt x="191588" y="8575"/>
                  </a:lnTo>
                  <a:lnTo>
                    <a:pt x="183060" y="8431"/>
                  </a:lnTo>
                  <a:lnTo>
                    <a:pt x="180307" y="8431"/>
                  </a:lnTo>
                  <a:lnTo>
                    <a:pt x="160859" y="6901"/>
                  </a:lnTo>
                  <a:lnTo>
                    <a:pt x="154180" y="6669"/>
                  </a:lnTo>
                  <a:lnTo>
                    <a:pt x="151306" y="6669"/>
                  </a:lnTo>
                  <a:lnTo>
                    <a:pt x="124002" y="5696"/>
                  </a:lnTo>
                  <a:lnTo>
                    <a:pt x="108275" y="5372"/>
                  </a:lnTo>
                  <a:lnTo>
                    <a:pt x="108910" y="5372"/>
                  </a:lnTo>
                  <a:lnTo>
                    <a:pt x="90387" y="5131"/>
                  </a:lnTo>
                  <a:lnTo>
                    <a:pt x="70486" y="5131"/>
                  </a:lnTo>
                  <a:lnTo>
                    <a:pt x="60571" y="3679"/>
                  </a:lnTo>
                  <a:lnTo>
                    <a:pt x="52900" y="2898"/>
                  </a:lnTo>
                  <a:lnTo>
                    <a:pt x="47757" y="2628"/>
                  </a:lnTo>
                  <a:lnTo>
                    <a:pt x="33103" y="2628"/>
                  </a:lnTo>
                  <a:lnTo>
                    <a:pt x="24742" y="2101"/>
                  </a:lnTo>
                  <a:lnTo>
                    <a:pt x="19324" y="1473"/>
                  </a:lnTo>
                  <a:lnTo>
                    <a:pt x="19072" y="1473"/>
                  </a:lnTo>
                  <a:lnTo>
                    <a:pt x="12125" y="355"/>
                  </a:lnTo>
                  <a:lnTo>
                    <a:pt x="10159" y="0"/>
                  </a:lnTo>
                  <a:close/>
                </a:path>
                <a:path w="346075" h="41275">
                  <a:moveTo>
                    <a:pt x="339883" y="23164"/>
                  </a:moveTo>
                  <a:lnTo>
                    <a:pt x="294484" y="23164"/>
                  </a:lnTo>
                  <a:lnTo>
                    <a:pt x="295744" y="25247"/>
                  </a:lnTo>
                  <a:lnTo>
                    <a:pt x="295529" y="25247"/>
                  </a:lnTo>
                  <a:lnTo>
                    <a:pt x="294357" y="25895"/>
                  </a:lnTo>
                  <a:lnTo>
                    <a:pt x="293099" y="26733"/>
                  </a:lnTo>
                  <a:lnTo>
                    <a:pt x="290677" y="27635"/>
                  </a:lnTo>
                  <a:lnTo>
                    <a:pt x="338292" y="27635"/>
                  </a:lnTo>
                  <a:lnTo>
                    <a:pt x="339883" y="23164"/>
                  </a:lnTo>
                  <a:close/>
                </a:path>
                <a:path w="346075" h="41275">
                  <a:moveTo>
                    <a:pt x="339942" y="22999"/>
                  </a:moveTo>
                  <a:lnTo>
                    <a:pt x="210836" y="22999"/>
                  </a:lnTo>
                  <a:lnTo>
                    <a:pt x="211327" y="23545"/>
                  </a:lnTo>
                  <a:lnTo>
                    <a:pt x="211563" y="23761"/>
                  </a:lnTo>
                  <a:lnTo>
                    <a:pt x="212137" y="24129"/>
                  </a:lnTo>
                  <a:lnTo>
                    <a:pt x="211261" y="24599"/>
                  </a:lnTo>
                  <a:lnTo>
                    <a:pt x="209533" y="25463"/>
                  </a:lnTo>
                  <a:lnTo>
                    <a:pt x="284896" y="25463"/>
                  </a:lnTo>
                  <a:lnTo>
                    <a:pt x="285162" y="25247"/>
                  </a:lnTo>
                  <a:lnTo>
                    <a:pt x="321154" y="25247"/>
                  </a:lnTo>
                  <a:lnTo>
                    <a:pt x="292976" y="24841"/>
                  </a:lnTo>
                  <a:lnTo>
                    <a:pt x="294484" y="23164"/>
                  </a:lnTo>
                  <a:lnTo>
                    <a:pt x="339883" y="23164"/>
                  </a:lnTo>
                  <a:lnTo>
                    <a:pt x="339942" y="22999"/>
                  </a:lnTo>
                  <a:close/>
                </a:path>
                <a:path w="346075" h="41275">
                  <a:moveTo>
                    <a:pt x="289812" y="24841"/>
                  </a:moveTo>
                  <a:lnTo>
                    <a:pt x="258162" y="24841"/>
                  </a:lnTo>
                  <a:lnTo>
                    <a:pt x="321154" y="25247"/>
                  </a:lnTo>
                  <a:lnTo>
                    <a:pt x="285283" y="25247"/>
                  </a:lnTo>
                  <a:lnTo>
                    <a:pt x="289812" y="24841"/>
                  </a:lnTo>
                  <a:close/>
                </a:path>
                <a:path w="346075" h="41275">
                  <a:moveTo>
                    <a:pt x="292481" y="24841"/>
                  </a:moveTo>
                  <a:lnTo>
                    <a:pt x="289812" y="24841"/>
                  </a:lnTo>
                  <a:lnTo>
                    <a:pt x="285283" y="25247"/>
                  </a:lnTo>
                  <a:lnTo>
                    <a:pt x="286834" y="25247"/>
                  </a:lnTo>
                  <a:lnTo>
                    <a:pt x="292481" y="24841"/>
                  </a:lnTo>
                  <a:close/>
                </a:path>
                <a:path w="346075" h="41275">
                  <a:moveTo>
                    <a:pt x="340530" y="21348"/>
                  </a:moveTo>
                  <a:lnTo>
                    <a:pt x="51990" y="21348"/>
                  </a:lnTo>
                  <a:lnTo>
                    <a:pt x="53285" y="21704"/>
                  </a:lnTo>
                  <a:lnTo>
                    <a:pt x="54238" y="22021"/>
                  </a:lnTo>
                  <a:lnTo>
                    <a:pt x="54047" y="22021"/>
                  </a:lnTo>
                  <a:lnTo>
                    <a:pt x="54577" y="22999"/>
                  </a:lnTo>
                  <a:lnTo>
                    <a:pt x="55101" y="23545"/>
                  </a:lnTo>
                  <a:lnTo>
                    <a:pt x="53755" y="24422"/>
                  </a:lnTo>
                  <a:lnTo>
                    <a:pt x="53514" y="24599"/>
                  </a:lnTo>
                  <a:lnTo>
                    <a:pt x="208548" y="24599"/>
                  </a:lnTo>
                  <a:lnTo>
                    <a:pt x="207603" y="23761"/>
                  </a:lnTo>
                  <a:lnTo>
                    <a:pt x="208143" y="23545"/>
                  </a:lnTo>
                  <a:lnTo>
                    <a:pt x="208817" y="23164"/>
                  </a:lnTo>
                  <a:lnTo>
                    <a:pt x="209057" y="22999"/>
                  </a:lnTo>
                  <a:lnTo>
                    <a:pt x="339942" y="22999"/>
                  </a:lnTo>
                  <a:lnTo>
                    <a:pt x="340290" y="22021"/>
                  </a:lnTo>
                  <a:lnTo>
                    <a:pt x="340403" y="21704"/>
                  </a:lnTo>
                  <a:lnTo>
                    <a:pt x="340530" y="21348"/>
                  </a:lnTo>
                  <a:close/>
                </a:path>
                <a:path w="346075" h="41275">
                  <a:moveTo>
                    <a:pt x="305799" y="17310"/>
                  </a:moveTo>
                  <a:lnTo>
                    <a:pt x="288549" y="17310"/>
                  </a:lnTo>
                  <a:lnTo>
                    <a:pt x="288654" y="17475"/>
                  </a:lnTo>
                  <a:lnTo>
                    <a:pt x="288758" y="17640"/>
                  </a:lnTo>
                  <a:lnTo>
                    <a:pt x="289204" y="18173"/>
                  </a:lnTo>
                  <a:lnTo>
                    <a:pt x="289505" y="18440"/>
                  </a:lnTo>
                  <a:lnTo>
                    <a:pt x="288645" y="18961"/>
                  </a:lnTo>
                  <a:lnTo>
                    <a:pt x="333536" y="18961"/>
                  </a:lnTo>
                  <a:lnTo>
                    <a:pt x="334362" y="19456"/>
                  </a:lnTo>
                  <a:lnTo>
                    <a:pt x="333935" y="19456"/>
                  </a:lnTo>
                  <a:lnTo>
                    <a:pt x="333358" y="19964"/>
                  </a:lnTo>
                  <a:lnTo>
                    <a:pt x="341012" y="19964"/>
                  </a:lnTo>
                  <a:lnTo>
                    <a:pt x="341815" y="17640"/>
                  </a:lnTo>
                  <a:lnTo>
                    <a:pt x="341872" y="17475"/>
                  </a:lnTo>
                  <a:lnTo>
                    <a:pt x="306104" y="17475"/>
                  </a:lnTo>
                  <a:lnTo>
                    <a:pt x="305799" y="17310"/>
                  </a:lnTo>
                  <a:close/>
                </a:path>
                <a:path w="346075" h="41275">
                  <a:moveTo>
                    <a:pt x="332925" y="18961"/>
                  </a:moveTo>
                  <a:lnTo>
                    <a:pt x="288800" y="18961"/>
                  </a:lnTo>
                  <a:lnTo>
                    <a:pt x="288316" y="19456"/>
                  </a:lnTo>
                  <a:lnTo>
                    <a:pt x="333066" y="19456"/>
                  </a:lnTo>
                  <a:lnTo>
                    <a:pt x="332925" y="18961"/>
                  </a:lnTo>
                  <a:close/>
                </a:path>
                <a:path w="346075" h="41275">
                  <a:moveTo>
                    <a:pt x="305596" y="16116"/>
                  </a:moveTo>
                  <a:lnTo>
                    <a:pt x="304993" y="16116"/>
                  </a:lnTo>
                  <a:lnTo>
                    <a:pt x="306866" y="16408"/>
                  </a:lnTo>
                  <a:lnTo>
                    <a:pt x="306180" y="17310"/>
                  </a:lnTo>
                  <a:lnTo>
                    <a:pt x="306104" y="17475"/>
                  </a:lnTo>
                  <a:lnTo>
                    <a:pt x="341872" y="17475"/>
                  </a:lnTo>
                  <a:lnTo>
                    <a:pt x="342241" y="16408"/>
                  </a:lnTo>
                  <a:lnTo>
                    <a:pt x="305457" y="16408"/>
                  </a:lnTo>
                  <a:lnTo>
                    <a:pt x="305596" y="16116"/>
                  </a:lnTo>
                  <a:close/>
                </a:path>
                <a:path w="346075" h="41275">
                  <a:moveTo>
                    <a:pt x="285463" y="16408"/>
                  </a:moveTo>
                  <a:lnTo>
                    <a:pt x="263739" y="16408"/>
                  </a:lnTo>
                  <a:lnTo>
                    <a:pt x="257765" y="17310"/>
                  </a:lnTo>
                  <a:lnTo>
                    <a:pt x="281667" y="17310"/>
                  </a:lnTo>
                  <a:lnTo>
                    <a:pt x="285463" y="16408"/>
                  </a:lnTo>
                  <a:close/>
                </a:path>
                <a:path w="346075" h="41275">
                  <a:moveTo>
                    <a:pt x="304949" y="16408"/>
                  </a:moveTo>
                  <a:lnTo>
                    <a:pt x="285372" y="16408"/>
                  </a:lnTo>
                  <a:lnTo>
                    <a:pt x="288927" y="17310"/>
                  </a:lnTo>
                  <a:lnTo>
                    <a:pt x="305399" y="17310"/>
                  </a:lnTo>
                  <a:lnTo>
                    <a:pt x="304949" y="16408"/>
                  </a:lnTo>
                  <a:close/>
                </a:path>
                <a:path w="346075" h="41275">
                  <a:moveTo>
                    <a:pt x="248724" y="15760"/>
                  </a:moveTo>
                  <a:lnTo>
                    <a:pt x="212115" y="15760"/>
                  </a:lnTo>
                  <a:lnTo>
                    <a:pt x="209259" y="16408"/>
                  </a:lnTo>
                  <a:lnTo>
                    <a:pt x="255009" y="16408"/>
                  </a:lnTo>
                  <a:lnTo>
                    <a:pt x="248724" y="15760"/>
                  </a:lnTo>
                  <a:close/>
                </a:path>
                <a:path w="346075" h="41275">
                  <a:moveTo>
                    <a:pt x="344121" y="10756"/>
                  </a:moveTo>
                  <a:lnTo>
                    <a:pt x="42567" y="10756"/>
                  </a:lnTo>
                  <a:lnTo>
                    <a:pt x="43319" y="11893"/>
                  </a:lnTo>
                  <a:lnTo>
                    <a:pt x="44092" y="12992"/>
                  </a:lnTo>
                  <a:lnTo>
                    <a:pt x="266142" y="12992"/>
                  </a:lnTo>
                  <a:lnTo>
                    <a:pt x="246199" y="13538"/>
                  </a:lnTo>
                  <a:lnTo>
                    <a:pt x="261284" y="13538"/>
                  </a:lnTo>
                  <a:lnTo>
                    <a:pt x="263897" y="14046"/>
                  </a:lnTo>
                  <a:lnTo>
                    <a:pt x="262896" y="14046"/>
                  </a:lnTo>
                  <a:lnTo>
                    <a:pt x="263315" y="14592"/>
                  </a:lnTo>
                  <a:lnTo>
                    <a:pt x="263432" y="14744"/>
                  </a:lnTo>
                  <a:lnTo>
                    <a:pt x="263521" y="15760"/>
                  </a:lnTo>
                  <a:lnTo>
                    <a:pt x="262784" y="16408"/>
                  </a:lnTo>
                  <a:lnTo>
                    <a:pt x="306892" y="16408"/>
                  </a:lnTo>
                  <a:lnTo>
                    <a:pt x="304993" y="16116"/>
                  </a:lnTo>
                  <a:lnTo>
                    <a:pt x="342342" y="16116"/>
                  </a:lnTo>
                  <a:lnTo>
                    <a:pt x="342816" y="14744"/>
                  </a:lnTo>
                  <a:lnTo>
                    <a:pt x="344121" y="10756"/>
                  </a:lnTo>
                  <a:close/>
                </a:path>
                <a:path w="346075" h="41275">
                  <a:moveTo>
                    <a:pt x="342342" y="16116"/>
                  </a:moveTo>
                  <a:lnTo>
                    <a:pt x="305596" y="16116"/>
                  </a:lnTo>
                  <a:lnTo>
                    <a:pt x="305457" y="16408"/>
                  </a:lnTo>
                  <a:lnTo>
                    <a:pt x="342241" y="16408"/>
                  </a:lnTo>
                  <a:lnTo>
                    <a:pt x="342342" y="16116"/>
                  </a:lnTo>
                  <a:close/>
                </a:path>
                <a:path w="346075" h="41275">
                  <a:moveTo>
                    <a:pt x="248509" y="15227"/>
                  </a:moveTo>
                  <a:lnTo>
                    <a:pt x="216756" y="15227"/>
                  </a:lnTo>
                  <a:lnTo>
                    <a:pt x="258581" y="15760"/>
                  </a:lnTo>
                  <a:lnTo>
                    <a:pt x="224067" y="15760"/>
                  </a:lnTo>
                  <a:lnTo>
                    <a:pt x="248509" y="15227"/>
                  </a:lnTo>
                  <a:close/>
                </a:path>
                <a:path w="346075" h="41275">
                  <a:moveTo>
                    <a:pt x="249729" y="12992"/>
                  </a:moveTo>
                  <a:lnTo>
                    <a:pt x="44511" y="12992"/>
                  </a:lnTo>
                  <a:lnTo>
                    <a:pt x="43689" y="13538"/>
                  </a:lnTo>
                  <a:lnTo>
                    <a:pt x="43202" y="14046"/>
                  </a:lnTo>
                  <a:lnTo>
                    <a:pt x="227648" y="14046"/>
                  </a:lnTo>
                  <a:lnTo>
                    <a:pt x="246199" y="13538"/>
                  </a:lnTo>
                  <a:lnTo>
                    <a:pt x="265074" y="13538"/>
                  </a:lnTo>
                  <a:lnTo>
                    <a:pt x="249729" y="12992"/>
                  </a:lnTo>
                  <a:close/>
                </a:path>
                <a:path w="346075" h="41275">
                  <a:moveTo>
                    <a:pt x="266142" y="12992"/>
                  </a:moveTo>
                  <a:lnTo>
                    <a:pt x="249729" y="12992"/>
                  </a:lnTo>
                  <a:lnTo>
                    <a:pt x="265074" y="13538"/>
                  </a:lnTo>
                  <a:lnTo>
                    <a:pt x="246199" y="13538"/>
                  </a:lnTo>
                  <a:lnTo>
                    <a:pt x="266142" y="12992"/>
                  </a:lnTo>
                  <a:close/>
                </a:path>
                <a:path w="346075" h="41275">
                  <a:moveTo>
                    <a:pt x="339394" y="1473"/>
                  </a:moveTo>
                  <a:lnTo>
                    <a:pt x="332889" y="1473"/>
                  </a:lnTo>
                  <a:lnTo>
                    <a:pt x="325240" y="2344"/>
                  </a:lnTo>
                  <a:lnTo>
                    <a:pt x="317598" y="3292"/>
                  </a:lnTo>
                  <a:lnTo>
                    <a:pt x="309946" y="4159"/>
                  </a:lnTo>
                  <a:lnTo>
                    <a:pt x="301493" y="4851"/>
                  </a:lnTo>
                  <a:lnTo>
                    <a:pt x="300919" y="4851"/>
                  </a:lnTo>
                  <a:lnTo>
                    <a:pt x="289850" y="5372"/>
                  </a:lnTo>
                  <a:lnTo>
                    <a:pt x="288817" y="5372"/>
                  </a:lnTo>
                  <a:lnTo>
                    <a:pt x="278159" y="5696"/>
                  </a:lnTo>
                  <a:lnTo>
                    <a:pt x="276894" y="5696"/>
                  </a:lnTo>
                  <a:lnTo>
                    <a:pt x="247729" y="6324"/>
                  </a:lnTo>
                  <a:lnTo>
                    <a:pt x="240002" y="6324"/>
                  </a:lnTo>
                  <a:lnTo>
                    <a:pt x="228348" y="7561"/>
                  </a:lnTo>
                  <a:lnTo>
                    <a:pt x="222011" y="8117"/>
                  </a:lnTo>
                  <a:lnTo>
                    <a:pt x="212111" y="8431"/>
                  </a:lnTo>
                  <a:lnTo>
                    <a:pt x="203640" y="8431"/>
                  </a:lnTo>
                  <a:lnTo>
                    <a:pt x="191588" y="8575"/>
                  </a:lnTo>
                  <a:lnTo>
                    <a:pt x="344833" y="8575"/>
                  </a:lnTo>
                  <a:lnTo>
                    <a:pt x="345723" y="5696"/>
                  </a:lnTo>
                  <a:lnTo>
                    <a:pt x="345823" y="5372"/>
                  </a:lnTo>
                  <a:lnTo>
                    <a:pt x="345896" y="5131"/>
                  </a:lnTo>
                  <a:lnTo>
                    <a:pt x="345982" y="4851"/>
                  </a:lnTo>
                  <a:lnTo>
                    <a:pt x="345640" y="4159"/>
                  </a:lnTo>
                  <a:lnTo>
                    <a:pt x="344611" y="2628"/>
                  </a:lnTo>
                  <a:lnTo>
                    <a:pt x="339394" y="1473"/>
                  </a:lnTo>
                  <a:close/>
                </a:path>
                <a:path w="346075" h="41275">
                  <a:moveTo>
                    <a:pt x="71789" y="4851"/>
                  </a:moveTo>
                  <a:lnTo>
                    <a:pt x="69267" y="5131"/>
                  </a:lnTo>
                  <a:lnTo>
                    <a:pt x="90387" y="5131"/>
                  </a:lnTo>
                  <a:lnTo>
                    <a:pt x="71789" y="4851"/>
                  </a:lnTo>
                  <a:close/>
                </a:path>
              </a:pathLst>
            </a:custGeom>
            <a:solidFill>
              <a:srgbClr val="4C4F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707604" y="4539054"/>
              <a:ext cx="545465" cy="306070"/>
            </a:xfrm>
            <a:custGeom>
              <a:avLst/>
              <a:gdLst/>
              <a:ahLst/>
              <a:cxnLst/>
              <a:rect l="l" t="t" r="r" b="b"/>
              <a:pathLst>
                <a:path w="545465" h="306070">
                  <a:moveTo>
                    <a:pt x="0" y="0"/>
                  </a:moveTo>
                  <a:lnTo>
                    <a:pt x="0" y="45313"/>
                  </a:lnTo>
                  <a:lnTo>
                    <a:pt x="35267" y="174624"/>
                  </a:lnTo>
                  <a:lnTo>
                    <a:pt x="44754" y="211835"/>
                  </a:lnTo>
                  <a:lnTo>
                    <a:pt x="82486" y="273164"/>
                  </a:lnTo>
                  <a:lnTo>
                    <a:pt x="137401" y="295084"/>
                  </a:lnTo>
                  <a:lnTo>
                    <a:pt x="151574" y="295084"/>
                  </a:lnTo>
                  <a:lnTo>
                    <a:pt x="224802" y="300405"/>
                  </a:lnTo>
                  <a:lnTo>
                    <a:pt x="257746" y="305942"/>
                  </a:lnTo>
                  <a:lnTo>
                    <a:pt x="272034" y="299821"/>
                  </a:lnTo>
                  <a:lnTo>
                    <a:pt x="324599" y="299821"/>
                  </a:lnTo>
                  <a:lnTo>
                    <a:pt x="439127" y="295084"/>
                  </a:lnTo>
                  <a:lnTo>
                    <a:pt x="507034" y="175234"/>
                  </a:lnTo>
                  <a:lnTo>
                    <a:pt x="528878" y="122681"/>
                  </a:lnTo>
                  <a:lnTo>
                    <a:pt x="542442" y="45313"/>
                  </a:lnTo>
                  <a:lnTo>
                    <a:pt x="545401" y="45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C2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9172492" y="4574351"/>
              <a:ext cx="210185" cy="285750"/>
            </a:xfrm>
            <a:custGeom>
              <a:avLst/>
              <a:gdLst/>
              <a:ahLst/>
              <a:cxnLst/>
              <a:rect l="l" t="t" r="r" b="b"/>
              <a:pathLst>
                <a:path w="210184" h="285750">
                  <a:moveTo>
                    <a:pt x="133857" y="0"/>
                  </a:moveTo>
                  <a:lnTo>
                    <a:pt x="108280" y="0"/>
                  </a:lnTo>
                  <a:lnTo>
                    <a:pt x="99631" y="48031"/>
                  </a:lnTo>
                  <a:lnTo>
                    <a:pt x="133489" y="61404"/>
                  </a:lnTo>
                  <a:lnTo>
                    <a:pt x="160654" y="110604"/>
                  </a:lnTo>
                  <a:lnTo>
                    <a:pt x="126784" y="153911"/>
                  </a:lnTo>
                  <a:lnTo>
                    <a:pt x="20700" y="229361"/>
                  </a:lnTo>
                  <a:lnTo>
                    <a:pt x="0" y="274739"/>
                  </a:lnTo>
                  <a:lnTo>
                    <a:pt x="20497" y="285394"/>
                  </a:lnTo>
                  <a:lnTo>
                    <a:pt x="22059" y="285394"/>
                  </a:lnTo>
                  <a:lnTo>
                    <a:pt x="37923" y="276599"/>
                  </a:lnTo>
                  <a:lnTo>
                    <a:pt x="119303" y="229108"/>
                  </a:lnTo>
                  <a:lnTo>
                    <a:pt x="173621" y="149593"/>
                  </a:lnTo>
                  <a:lnTo>
                    <a:pt x="201180" y="117690"/>
                  </a:lnTo>
                  <a:lnTo>
                    <a:pt x="209842" y="72440"/>
                  </a:lnTo>
                  <a:lnTo>
                    <a:pt x="189763" y="23228"/>
                  </a:lnTo>
                  <a:lnTo>
                    <a:pt x="133857" y="0"/>
                  </a:lnTo>
                  <a:close/>
                </a:path>
              </a:pathLst>
            </a:custGeom>
            <a:solidFill>
              <a:srgbClr val="946E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8825523" y="4851260"/>
              <a:ext cx="323215" cy="26670"/>
            </a:xfrm>
            <a:custGeom>
              <a:avLst/>
              <a:gdLst/>
              <a:ahLst/>
              <a:cxnLst/>
              <a:rect l="l" t="t" r="r" b="b"/>
              <a:pathLst>
                <a:path w="323215" h="26670">
                  <a:moveTo>
                    <a:pt x="262470" y="0"/>
                  </a:moveTo>
                  <a:lnTo>
                    <a:pt x="0" y="0"/>
                  </a:lnTo>
                  <a:lnTo>
                    <a:pt x="24206" y="23317"/>
                  </a:lnTo>
                  <a:lnTo>
                    <a:pt x="312940" y="26276"/>
                  </a:lnTo>
                  <a:lnTo>
                    <a:pt x="322986" y="6515"/>
                  </a:lnTo>
                  <a:lnTo>
                    <a:pt x="262470" y="0"/>
                  </a:lnTo>
                  <a:close/>
                </a:path>
              </a:pathLst>
            </a:custGeom>
            <a:solidFill>
              <a:srgbClr val="4C4F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9309313" y="3715011"/>
              <a:ext cx="680085" cy="684530"/>
            </a:xfrm>
            <a:custGeom>
              <a:avLst/>
              <a:gdLst/>
              <a:ahLst/>
              <a:cxnLst/>
              <a:rect l="l" t="t" r="r" b="b"/>
              <a:pathLst>
                <a:path w="680084" h="684529">
                  <a:moveTo>
                    <a:pt x="253906" y="0"/>
                  </a:moveTo>
                  <a:lnTo>
                    <a:pt x="220994" y="22860"/>
                  </a:lnTo>
                  <a:lnTo>
                    <a:pt x="210619" y="33020"/>
                  </a:lnTo>
                  <a:lnTo>
                    <a:pt x="205265" y="36830"/>
                  </a:lnTo>
                  <a:lnTo>
                    <a:pt x="199255" y="41910"/>
                  </a:lnTo>
                  <a:lnTo>
                    <a:pt x="193087" y="45720"/>
                  </a:lnTo>
                  <a:lnTo>
                    <a:pt x="187007" y="50800"/>
                  </a:lnTo>
                  <a:lnTo>
                    <a:pt x="181262" y="55880"/>
                  </a:lnTo>
                  <a:lnTo>
                    <a:pt x="112537" y="121920"/>
                  </a:lnTo>
                  <a:lnTo>
                    <a:pt x="77929" y="153670"/>
                  </a:lnTo>
                  <a:lnTo>
                    <a:pt x="42603" y="185420"/>
                  </a:lnTo>
                  <a:lnTo>
                    <a:pt x="35714" y="191770"/>
                  </a:lnTo>
                  <a:lnTo>
                    <a:pt x="21877" y="203200"/>
                  </a:lnTo>
                  <a:lnTo>
                    <a:pt x="11653" y="212090"/>
                  </a:lnTo>
                  <a:lnTo>
                    <a:pt x="8047" y="214630"/>
                  </a:lnTo>
                  <a:lnTo>
                    <a:pt x="5507" y="218440"/>
                  </a:lnTo>
                  <a:lnTo>
                    <a:pt x="1851" y="224790"/>
                  </a:lnTo>
                  <a:lnTo>
                    <a:pt x="0" y="231140"/>
                  </a:lnTo>
                  <a:lnTo>
                    <a:pt x="336" y="237490"/>
                  </a:lnTo>
                  <a:lnTo>
                    <a:pt x="26182" y="269240"/>
                  </a:lnTo>
                  <a:lnTo>
                    <a:pt x="37846" y="281940"/>
                  </a:lnTo>
                  <a:lnTo>
                    <a:pt x="48701" y="295910"/>
                  </a:lnTo>
                  <a:lnTo>
                    <a:pt x="58920" y="309880"/>
                  </a:lnTo>
                  <a:lnTo>
                    <a:pt x="80300" y="340360"/>
                  </a:lnTo>
                  <a:lnTo>
                    <a:pt x="92451" y="356870"/>
                  </a:lnTo>
                  <a:lnTo>
                    <a:pt x="105392" y="373380"/>
                  </a:lnTo>
                  <a:lnTo>
                    <a:pt x="119387" y="388620"/>
                  </a:lnTo>
                  <a:lnTo>
                    <a:pt x="124401" y="393700"/>
                  </a:lnTo>
                  <a:lnTo>
                    <a:pt x="129139" y="398780"/>
                  </a:lnTo>
                  <a:lnTo>
                    <a:pt x="133580" y="405130"/>
                  </a:lnTo>
                  <a:lnTo>
                    <a:pt x="137701" y="411480"/>
                  </a:lnTo>
                  <a:lnTo>
                    <a:pt x="144653" y="421640"/>
                  </a:lnTo>
                  <a:lnTo>
                    <a:pt x="152023" y="431800"/>
                  </a:lnTo>
                  <a:lnTo>
                    <a:pt x="159789" y="440690"/>
                  </a:lnTo>
                  <a:lnTo>
                    <a:pt x="167927" y="449580"/>
                  </a:lnTo>
                  <a:lnTo>
                    <a:pt x="169502" y="452120"/>
                  </a:lnTo>
                  <a:lnTo>
                    <a:pt x="171318" y="453390"/>
                  </a:lnTo>
                  <a:lnTo>
                    <a:pt x="172448" y="455930"/>
                  </a:lnTo>
                  <a:lnTo>
                    <a:pt x="176856" y="462280"/>
                  </a:lnTo>
                  <a:lnTo>
                    <a:pt x="181670" y="469900"/>
                  </a:lnTo>
                  <a:lnTo>
                    <a:pt x="186934" y="476250"/>
                  </a:lnTo>
                  <a:lnTo>
                    <a:pt x="192692" y="482600"/>
                  </a:lnTo>
                  <a:lnTo>
                    <a:pt x="193898" y="482600"/>
                  </a:lnTo>
                  <a:lnTo>
                    <a:pt x="194940" y="485140"/>
                  </a:lnTo>
                  <a:lnTo>
                    <a:pt x="195968" y="486410"/>
                  </a:lnTo>
                  <a:lnTo>
                    <a:pt x="202772" y="494030"/>
                  </a:lnTo>
                  <a:lnTo>
                    <a:pt x="209548" y="502920"/>
                  </a:lnTo>
                  <a:lnTo>
                    <a:pt x="216385" y="511810"/>
                  </a:lnTo>
                  <a:lnTo>
                    <a:pt x="223375" y="519430"/>
                  </a:lnTo>
                  <a:lnTo>
                    <a:pt x="235228" y="532130"/>
                  </a:lnTo>
                  <a:lnTo>
                    <a:pt x="247484" y="544830"/>
                  </a:lnTo>
                  <a:lnTo>
                    <a:pt x="259396" y="557530"/>
                  </a:lnTo>
                  <a:lnTo>
                    <a:pt x="270213" y="571500"/>
                  </a:lnTo>
                  <a:lnTo>
                    <a:pt x="273286" y="576580"/>
                  </a:lnTo>
                  <a:lnTo>
                    <a:pt x="276271" y="580390"/>
                  </a:lnTo>
                  <a:lnTo>
                    <a:pt x="279954" y="584200"/>
                  </a:lnTo>
                  <a:lnTo>
                    <a:pt x="299715" y="605790"/>
                  </a:lnTo>
                  <a:lnTo>
                    <a:pt x="319532" y="626110"/>
                  </a:lnTo>
                  <a:lnTo>
                    <a:pt x="338984" y="647700"/>
                  </a:lnTo>
                  <a:lnTo>
                    <a:pt x="357652" y="669290"/>
                  </a:lnTo>
                  <a:lnTo>
                    <a:pt x="360599" y="673100"/>
                  </a:lnTo>
                  <a:lnTo>
                    <a:pt x="363659" y="675640"/>
                  </a:lnTo>
                  <a:lnTo>
                    <a:pt x="366301" y="679450"/>
                  </a:lnTo>
                  <a:lnTo>
                    <a:pt x="368358" y="683260"/>
                  </a:lnTo>
                  <a:lnTo>
                    <a:pt x="370962" y="684530"/>
                  </a:lnTo>
                  <a:lnTo>
                    <a:pt x="378594" y="684530"/>
                  </a:lnTo>
                  <a:lnTo>
                    <a:pt x="382849" y="683260"/>
                  </a:lnTo>
                  <a:lnTo>
                    <a:pt x="391510" y="679450"/>
                  </a:lnTo>
                  <a:lnTo>
                    <a:pt x="396209" y="674370"/>
                  </a:lnTo>
                  <a:lnTo>
                    <a:pt x="401124" y="671830"/>
                  </a:lnTo>
                  <a:lnTo>
                    <a:pt x="417649" y="659130"/>
                  </a:lnTo>
                  <a:lnTo>
                    <a:pt x="425790" y="654050"/>
                  </a:lnTo>
                  <a:lnTo>
                    <a:pt x="433611" y="647700"/>
                  </a:lnTo>
                  <a:lnTo>
                    <a:pt x="443416" y="638810"/>
                  </a:lnTo>
                  <a:lnTo>
                    <a:pt x="354884" y="638810"/>
                  </a:lnTo>
                  <a:lnTo>
                    <a:pt x="354833" y="637540"/>
                  </a:lnTo>
                  <a:lnTo>
                    <a:pt x="444817" y="637540"/>
                  </a:lnTo>
                  <a:lnTo>
                    <a:pt x="449019" y="633730"/>
                  </a:lnTo>
                  <a:lnTo>
                    <a:pt x="494457" y="591820"/>
                  </a:lnTo>
                  <a:lnTo>
                    <a:pt x="505642" y="581660"/>
                  </a:lnTo>
                  <a:lnTo>
                    <a:pt x="527709" y="560070"/>
                  </a:lnTo>
                  <a:lnTo>
                    <a:pt x="538945" y="549910"/>
                  </a:lnTo>
                  <a:lnTo>
                    <a:pt x="547673" y="541020"/>
                  </a:lnTo>
                  <a:lnTo>
                    <a:pt x="554865" y="534670"/>
                  </a:lnTo>
                  <a:lnTo>
                    <a:pt x="395676" y="534670"/>
                  </a:lnTo>
                  <a:lnTo>
                    <a:pt x="392133" y="533400"/>
                  </a:lnTo>
                  <a:lnTo>
                    <a:pt x="385452" y="529590"/>
                  </a:lnTo>
                  <a:lnTo>
                    <a:pt x="384665" y="528320"/>
                  </a:lnTo>
                  <a:lnTo>
                    <a:pt x="384017" y="528320"/>
                  </a:lnTo>
                  <a:lnTo>
                    <a:pt x="383738" y="527050"/>
                  </a:lnTo>
                  <a:lnTo>
                    <a:pt x="383395" y="525780"/>
                  </a:lnTo>
                  <a:lnTo>
                    <a:pt x="383293" y="524510"/>
                  </a:lnTo>
                  <a:lnTo>
                    <a:pt x="565544" y="524510"/>
                  </a:lnTo>
                  <a:lnTo>
                    <a:pt x="573463" y="516890"/>
                  </a:lnTo>
                  <a:lnTo>
                    <a:pt x="574200" y="516890"/>
                  </a:lnTo>
                  <a:lnTo>
                    <a:pt x="605050" y="485140"/>
                  </a:lnTo>
                  <a:lnTo>
                    <a:pt x="620447" y="469900"/>
                  </a:lnTo>
                  <a:lnTo>
                    <a:pt x="627513" y="462280"/>
                  </a:lnTo>
                  <a:lnTo>
                    <a:pt x="570199" y="462280"/>
                  </a:lnTo>
                  <a:lnTo>
                    <a:pt x="570022" y="461010"/>
                  </a:lnTo>
                  <a:lnTo>
                    <a:pt x="628691" y="461010"/>
                  </a:lnTo>
                  <a:lnTo>
                    <a:pt x="635757" y="453390"/>
                  </a:lnTo>
                  <a:lnTo>
                    <a:pt x="641187" y="448310"/>
                  </a:lnTo>
                  <a:lnTo>
                    <a:pt x="645382" y="443230"/>
                  </a:lnTo>
                  <a:lnTo>
                    <a:pt x="448584" y="443230"/>
                  </a:lnTo>
                  <a:lnTo>
                    <a:pt x="447517" y="441960"/>
                  </a:lnTo>
                  <a:lnTo>
                    <a:pt x="446641" y="440690"/>
                  </a:lnTo>
                  <a:lnTo>
                    <a:pt x="445676" y="439420"/>
                  </a:lnTo>
                  <a:lnTo>
                    <a:pt x="506915" y="439420"/>
                  </a:lnTo>
                  <a:lnTo>
                    <a:pt x="506534" y="438150"/>
                  </a:lnTo>
                  <a:lnTo>
                    <a:pt x="506217" y="438150"/>
                  </a:lnTo>
                  <a:lnTo>
                    <a:pt x="506166" y="436880"/>
                  </a:lnTo>
                  <a:lnTo>
                    <a:pt x="650527" y="436880"/>
                  </a:lnTo>
                  <a:lnTo>
                    <a:pt x="656610" y="429260"/>
                  </a:lnTo>
                  <a:lnTo>
                    <a:pt x="660880" y="424180"/>
                  </a:lnTo>
                  <a:lnTo>
                    <a:pt x="663375" y="420370"/>
                  </a:lnTo>
                  <a:lnTo>
                    <a:pt x="370289" y="420370"/>
                  </a:lnTo>
                  <a:lnTo>
                    <a:pt x="370047" y="419100"/>
                  </a:lnTo>
                  <a:lnTo>
                    <a:pt x="368765" y="419100"/>
                  </a:lnTo>
                  <a:lnTo>
                    <a:pt x="367545" y="417830"/>
                  </a:lnTo>
                  <a:lnTo>
                    <a:pt x="366415" y="416560"/>
                  </a:lnTo>
                  <a:lnTo>
                    <a:pt x="364917" y="415290"/>
                  </a:lnTo>
                  <a:lnTo>
                    <a:pt x="363481" y="412750"/>
                  </a:lnTo>
                  <a:lnTo>
                    <a:pt x="361996" y="411480"/>
                  </a:lnTo>
                  <a:lnTo>
                    <a:pt x="670100" y="411480"/>
                  </a:lnTo>
                  <a:lnTo>
                    <a:pt x="673590" y="406400"/>
                  </a:lnTo>
                  <a:lnTo>
                    <a:pt x="677329" y="401320"/>
                  </a:lnTo>
                  <a:lnTo>
                    <a:pt x="406065" y="401320"/>
                  </a:lnTo>
                  <a:lnTo>
                    <a:pt x="405620" y="400050"/>
                  </a:lnTo>
                  <a:lnTo>
                    <a:pt x="404693" y="400050"/>
                  </a:lnTo>
                  <a:lnTo>
                    <a:pt x="404731" y="398780"/>
                  </a:lnTo>
                  <a:lnTo>
                    <a:pt x="424327" y="398780"/>
                  </a:lnTo>
                  <a:lnTo>
                    <a:pt x="423578" y="397510"/>
                  </a:lnTo>
                  <a:lnTo>
                    <a:pt x="421673" y="396240"/>
                  </a:lnTo>
                  <a:lnTo>
                    <a:pt x="419717" y="394970"/>
                  </a:lnTo>
                  <a:lnTo>
                    <a:pt x="412148" y="387350"/>
                  </a:lnTo>
                  <a:lnTo>
                    <a:pt x="400604" y="374650"/>
                  </a:lnTo>
                  <a:lnTo>
                    <a:pt x="400007" y="374650"/>
                  </a:lnTo>
                  <a:lnTo>
                    <a:pt x="399727" y="373380"/>
                  </a:lnTo>
                  <a:lnTo>
                    <a:pt x="580245" y="373380"/>
                  </a:lnTo>
                  <a:lnTo>
                    <a:pt x="579521" y="372110"/>
                  </a:lnTo>
                  <a:lnTo>
                    <a:pt x="577286" y="368300"/>
                  </a:lnTo>
                  <a:lnTo>
                    <a:pt x="573997" y="364490"/>
                  </a:lnTo>
                  <a:lnTo>
                    <a:pt x="655626" y="364490"/>
                  </a:lnTo>
                  <a:lnTo>
                    <a:pt x="653994" y="363220"/>
                  </a:lnTo>
                  <a:lnTo>
                    <a:pt x="648873" y="358140"/>
                  </a:lnTo>
                  <a:lnTo>
                    <a:pt x="319654" y="358140"/>
                  </a:lnTo>
                  <a:lnTo>
                    <a:pt x="318308" y="356870"/>
                  </a:lnTo>
                  <a:lnTo>
                    <a:pt x="316530" y="355600"/>
                  </a:lnTo>
                  <a:lnTo>
                    <a:pt x="316161" y="354330"/>
                  </a:lnTo>
                  <a:lnTo>
                    <a:pt x="315018" y="353060"/>
                  </a:lnTo>
                  <a:lnTo>
                    <a:pt x="313774" y="350520"/>
                  </a:lnTo>
                  <a:lnTo>
                    <a:pt x="641377" y="350520"/>
                  </a:lnTo>
                  <a:lnTo>
                    <a:pt x="632675" y="341630"/>
                  </a:lnTo>
                  <a:lnTo>
                    <a:pt x="552927" y="341630"/>
                  </a:lnTo>
                  <a:lnTo>
                    <a:pt x="551022" y="340360"/>
                  </a:lnTo>
                  <a:lnTo>
                    <a:pt x="548927" y="339090"/>
                  </a:lnTo>
                  <a:lnTo>
                    <a:pt x="547200" y="336550"/>
                  </a:lnTo>
                  <a:lnTo>
                    <a:pt x="545599" y="335280"/>
                  </a:lnTo>
                  <a:lnTo>
                    <a:pt x="544406" y="334010"/>
                  </a:lnTo>
                  <a:lnTo>
                    <a:pt x="543047" y="331470"/>
                  </a:lnTo>
                  <a:lnTo>
                    <a:pt x="622633" y="331470"/>
                  </a:lnTo>
                  <a:lnTo>
                    <a:pt x="608690" y="317500"/>
                  </a:lnTo>
                  <a:lnTo>
                    <a:pt x="198178" y="317500"/>
                  </a:lnTo>
                  <a:lnTo>
                    <a:pt x="197797" y="316230"/>
                  </a:lnTo>
                  <a:lnTo>
                    <a:pt x="197175" y="316230"/>
                  </a:lnTo>
                  <a:lnTo>
                    <a:pt x="196769" y="314960"/>
                  </a:lnTo>
                  <a:lnTo>
                    <a:pt x="196159" y="313690"/>
                  </a:lnTo>
                  <a:lnTo>
                    <a:pt x="604887" y="313690"/>
                  </a:lnTo>
                  <a:lnTo>
                    <a:pt x="602352" y="311150"/>
                  </a:lnTo>
                  <a:lnTo>
                    <a:pt x="191066" y="311150"/>
                  </a:lnTo>
                  <a:lnTo>
                    <a:pt x="190546" y="309880"/>
                  </a:lnTo>
                  <a:lnTo>
                    <a:pt x="601085" y="309880"/>
                  </a:lnTo>
                  <a:lnTo>
                    <a:pt x="599817" y="308610"/>
                  </a:lnTo>
                  <a:lnTo>
                    <a:pt x="488437" y="308610"/>
                  </a:lnTo>
                  <a:lnTo>
                    <a:pt x="479661" y="300990"/>
                  </a:lnTo>
                  <a:lnTo>
                    <a:pt x="474378" y="297180"/>
                  </a:lnTo>
                  <a:lnTo>
                    <a:pt x="473857" y="295910"/>
                  </a:lnTo>
                  <a:lnTo>
                    <a:pt x="473133" y="294640"/>
                  </a:lnTo>
                  <a:lnTo>
                    <a:pt x="585875" y="294640"/>
                  </a:lnTo>
                  <a:lnTo>
                    <a:pt x="568129" y="276860"/>
                  </a:lnTo>
                  <a:lnTo>
                    <a:pt x="566491" y="275590"/>
                  </a:lnTo>
                  <a:lnTo>
                    <a:pt x="565678" y="274320"/>
                  </a:lnTo>
                  <a:lnTo>
                    <a:pt x="537383" y="274320"/>
                  </a:lnTo>
                  <a:lnTo>
                    <a:pt x="535541" y="271780"/>
                  </a:lnTo>
                  <a:lnTo>
                    <a:pt x="533996" y="270600"/>
                  </a:lnTo>
                  <a:lnTo>
                    <a:pt x="533664" y="270229"/>
                  </a:lnTo>
                  <a:lnTo>
                    <a:pt x="531947" y="267970"/>
                  </a:lnTo>
                  <a:lnTo>
                    <a:pt x="532087" y="266700"/>
                  </a:lnTo>
                  <a:lnTo>
                    <a:pt x="557694" y="266700"/>
                  </a:lnTo>
                  <a:lnTo>
                    <a:pt x="553659" y="262890"/>
                  </a:lnTo>
                  <a:lnTo>
                    <a:pt x="536264" y="247650"/>
                  </a:lnTo>
                  <a:lnTo>
                    <a:pt x="512986" y="247650"/>
                  </a:lnTo>
                  <a:lnTo>
                    <a:pt x="512757" y="246380"/>
                  </a:lnTo>
                  <a:lnTo>
                    <a:pt x="534814" y="246380"/>
                  </a:lnTo>
                  <a:lnTo>
                    <a:pt x="525470" y="237490"/>
                  </a:lnTo>
                  <a:lnTo>
                    <a:pt x="510624" y="224790"/>
                  </a:lnTo>
                  <a:lnTo>
                    <a:pt x="495892" y="210820"/>
                  </a:lnTo>
                  <a:lnTo>
                    <a:pt x="495396" y="209550"/>
                  </a:lnTo>
                  <a:lnTo>
                    <a:pt x="494812" y="209550"/>
                  </a:lnTo>
                  <a:lnTo>
                    <a:pt x="477349" y="194310"/>
                  </a:lnTo>
                  <a:lnTo>
                    <a:pt x="233281" y="194310"/>
                  </a:lnTo>
                  <a:lnTo>
                    <a:pt x="233179" y="193040"/>
                  </a:lnTo>
                  <a:lnTo>
                    <a:pt x="233929" y="193040"/>
                  </a:lnTo>
                  <a:lnTo>
                    <a:pt x="234348" y="191770"/>
                  </a:lnTo>
                  <a:lnTo>
                    <a:pt x="474439" y="191770"/>
                  </a:lnTo>
                  <a:lnTo>
                    <a:pt x="472983" y="190500"/>
                  </a:lnTo>
                  <a:lnTo>
                    <a:pt x="465920" y="185420"/>
                  </a:lnTo>
                  <a:lnTo>
                    <a:pt x="460052" y="179070"/>
                  </a:lnTo>
                  <a:lnTo>
                    <a:pt x="442539" y="163830"/>
                  </a:lnTo>
                  <a:lnTo>
                    <a:pt x="435733" y="157480"/>
                  </a:lnTo>
                  <a:lnTo>
                    <a:pt x="271445" y="157480"/>
                  </a:lnTo>
                  <a:lnTo>
                    <a:pt x="270213" y="156210"/>
                  </a:lnTo>
                  <a:lnTo>
                    <a:pt x="267419" y="153670"/>
                  </a:lnTo>
                  <a:lnTo>
                    <a:pt x="264294" y="153670"/>
                  </a:lnTo>
                  <a:lnTo>
                    <a:pt x="263825" y="152400"/>
                  </a:lnTo>
                  <a:lnTo>
                    <a:pt x="263253" y="151130"/>
                  </a:lnTo>
                  <a:lnTo>
                    <a:pt x="427798" y="151130"/>
                  </a:lnTo>
                  <a:lnTo>
                    <a:pt x="426154" y="149860"/>
                  </a:lnTo>
                  <a:lnTo>
                    <a:pt x="417991" y="142240"/>
                  </a:lnTo>
                  <a:lnTo>
                    <a:pt x="409989" y="134620"/>
                  </a:lnTo>
                  <a:lnTo>
                    <a:pt x="352538" y="78740"/>
                  </a:lnTo>
                  <a:lnTo>
                    <a:pt x="341506" y="71120"/>
                  </a:lnTo>
                  <a:lnTo>
                    <a:pt x="336011" y="66040"/>
                  </a:lnTo>
                  <a:lnTo>
                    <a:pt x="327486" y="58420"/>
                  </a:lnTo>
                  <a:lnTo>
                    <a:pt x="302013" y="36830"/>
                  </a:lnTo>
                  <a:lnTo>
                    <a:pt x="295575" y="31750"/>
                  </a:lnTo>
                  <a:lnTo>
                    <a:pt x="289225" y="26670"/>
                  </a:lnTo>
                  <a:lnTo>
                    <a:pt x="282544" y="21590"/>
                  </a:lnTo>
                  <a:lnTo>
                    <a:pt x="276663" y="16510"/>
                  </a:lnTo>
                  <a:lnTo>
                    <a:pt x="264728" y="8890"/>
                  </a:lnTo>
                  <a:lnTo>
                    <a:pt x="258846" y="3810"/>
                  </a:lnTo>
                  <a:lnTo>
                    <a:pt x="253906" y="0"/>
                  </a:lnTo>
                  <a:close/>
                </a:path>
                <a:path w="680084" h="684529">
                  <a:moveTo>
                    <a:pt x="444817" y="637540"/>
                  </a:moveTo>
                  <a:lnTo>
                    <a:pt x="355569" y="637540"/>
                  </a:lnTo>
                  <a:lnTo>
                    <a:pt x="355658" y="638810"/>
                  </a:lnTo>
                  <a:lnTo>
                    <a:pt x="443416" y="638810"/>
                  </a:lnTo>
                  <a:lnTo>
                    <a:pt x="444817" y="637540"/>
                  </a:lnTo>
                  <a:close/>
                </a:path>
                <a:path w="680084" h="684529">
                  <a:moveTo>
                    <a:pt x="565544" y="524510"/>
                  </a:moveTo>
                  <a:lnTo>
                    <a:pt x="385008" y="524510"/>
                  </a:lnTo>
                  <a:lnTo>
                    <a:pt x="386786" y="525780"/>
                  </a:lnTo>
                  <a:lnTo>
                    <a:pt x="388742" y="527050"/>
                  </a:lnTo>
                  <a:lnTo>
                    <a:pt x="391383" y="529590"/>
                  </a:lnTo>
                  <a:lnTo>
                    <a:pt x="393936" y="532130"/>
                  </a:lnTo>
                  <a:lnTo>
                    <a:pt x="396527" y="534670"/>
                  </a:lnTo>
                  <a:lnTo>
                    <a:pt x="554865" y="534670"/>
                  </a:lnTo>
                  <a:lnTo>
                    <a:pt x="556304" y="533400"/>
                  </a:lnTo>
                  <a:lnTo>
                    <a:pt x="565544" y="524510"/>
                  </a:lnTo>
                  <a:close/>
                </a:path>
                <a:path w="680084" h="684529">
                  <a:moveTo>
                    <a:pt x="628691" y="461010"/>
                  </a:moveTo>
                  <a:lnTo>
                    <a:pt x="570707" y="461010"/>
                  </a:lnTo>
                  <a:lnTo>
                    <a:pt x="570961" y="462280"/>
                  </a:lnTo>
                  <a:lnTo>
                    <a:pt x="627513" y="462280"/>
                  </a:lnTo>
                  <a:lnTo>
                    <a:pt x="628691" y="461010"/>
                  </a:lnTo>
                  <a:close/>
                </a:path>
                <a:path w="680084" h="684529">
                  <a:moveTo>
                    <a:pt x="650527" y="436880"/>
                  </a:moveTo>
                  <a:lnTo>
                    <a:pt x="507334" y="436880"/>
                  </a:lnTo>
                  <a:lnTo>
                    <a:pt x="507804" y="438150"/>
                  </a:lnTo>
                  <a:lnTo>
                    <a:pt x="507195" y="439420"/>
                  </a:lnTo>
                  <a:lnTo>
                    <a:pt x="447200" y="439420"/>
                  </a:lnTo>
                  <a:lnTo>
                    <a:pt x="448406" y="440690"/>
                  </a:lnTo>
                  <a:lnTo>
                    <a:pt x="449473" y="441960"/>
                  </a:lnTo>
                  <a:lnTo>
                    <a:pt x="451124" y="443230"/>
                  </a:lnTo>
                  <a:lnTo>
                    <a:pt x="645382" y="443230"/>
                  </a:lnTo>
                  <a:lnTo>
                    <a:pt x="646431" y="441960"/>
                  </a:lnTo>
                  <a:lnTo>
                    <a:pt x="650527" y="436880"/>
                  </a:lnTo>
                  <a:close/>
                </a:path>
                <a:path w="680084" h="684529">
                  <a:moveTo>
                    <a:pt x="670100" y="411480"/>
                  </a:moveTo>
                  <a:lnTo>
                    <a:pt x="361996" y="411480"/>
                  </a:lnTo>
                  <a:lnTo>
                    <a:pt x="364091" y="412750"/>
                  </a:lnTo>
                  <a:lnTo>
                    <a:pt x="366936" y="414020"/>
                  </a:lnTo>
                  <a:lnTo>
                    <a:pt x="369031" y="416560"/>
                  </a:lnTo>
                  <a:lnTo>
                    <a:pt x="371190" y="419100"/>
                  </a:lnTo>
                  <a:lnTo>
                    <a:pt x="370962" y="419100"/>
                  </a:lnTo>
                  <a:lnTo>
                    <a:pt x="370289" y="420370"/>
                  </a:lnTo>
                  <a:lnTo>
                    <a:pt x="663375" y="420370"/>
                  </a:lnTo>
                  <a:lnTo>
                    <a:pt x="665038" y="417830"/>
                  </a:lnTo>
                  <a:lnTo>
                    <a:pt x="669228" y="412750"/>
                  </a:lnTo>
                  <a:lnTo>
                    <a:pt x="670100" y="411480"/>
                  </a:lnTo>
                  <a:close/>
                </a:path>
                <a:path w="680084" h="684529">
                  <a:moveTo>
                    <a:pt x="679249" y="391160"/>
                  </a:moveTo>
                  <a:lnTo>
                    <a:pt x="609430" y="391160"/>
                  </a:lnTo>
                  <a:lnTo>
                    <a:pt x="610141" y="392430"/>
                  </a:lnTo>
                  <a:lnTo>
                    <a:pt x="611004" y="392430"/>
                  </a:lnTo>
                  <a:lnTo>
                    <a:pt x="611385" y="393700"/>
                  </a:lnTo>
                  <a:lnTo>
                    <a:pt x="611728" y="393700"/>
                  </a:lnTo>
                  <a:lnTo>
                    <a:pt x="611449" y="394970"/>
                  </a:lnTo>
                  <a:lnTo>
                    <a:pt x="611906" y="396240"/>
                  </a:lnTo>
                  <a:lnTo>
                    <a:pt x="612516" y="396240"/>
                  </a:lnTo>
                  <a:lnTo>
                    <a:pt x="612782" y="397510"/>
                  </a:lnTo>
                  <a:lnTo>
                    <a:pt x="613176" y="397510"/>
                  </a:lnTo>
                  <a:lnTo>
                    <a:pt x="613265" y="398780"/>
                  </a:lnTo>
                  <a:lnTo>
                    <a:pt x="405303" y="398780"/>
                  </a:lnTo>
                  <a:lnTo>
                    <a:pt x="406433" y="400050"/>
                  </a:lnTo>
                  <a:lnTo>
                    <a:pt x="406166" y="400050"/>
                  </a:lnTo>
                  <a:lnTo>
                    <a:pt x="406065" y="401320"/>
                  </a:lnTo>
                  <a:lnTo>
                    <a:pt x="677329" y="401320"/>
                  </a:lnTo>
                  <a:lnTo>
                    <a:pt x="678263" y="400050"/>
                  </a:lnTo>
                  <a:lnTo>
                    <a:pt x="679886" y="393700"/>
                  </a:lnTo>
                  <a:lnTo>
                    <a:pt x="679249" y="391160"/>
                  </a:lnTo>
                  <a:close/>
                </a:path>
                <a:path w="680084" h="684529">
                  <a:moveTo>
                    <a:pt x="419723" y="389445"/>
                  </a:moveTo>
                  <a:lnTo>
                    <a:pt x="421901" y="392430"/>
                  </a:lnTo>
                  <a:lnTo>
                    <a:pt x="423857" y="393700"/>
                  </a:lnTo>
                  <a:lnTo>
                    <a:pt x="426092" y="396240"/>
                  </a:lnTo>
                  <a:lnTo>
                    <a:pt x="426156" y="397510"/>
                  </a:lnTo>
                  <a:lnTo>
                    <a:pt x="426410" y="398780"/>
                  </a:lnTo>
                  <a:lnTo>
                    <a:pt x="611982" y="398780"/>
                  </a:lnTo>
                  <a:lnTo>
                    <a:pt x="611525" y="397510"/>
                  </a:lnTo>
                  <a:lnTo>
                    <a:pt x="611208" y="397510"/>
                  </a:lnTo>
                  <a:lnTo>
                    <a:pt x="611449" y="396240"/>
                  </a:lnTo>
                  <a:lnTo>
                    <a:pt x="611449" y="394970"/>
                  </a:lnTo>
                  <a:lnTo>
                    <a:pt x="610408" y="394970"/>
                  </a:lnTo>
                  <a:lnTo>
                    <a:pt x="610141" y="393700"/>
                  </a:lnTo>
                  <a:lnTo>
                    <a:pt x="609785" y="393700"/>
                  </a:lnTo>
                  <a:lnTo>
                    <a:pt x="609684" y="392430"/>
                  </a:lnTo>
                  <a:lnTo>
                    <a:pt x="609430" y="391160"/>
                  </a:lnTo>
                  <a:lnTo>
                    <a:pt x="679249" y="391160"/>
                  </a:lnTo>
                  <a:lnTo>
                    <a:pt x="678931" y="389890"/>
                  </a:lnTo>
                  <a:lnTo>
                    <a:pt x="420250" y="389890"/>
                  </a:lnTo>
                  <a:lnTo>
                    <a:pt x="419723" y="389445"/>
                  </a:lnTo>
                  <a:close/>
                </a:path>
                <a:path w="680084" h="684529">
                  <a:moveTo>
                    <a:pt x="580245" y="373380"/>
                  </a:moveTo>
                  <a:lnTo>
                    <a:pt x="401378" y="373380"/>
                  </a:lnTo>
                  <a:lnTo>
                    <a:pt x="408084" y="379730"/>
                  </a:lnTo>
                  <a:lnTo>
                    <a:pt x="414218" y="384810"/>
                  </a:lnTo>
                  <a:lnTo>
                    <a:pt x="420250" y="389890"/>
                  </a:lnTo>
                  <a:lnTo>
                    <a:pt x="678931" y="389890"/>
                  </a:lnTo>
                  <a:lnTo>
                    <a:pt x="678294" y="387350"/>
                  </a:lnTo>
                  <a:lnTo>
                    <a:pt x="673323" y="381000"/>
                  </a:lnTo>
                  <a:lnTo>
                    <a:pt x="672062" y="379730"/>
                  </a:lnTo>
                  <a:lnTo>
                    <a:pt x="584538" y="379730"/>
                  </a:lnTo>
                  <a:lnTo>
                    <a:pt x="584055" y="378460"/>
                  </a:lnTo>
                  <a:lnTo>
                    <a:pt x="581693" y="375920"/>
                  </a:lnTo>
                  <a:lnTo>
                    <a:pt x="580245" y="373380"/>
                  </a:lnTo>
                  <a:close/>
                </a:path>
                <a:path w="680084" h="684529">
                  <a:moveTo>
                    <a:pt x="655626" y="364490"/>
                  </a:moveTo>
                  <a:lnTo>
                    <a:pt x="573997" y="364490"/>
                  </a:lnTo>
                  <a:lnTo>
                    <a:pt x="577565" y="365760"/>
                  </a:lnTo>
                  <a:lnTo>
                    <a:pt x="579445" y="367030"/>
                  </a:lnTo>
                  <a:lnTo>
                    <a:pt x="583699" y="374650"/>
                  </a:lnTo>
                  <a:lnTo>
                    <a:pt x="586189" y="378460"/>
                  </a:lnTo>
                  <a:lnTo>
                    <a:pt x="586227" y="379730"/>
                  </a:lnTo>
                  <a:lnTo>
                    <a:pt x="672062" y="379730"/>
                  </a:lnTo>
                  <a:lnTo>
                    <a:pt x="667015" y="374650"/>
                  </a:lnTo>
                  <a:lnTo>
                    <a:pt x="660520" y="368300"/>
                  </a:lnTo>
                  <a:lnTo>
                    <a:pt x="655626" y="364490"/>
                  </a:lnTo>
                  <a:close/>
                </a:path>
                <a:path w="680084" h="684529">
                  <a:moveTo>
                    <a:pt x="641377" y="350520"/>
                  </a:moveTo>
                  <a:lnTo>
                    <a:pt x="313774" y="350520"/>
                  </a:lnTo>
                  <a:lnTo>
                    <a:pt x="315971" y="351790"/>
                  </a:lnTo>
                  <a:lnTo>
                    <a:pt x="317558" y="353060"/>
                  </a:lnTo>
                  <a:lnTo>
                    <a:pt x="318003" y="354330"/>
                  </a:lnTo>
                  <a:lnTo>
                    <a:pt x="319285" y="355600"/>
                  </a:lnTo>
                  <a:lnTo>
                    <a:pt x="320936" y="358140"/>
                  </a:lnTo>
                  <a:lnTo>
                    <a:pt x="648873" y="358140"/>
                  </a:lnTo>
                  <a:lnTo>
                    <a:pt x="647593" y="356870"/>
                  </a:lnTo>
                  <a:lnTo>
                    <a:pt x="641377" y="350520"/>
                  </a:lnTo>
                  <a:close/>
                </a:path>
                <a:path w="680084" h="684529">
                  <a:moveTo>
                    <a:pt x="622633" y="331470"/>
                  </a:moveTo>
                  <a:lnTo>
                    <a:pt x="543047" y="331470"/>
                  </a:lnTo>
                  <a:lnTo>
                    <a:pt x="548990" y="335280"/>
                  </a:lnTo>
                  <a:lnTo>
                    <a:pt x="551657" y="339090"/>
                  </a:lnTo>
                  <a:lnTo>
                    <a:pt x="552927" y="341630"/>
                  </a:lnTo>
                  <a:lnTo>
                    <a:pt x="632675" y="341630"/>
                  </a:lnTo>
                  <a:lnTo>
                    <a:pt x="627703" y="336550"/>
                  </a:lnTo>
                  <a:lnTo>
                    <a:pt x="622633" y="331470"/>
                  </a:lnTo>
                  <a:close/>
                </a:path>
                <a:path w="680084" h="684529">
                  <a:moveTo>
                    <a:pt x="604887" y="313690"/>
                  </a:moveTo>
                  <a:lnTo>
                    <a:pt x="197886" y="313690"/>
                  </a:lnTo>
                  <a:lnTo>
                    <a:pt x="198496" y="314960"/>
                  </a:lnTo>
                  <a:lnTo>
                    <a:pt x="198928" y="316230"/>
                  </a:lnTo>
                  <a:lnTo>
                    <a:pt x="199436" y="317500"/>
                  </a:lnTo>
                  <a:lnTo>
                    <a:pt x="608690" y="317500"/>
                  </a:lnTo>
                  <a:lnTo>
                    <a:pt x="604887" y="313690"/>
                  </a:lnTo>
                  <a:close/>
                </a:path>
                <a:path w="680084" h="684529">
                  <a:moveTo>
                    <a:pt x="601085" y="309880"/>
                  </a:moveTo>
                  <a:lnTo>
                    <a:pt x="190546" y="309880"/>
                  </a:lnTo>
                  <a:lnTo>
                    <a:pt x="191142" y="311150"/>
                  </a:lnTo>
                  <a:lnTo>
                    <a:pt x="602352" y="311150"/>
                  </a:lnTo>
                  <a:lnTo>
                    <a:pt x="601085" y="309880"/>
                  </a:lnTo>
                  <a:close/>
                </a:path>
                <a:path w="680084" h="684529">
                  <a:moveTo>
                    <a:pt x="485049" y="301443"/>
                  </a:moveTo>
                  <a:lnTo>
                    <a:pt x="486989" y="303530"/>
                  </a:lnTo>
                  <a:lnTo>
                    <a:pt x="488234" y="304800"/>
                  </a:lnTo>
                  <a:lnTo>
                    <a:pt x="489250" y="306070"/>
                  </a:lnTo>
                  <a:lnTo>
                    <a:pt x="489796" y="307340"/>
                  </a:lnTo>
                  <a:lnTo>
                    <a:pt x="489923" y="308610"/>
                  </a:lnTo>
                  <a:lnTo>
                    <a:pt x="599817" y="308610"/>
                  </a:lnTo>
                  <a:lnTo>
                    <a:pt x="593480" y="302260"/>
                  </a:lnTo>
                  <a:lnTo>
                    <a:pt x="486036" y="302260"/>
                  </a:lnTo>
                  <a:lnTo>
                    <a:pt x="485049" y="301443"/>
                  </a:lnTo>
                  <a:close/>
                </a:path>
                <a:path w="680084" h="684529">
                  <a:moveTo>
                    <a:pt x="585875" y="294640"/>
                  </a:moveTo>
                  <a:lnTo>
                    <a:pt x="475686" y="294640"/>
                  </a:lnTo>
                  <a:lnTo>
                    <a:pt x="479890" y="297180"/>
                  </a:lnTo>
                  <a:lnTo>
                    <a:pt x="486036" y="302260"/>
                  </a:lnTo>
                  <a:lnTo>
                    <a:pt x="593480" y="302260"/>
                  </a:lnTo>
                  <a:lnTo>
                    <a:pt x="585875" y="294640"/>
                  </a:lnTo>
                  <a:close/>
                </a:path>
                <a:path w="680084" h="684529">
                  <a:moveTo>
                    <a:pt x="536391" y="270229"/>
                  </a:moveTo>
                  <a:lnTo>
                    <a:pt x="538449" y="273050"/>
                  </a:lnTo>
                  <a:lnTo>
                    <a:pt x="538145" y="273050"/>
                  </a:lnTo>
                  <a:lnTo>
                    <a:pt x="538068" y="274320"/>
                  </a:lnTo>
                  <a:lnTo>
                    <a:pt x="565678" y="274320"/>
                  </a:lnTo>
                  <a:lnTo>
                    <a:pt x="564865" y="273050"/>
                  </a:lnTo>
                  <a:lnTo>
                    <a:pt x="563075" y="271780"/>
                  </a:lnTo>
                  <a:lnTo>
                    <a:pt x="561826" y="270600"/>
                  </a:lnTo>
                  <a:lnTo>
                    <a:pt x="536914" y="270600"/>
                  </a:lnTo>
                  <a:lnTo>
                    <a:pt x="536391" y="270229"/>
                  </a:lnTo>
                  <a:close/>
                </a:path>
                <a:path w="680084" h="684529">
                  <a:moveTo>
                    <a:pt x="557694" y="266700"/>
                  </a:moveTo>
                  <a:lnTo>
                    <a:pt x="533153" y="266700"/>
                  </a:lnTo>
                  <a:lnTo>
                    <a:pt x="534373" y="267970"/>
                  </a:lnTo>
                  <a:lnTo>
                    <a:pt x="534995" y="269240"/>
                  </a:lnTo>
                  <a:lnTo>
                    <a:pt x="536914" y="270600"/>
                  </a:lnTo>
                  <a:lnTo>
                    <a:pt x="561826" y="270600"/>
                  </a:lnTo>
                  <a:lnTo>
                    <a:pt x="557694" y="266700"/>
                  </a:lnTo>
                  <a:close/>
                </a:path>
                <a:path w="680084" h="684529">
                  <a:moveTo>
                    <a:pt x="534814" y="246380"/>
                  </a:moveTo>
                  <a:lnTo>
                    <a:pt x="512757" y="246380"/>
                  </a:lnTo>
                  <a:lnTo>
                    <a:pt x="513329" y="247650"/>
                  </a:lnTo>
                  <a:lnTo>
                    <a:pt x="536264" y="247650"/>
                  </a:lnTo>
                  <a:lnTo>
                    <a:pt x="534814" y="246380"/>
                  </a:lnTo>
                  <a:close/>
                </a:path>
                <a:path w="680084" h="684529">
                  <a:moveTo>
                    <a:pt x="474439" y="191770"/>
                  </a:moveTo>
                  <a:lnTo>
                    <a:pt x="234348" y="191770"/>
                  </a:lnTo>
                  <a:lnTo>
                    <a:pt x="234627" y="193040"/>
                  </a:lnTo>
                  <a:lnTo>
                    <a:pt x="234818" y="194310"/>
                  </a:lnTo>
                  <a:lnTo>
                    <a:pt x="477349" y="194310"/>
                  </a:lnTo>
                  <a:lnTo>
                    <a:pt x="474439" y="191770"/>
                  </a:lnTo>
                  <a:close/>
                </a:path>
                <a:path w="680084" h="684529">
                  <a:moveTo>
                    <a:pt x="427798" y="151130"/>
                  </a:moveTo>
                  <a:lnTo>
                    <a:pt x="263990" y="151130"/>
                  </a:lnTo>
                  <a:lnTo>
                    <a:pt x="264879" y="152400"/>
                  </a:lnTo>
                  <a:lnTo>
                    <a:pt x="266098" y="152400"/>
                  </a:lnTo>
                  <a:lnTo>
                    <a:pt x="266517" y="153670"/>
                  </a:lnTo>
                  <a:lnTo>
                    <a:pt x="267736" y="153670"/>
                  </a:lnTo>
                  <a:lnTo>
                    <a:pt x="269336" y="154940"/>
                  </a:lnTo>
                  <a:lnTo>
                    <a:pt x="270632" y="154940"/>
                  </a:lnTo>
                  <a:lnTo>
                    <a:pt x="272029" y="156210"/>
                  </a:lnTo>
                  <a:lnTo>
                    <a:pt x="271622" y="157480"/>
                  </a:lnTo>
                  <a:lnTo>
                    <a:pt x="435733" y="157480"/>
                  </a:lnTo>
                  <a:lnTo>
                    <a:pt x="434372" y="156210"/>
                  </a:lnTo>
                  <a:lnTo>
                    <a:pt x="427798" y="151130"/>
                  </a:lnTo>
                  <a:close/>
                </a:path>
              </a:pathLst>
            </a:custGeom>
            <a:solidFill>
              <a:srgbClr val="FFAB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9605784" y="3647419"/>
              <a:ext cx="266065" cy="322580"/>
            </a:xfrm>
            <a:custGeom>
              <a:avLst/>
              <a:gdLst/>
              <a:ahLst/>
              <a:cxnLst/>
              <a:rect l="l" t="t" r="r" b="b"/>
              <a:pathLst>
                <a:path w="266065" h="322579">
                  <a:moveTo>
                    <a:pt x="237470" y="126999"/>
                  </a:moveTo>
                  <a:lnTo>
                    <a:pt x="109347" y="126999"/>
                  </a:lnTo>
                  <a:lnTo>
                    <a:pt x="121780" y="129539"/>
                  </a:lnTo>
                  <a:lnTo>
                    <a:pt x="133292" y="134619"/>
                  </a:lnTo>
                  <a:lnTo>
                    <a:pt x="142719" y="143509"/>
                  </a:lnTo>
                  <a:lnTo>
                    <a:pt x="148894" y="154939"/>
                  </a:lnTo>
                  <a:lnTo>
                    <a:pt x="152416" y="165099"/>
                  </a:lnTo>
                  <a:lnTo>
                    <a:pt x="155662" y="176529"/>
                  </a:lnTo>
                  <a:lnTo>
                    <a:pt x="158715" y="186689"/>
                  </a:lnTo>
                  <a:lnTo>
                    <a:pt x="161658" y="198119"/>
                  </a:lnTo>
                  <a:lnTo>
                    <a:pt x="163534" y="204469"/>
                  </a:lnTo>
                  <a:lnTo>
                    <a:pt x="166744" y="218439"/>
                  </a:lnTo>
                  <a:lnTo>
                    <a:pt x="181927" y="253999"/>
                  </a:lnTo>
                  <a:lnTo>
                    <a:pt x="184950" y="256539"/>
                  </a:lnTo>
                  <a:lnTo>
                    <a:pt x="187579" y="259079"/>
                  </a:lnTo>
                  <a:lnTo>
                    <a:pt x="190373" y="262889"/>
                  </a:lnTo>
                  <a:lnTo>
                    <a:pt x="189560" y="264159"/>
                  </a:lnTo>
                  <a:lnTo>
                    <a:pt x="223901" y="290829"/>
                  </a:lnTo>
                  <a:lnTo>
                    <a:pt x="229298" y="294639"/>
                  </a:lnTo>
                  <a:lnTo>
                    <a:pt x="234353" y="299719"/>
                  </a:lnTo>
                  <a:lnTo>
                    <a:pt x="251226" y="314959"/>
                  </a:lnTo>
                  <a:lnTo>
                    <a:pt x="260426" y="322579"/>
                  </a:lnTo>
                  <a:lnTo>
                    <a:pt x="264236" y="322579"/>
                  </a:lnTo>
                  <a:lnTo>
                    <a:pt x="265823" y="313689"/>
                  </a:lnTo>
                  <a:lnTo>
                    <a:pt x="265785" y="309879"/>
                  </a:lnTo>
                  <a:lnTo>
                    <a:pt x="264265" y="297179"/>
                  </a:lnTo>
                  <a:lnTo>
                    <a:pt x="246456" y="297179"/>
                  </a:lnTo>
                  <a:lnTo>
                    <a:pt x="244805" y="294639"/>
                  </a:lnTo>
                  <a:lnTo>
                    <a:pt x="243090" y="293369"/>
                  </a:lnTo>
                  <a:lnTo>
                    <a:pt x="241376" y="290829"/>
                  </a:lnTo>
                  <a:lnTo>
                    <a:pt x="242430" y="290829"/>
                  </a:lnTo>
                  <a:lnTo>
                    <a:pt x="243408" y="289559"/>
                  </a:lnTo>
                  <a:lnTo>
                    <a:pt x="263323" y="289559"/>
                  </a:lnTo>
                  <a:lnTo>
                    <a:pt x="261751" y="276859"/>
                  </a:lnTo>
                  <a:lnTo>
                    <a:pt x="246773" y="276859"/>
                  </a:lnTo>
                  <a:lnTo>
                    <a:pt x="243090" y="270509"/>
                  </a:lnTo>
                  <a:lnTo>
                    <a:pt x="239712" y="264159"/>
                  </a:lnTo>
                  <a:lnTo>
                    <a:pt x="236194" y="256539"/>
                  </a:lnTo>
                  <a:lnTo>
                    <a:pt x="236969" y="255269"/>
                  </a:lnTo>
                  <a:lnTo>
                    <a:pt x="258692" y="255269"/>
                  </a:lnTo>
                  <a:lnTo>
                    <a:pt x="257750" y="248919"/>
                  </a:lnTo>
                  <a:lnTo>
                    <a:pt x="189763" y="248919"/>
                  </a:lnTo>
                  <a:lnTo>
                    <a:pt x="188887" y="247649"/>
                  </a:lnTo>
                  <a:lnTo>
                    <a:pt x="188963" y="246379"/>
                  </a:lnTo>
                  <a:lnTo>
                    <a:pt x="188747" y="245109"/>
                  </a:lnTo>
                  <a:lnTo>
                    <a:pt x="257185" y="245109"/>
                  </a:lnTo>
                  <a:lnTo>
                    <a:pt x="254171" y="224789"/>
                  </a:lnTo>
                  <a:lnTo>
                    <a:pt x="249905" y="196849"/>
                  </a:lnTo>
                  <a:lnTo>
                    <a:pt x="212661" y="196849"/>
                  </a:lnTo>
                  <a:lnTo>
                    <a:pt x="206971" y="180339"/>
                  </a:lnTo>
                  <a:lnTo>
                    <a:pt x="207441" y="179069"/>
                  </a:lnTo>
                  <a:lnTo>
                    <a:pt x="247050" y="179069"/>
                  </a:lnTo>
                  <a:lnTo>
                    <a:pt x="246842" y="177799"/>
                  </a:lnTo>
                  <a:lnTo>
                    <a:pt x="220319" y="177799"/>
                  </a:lnTo>
                  <a:lnTo>
                    <a:pt x="219798" y="176529"/>
                  </a:lnTo>
                  <a:lnTo>
                    <a:pt x="218998" y="176529"/>
                  </a:lnTo>
                  <a:lnTo>
                    <a:pt x="218338" y="175259"/>
                  </a:lnTo>
                  <a:lnTo>
                    <a:pt x="217779" y="172719"/>
                  </a:lnTo>
                  <a:lnTo>
                    <a:pt x="246011" y="172719"/>
                  </a:lnTo>
                  <a:lnTo>
                    <a:pt x="243516" y="157479"/>
                  </a:lnTo>
                  <a:lnTo>
                    <a:pt x="176733" y="157479"/>
                  </a:lnTo>
                  <a:lnTo>
                    <a:pt x="175387" y="156209"/>
                  </a:lnTo>
                  <a:lnTo>
                    <a:pt x="173812" y="154939"/>
                  </a:lnTo>
                  <a:lnTo>
                    <a:pt x="172605" y="153669"/>
                  </a:lnTo>
                  <a:lnTo>
                    <a:pt x="171513" y="152399"/>
                  </a:lnTo>
                  <a:lnTo>
                    <a:pt x="170789" y="151129"/>
                  </a:lnTo>
                  <a:lnTo>
                    <a:pt x="169875" y="149859"/>
                  </a:lnTo>
                  <a:lnTo>
                    <a:pt x="164744" y="142239"/>
                  </a:lnTo>
                  <a:lnTo>
                    <a:pt x="240493" y="142239"/>
                  </a:lnTo>
                  <a:lnTo>
                    <a:pt x="237470" y="126999"/>
                  </a:lnTo>
                  <a:close/>
                </a:path>
                <a:path w="266065" h="322579">
                  <a:moveTo>
                    <a:pt x="263323" y="289559"/>
                  </a:moveTo>
                  <a:lnTo>
                    <a:pt x="243573" y="289559"/>
                  </a:lnTo>
                  <a:lnTo>
                    <a:pt x="245033" y="292099"/>
                  </a:lnTo>
                  <a:lnTo>
                    <a:pt x="246380" y="293369"/>
                  </a:lnTo>
                  <a:lnTo>
                    <a:pt x="247726" y="295909"/>
                  </a:lnTo>
                  <a:lnTo>
                    <a:pt x="246862" y="295909"/>
                  </a:lnTo>
                  <a:lnTo>
                    <a:pt x="246456" y="297179"/>
                  </a:lnTo>
                  <a:lnTo>
                    <a:pt x="264265" y="297179"/>
                  </a:lnTo>
                  <a:lnTo>
                    <a:pt x="263323" y="289559"/>
                  </a:lnTo>
                  <a:close/>
                </a:path>
                <a:path w="266065" h="322579">
                  <a:moveTo>
                    <a:pt x="258692" y="255269"/>
                  </a:moveTo>
                  <a:lnTo>
                    <a:pt x="238963" y="255269"/>
                  </a:lnTo>
                  <a:lnTo>
                    <a:pt x="242277" y="261619"/>
                  </a:lnTo>
                  <a:lnTo>
                    <a:pt x="245567" y="269239"/>
                  </a:lnTo>
                  <a:lnTo>
                    <a:pt x="248742" y="275589"/>
                  </a:lnTo>
                  <a:lnTo>
                    <a:pt x="248983" y="275589"/>
                  </a:lnTo>
                  <a:lnTo>
                    <a:pt x="248462" y="276859"/>
                  </a:lnTo>
                  <a:lnTo>
                    <a:pt x="261751" y="276859"/>
                  </a:lnTo>
                  <a:lnTo>
                    <a:pt x="260978" y="270509"/>
                  </a:lnTo>
                  <a:lnTo>
                    <a:pt x="258692" y="255269"/>
                  </a:lnTo>
                  <a:close/>
                </a:path>
                <a:path w="266065" h="322579">
                  <a:moveTo>
                    <a:pt x="257185" y="245109"/>
                  </a:moveTo>
                  <a:lnTo>
                    <a:pt x="191884" y="245109"/>
                  </a:lnTo>
                  <a:lnTo>
                    <a:pt x="191928" y="246379"/>
                  </a:lnTo>
                  <a:lnTo>
                    <a:pt x="192049" y="248919"/>
                  </a:lnTo>
                  <a:lnTo>
                    <a:pt x="257750" y="248919"/>
                  </a:lnTo>
                  <a:lnTo>
                    <a:pt x="257185" y="245109"/>
                  </a:lnTo>
                  <a:close/>
                </a:path>
                <a:path w="266065" h="322579">
                  <a:moveTo>
                    <a:pt x="247050" y="179069"/>
                  </a:moveTo>
                  <a:lnTo>
                    <a:pt x="207975" y="179069"/>
                  </a:lnTo>
                  <a:lnTo>
                    <a:pt x="209804" y="180339"/>
                  </a:lnTo>
                  <a:lnTo>
                    <a:pt x="212953" y="190499"/>
                  </a:lnTo>
                  <a:lnTo>
                    <a:pt x="214553" y="195579"/>
                  </a:lnTo>
                  <a:lnTo>
                    <a:pt x="214655" y="196849"/>
                  </a:lnTo>
                  <a:lnTo>
                    <a:pt x="249905" y="196849"/>
                  </a:lnTo>
                  <a:lnTo>
                    <a:pt x="249129" y="191769"/>
                  </a:lnTo>
                  <a:lnTo>
                    <a:pt x="247050" y="179069"/>
                  </a:lnTo>
                  <a:close/>
                </a:path>
                <a:path w="266065" h="322579">
                  <a:moveTo>
                    <a:pt x="246011" y="172719"/>
                  </a:moveTo>
                  <a:lnTo>
                    <a:pt x="217779" y="172719"/>
                  </a:lnTo>
                  <a:lnTo>
                    <a:pt x="219595" y="173989"/>
                  </a:lnTo>
                  <a:lnTo>
                    <a:pt x="220484" y="173989"/>
                  </a:lnTo>
                  <a:lnTo>
                    <a:pt x="220675" y="175259"/>
                  </a:lnTo>
                  <a:lnTo>
                    <a:pt x="220408" y="176529"/>
                  </a:lnTo>
                  <a:lnTo>
                    <a:pt x="220319" y="177799"/>
                  </a:lnTo>
                  <a:lnTo>
                    <a:pt x="246842" y="177799"/>
                  </a:lnTo>
                  <a:lnTo>
                    <a:pt x="246011" y="172719"/>
                  </a:lnTo>
                  <a:close/>
                </a:path>
                <a:path w="266065" h="322579">
                  <a:moveTo>
                    <a:pt x="240493" y="142239"/>
                  </a:moveTo>
                  <a:lnTo>
                    <a:pt x="164744" y="142239"/>
                  </a:lnTo>
                  <a:lnTo>
                    <a:pt x="169278" y="146049"/>
                  </a:lnTo>
                  <a:lnTo>
                    <a:pt x="171513" y="148589"/>
                  </a:lnTo>
                  <a:lnTo>
                    <a:pt x="171361" y="148589"/>
                  </a:lnTo>
                  <a:lnTo>
                    <a:pt x="172529" y="149859"/>
                  </a:lnTo>
                  <a:lnTo>
                    <a:pt x="173926" y="151129"/>
                  </a:lnTo>
                  <a:lnTo>
                    <a:pt x="175704" y="153669"/>
                  </a:lnTo>
                  <a:lnTo>
                    <a:pt x="176085" y="156209"/>
                  </a:lnTo>
                  <a:lnTo>
                    <a:pt x="176733" y="157479"/>
                  </a:lnTo>
                  <a:lnTo>
                    <a:pt x="243516" y="157479"/>
                  </a:lnTo>
                  <a:lnTo>
                    <a:pt x="240493" y="142239"/>
                  </a:lnTo>
                  <a:close/>
                </a:path>
                <a:path w="266065" h="322579">
                  <a:moveTo>
                    <a:pt x="127317" y="0"/>
                  </a:moveTo>
                  <a:lnTo>
                    <a:pt x="123977" y="0"/>
                  </a:lnTo>
                  <a:lnTo>
                    <a:pt x="93143" y="3809"/>
                  </a:lnTo>
                  <a:lnTo>
                    <a:pt x="47864" y="21589"/>
                  </a:lnTo>
                  <a:lnTo>
                    <a:pt x="19596" y="46989"/>
                  </a:lnTo>
                  <a:lnTo>
                    <a:pt x="19253" y="46989"/>
                  </a:lnTo>
                  <a:lnTo>
                    <a:pt x="18542" y="48259"/>
                  </a:lnTo>
                  <a:lnTo>
                    <a:pt x="18072" y="48259"/>
                  </a:lnTo>
                  <a:lnTo>
                    <a:pt x="11234" y="55879"/>
                  </a:lnTo>
                  <a:lnTo>
                    <a:pt x="6188" y="63499"/>
                  </a:lnTo>
                  <a:lnTo>
                    <a:pt x="2670" y="72389"/>
                  </a:lnTo>
                  <a:lnTo>
                    <a:pt x="419" y="82549"/>
                  </a:lnTo>
                  <a:lnTo>
                    <a:pt x="0" y="85089"/>
                  </a:lnTo>
                  <a:lnTo>
                    <a:pt x="1117" y="87629"/>
                  </a:lnTo>
                  <a:lnTo>
                    <a:pt x="7581" y="93979"/>
                  </a:lnTo>
                  <a:lnTo>
                    <a:pt x="12966" y="99059"/>
                  </a:lnTo>
                  <a:lnTo>
                    <a:pt x="23688" y="106679"/>
                  </a:lnTo>
                  <a:lnTo>
                    <a:pt x="34699" y="115569"/>
                  </a:lnTo>
                  <a:lnTo>
                    <a:pt x="52766" y="130809"/>
                  </a:lnTo>
                  <a:lnTo>
                    <a:pt x="65290" y="140969"/>
                  </a:lnTo>
                  <a:lnTo>
                    <a:pt x="72491" y="146049"/>
                  </a:lnTo>
                  <a:lnTo>
                    <a:pt x="78727" y="146049"/>
                  </a:lnTo>
                  <a:lnTo>
                    <a:pt x="84899" y="129539"/>
                  </a:lnTo>
                  <a:lnTo>
                    <a:pt x="99199" y="126999"/>
                  </a:lnTo>
                  <a:lnTo>
                    <a:pt x="237470" y="126999"/>
                  </a:lnTo>
                  <a:lnTo>
                    <a:pt x="237219" y="125729"/>
                  </a:lnTo>
                  <a:lnTo>
                    <a:pt x="68402" y="125729"/>
                  </a:lnTo>
                  <a:lnTo>
                    <a:pt x="67881" y="124459"/>
                  </a:lnTo>
                  <a:lnTo>
                    <a:pt x="68376" y="124459"/>
                  </a:lnTo>
                  <a:lnTo>
                    <a:pt x="68516" y="123189"/>
                  </a:lnTo>
                  <a:lnTo>
                    <a:pt x="236715" y="123189"/>
                  </a:lnTo>
                  <a:lnTo>
                    <a:pt x="235788" y="119379"/>
                  </a:lnTo>
                  <a:lnTo>
                    <a:pt x="234861" y="116839"/>
                  </a:lnTo>
                  <a:lnTo>
                    <a:pt x="60896" y="116839"/>
                  </a:lnTo>
                  <a:lnTo>
                    <a:pt x="60045" y="115569"/>
                  </a:lnTo>
                  <a:lnTo>
                    <a:pt x="59499" y="115569"/>
                  </a:lnTo>
                  <a:lnTo>
                    <a:pt x="62090" y="111759"/>
                  </a:lnTo>
                  <a:lnTo>
                    <a:pt x="63461" y="110489"/>
                  </a:lnTo>
                  <a:lnTo>
                    <a:pt x="121138" y="110489"/>
                  </a:lnTo>
                  <a:lnTo>
                    <a:pt x="120205" y="109219"/>
                  </a:lnTo>
                  <a:lnTo>
                    <a:pt x="120573" y="107949"/>
                  </a:lnTo>
                  <a:lnTo>
                    <a:pt x="121412" y="107949"/>
                  </a:lnTo>
                  <a:lnTo>
                    <a:pt x="122694" y="106679"/>
                  </a:lnTo>
                  <a:lnTo>
                    <a:pt x="234581" y="106679"/>
                  </a:lnTo>
                  <a:lnTo>
                    <a:pt x="234873" y="102869"/>
                  </a:lnTo>
                  <a:lnTo>
                    <a:pt x="233559" y="99059"/>
                  </a:lnTo>
                  <a:lnTo>
                    <a:pt x="191274" y="99059"/>
                  </a:lnTo>
                  <a:lnTo>
                    <a:pt x="190207" y="97789"/>
                  </a:lnTo>
                  <a:lnTo>
                    <a:pt x="71589" y="97789"/>
                  </a:lnTo>
                  <a:lnTo>
                    <a:pt x="72275" y="96519"/>
                  </a:lnTo>
                  <a:lnTo>
                    <a:pt x="72872" y="95249"/>
                  </a:lnTo>
                  <a:lnTo>
                    <a:pt x="73748" y="93979"/>
                  </a:lnTo>
                  <a:lnTo>
                    <a:pt x="231743" y="93979"/>
                  </a:lnTo>
                  <a:lnTo>
                    <a:pt x="231241" y="92709"/>
                  </a:lnTo>
                  <a:lnTo>
                    <a:pt x="108762" y="92709"/>
                  </a:lnTo>
                  <a:lnTo>
                    <a:pt x="109169" y="91439"/>
                  </a:lnTo>
                  <a:lnTo>
                    <a:pt x="230739" y="91439"/>
                  </a:lnTo>
                  <a:lnTo>
                    <a:pt x="230238" y="90169"/>
                  </a:lnTo>
                  <a:lnTo>
                    <a:pt x="61379" y="90169"/>
                  </a:lnTo>
                  <a:lnTo>
                    <a:pt x="61226" y="88899"/>
                  </a:lnTo>
                  <a:lnTo>
                    <a:pt x="61112" y="87629"/>
                  </a:lnTo>
                  <a:lnTo>
                    <a:pt x="60845" y="86359"/>
                  </a:lnTo>
                  <a:lnTo>
                    <a:pt x="126022" y="86359"/>
                  </a:lnTo>
                  <a:lnTo>
                    <a:pt x="124307" y="85089"/>
                  </a:lnTo>
                  <a:lnTo>
                    <a:pt x="120878" y="81279"/>
                  </a:lnTo>
                  <a:lnTo>
                    <a:pt x="211315" y="81279"/>
                  </a:lnTo>
                  <a:lnTo>
                    <a:pt x="211721" y="80009"/>
                  </a:lnTo>
                  <a:lnTo>
                    <a:pt x="209118" y="78739"/>
                  </a:lnTo>
                  <a:lnTo>
                    <a:pt x="208661" y="78739"/>
                  </a:lnTo>
                  <a:lnTo>
                    <a:pt x="208280" y="77469"/>
                  </a:lnTo>
                  <a:lnTo>
                    <a:pt x="208051" y="76199"/>
                  </a:lnTo>
                  <a:lnTo>
                    <a:pt x="208229" y="74929"/>
                  </a:lnTo>
                  <a:lnTo>
                    <a:pt x="223429" y="74929"/>
                  </a:lnTo>
                  <a:lnTo>
                    <a:pt x="222848" y="73659"/>
                  </a:lnTo>
                  <a:lnTo>
                    <a:pt x="215415" y="60959"/>
                  </a:lnTo>
                  <a:lnTo>
                    <a:pt x="206808" y="48259"/>
                  </a:lnTo>
                  <a:lnTo>
                    <a:pt x="204607" y="45719"/>
                  </a:lnTo>
                  <a:lnTo>
                    <a:pt x="168173" y="45719"/>
                  </a:lnTo>
                  <a:lnTo>
                    <a:pt x="165963" y="44449"/>
                  </a:lnTo>
                  <a:lnTo>
                    <a:pt x="164185" y="43179"/>
                  </a:lnTo>
                  <a:lnTo>
                    <a:pt x="162648" y="41909"/>
                  </a:lnTo>
                  <a:lnTo>
                    <a:pt x="140017" y="41909"/>
                  </a:lnTo>
                  <a:lnTo>
                    <a:pt x="139204" y="40639"/>
                  </a:lnTo>
                  <a:lnTo>
                    <a:pt x="138899" y="39369"/>
                  </a:lnTo>
                  <a:lnTo>
                    <a:pt x="199102" y="39369"/>
                  </a:lnTo>
                  <a:lnTo>
                    <a:pt x="196900" y="36829"/>
                  </a:lnTo>
                  <a:lnTo>
                    <a:pt x="191648" y="31749"/>
                  </a:lnTo>
                  <a:lnTo>
                    <a:pt x="180386" y="24129"/>
                  </a:lnTo>
                  <a:lnTo>
                    <a:pt x="175069" y="19049"/>
                  </a:lnTo>
                  <a:lnTo>
                    <a:pt x="168094" y="13969"/>
                  </a:lnTo>
                  <a:lnTo>
                    <a:pt x="160634" y="10159"/>
                  </a:lnTo>
                  <a:lnTo>
                    <a:pt x="152714" y="6349"/>
                  </a:lnTo>
                  <a:lnTo>
                    <a:pt x="144360" y="5079"/>
                  </a:lnTo>
                  <a:lnTo>
                    <a:pt x="134073" y="2539"/>
                  </a:lnTo>
                  <a:lnTo>
                    <a:pt x="127317" y="0"/>
                  </a:lnTo>
                  <a:close/>
                </a:path>
                <a:path w="266065" h="322579">
                  <a:moveTo>
                    <a:pt x="236715" y="123189"/>
                  </a:moveTo>
                  <a:lnTo>
                    <a:pt x="71081" y="123189"/>
                  </a:lnTo>
                  <a:lnTo>
                    <a:pt x="70637" y="125729"/>
                  </a:lnTo>
                  <a:lnTo>
                    <a:pt x="237219" y="125729"/>
                  </a:lnTo>
                  <a:lnTo>
                    <a:pt x="236715" y="123189"/>
                  </a:lnTo>
                  <a:close/>
                </a:path>
                <a:path w="266065" h="322579">
                  <a:moveTo>
                    <a:pt x="121138" y="110489"/>
                  </a:moveTo>
                  <a:lnTo>
                    <a:pt x="64249" y="110489"/>
                  </a:lnTo>
                  <a:lnTo>
                    <a:pt x="65341" y="111759"/>
                  </a:lnTo>
                  <a:lnTo>
                    <a:pt x="63881" y="113029"/>
                  </a:lnTo>
                  <a:lnTo>
                    <a:pt x="62522" y="114299"/>
                  </a:lnTo>
                  <a:lnTo>
                    <a:pt x="60896" y="116839"/>
                  </a:lnTo>
                  <a:lnTo>
                    <a:pt x="234861" y="116839"/>
                  </a:lnTo>
                  <a:lnTo>
                    <a:pt x="233934" y="114299"/>
                  </a:lnTo>
                  <a:lnTo>
                    <a:pt x="125374" y="114299"/>
                  </a:lnTo>
                  <a:lnTo>
                    <a:pt x="123774" y="113029"/>
                  </a:lnTo>
                  <a:lnTo>
                    <a:pt x="122072" y="111759"/>
                  </a:lnTo>
                  <a:lnTo>
                    <a:pt x="121138" y="110489"/>
                  </a:lnTo>
                  <a:close/>
                </a:path>
                <a:path w="266065" h="322579">
                  <a:moveTo>
                    <a:pt x="234581" y="106679"/>
                  </a:moveTo>
                  <a:lnTo>
                    <a:pt x="122694" y="106679"/>
                  </a:lnTo>
                  <a:lnTo>
                    <a:pt x="123113" y="107949"/>
                  </a:lnTo>
                  <a:lnTo>
                    <a:pt x="124472" y="109219"/>
                  </a:lnTo>
                  <a:lnTo>
                    <a:pt x="125539" y="110489"/>
                  </a:lnTo>
                  <a:lnTo>
                    <a:pt x="126695" y="113029"/>
                  </a:lnTo>
                  <a:lnTo>
                    <a:pt x="125818" y="113029"/>
                  </a:lnTo>
                  <a:lnTo>
                    <a:pt x="125374" y="114299"/>
                  </a:lnTo>
                  <a:lnTo>
                    <a:pt x="233934" y="114299"/>
                  </a:lnTo>
                  <a:lnTo>
                    <a:pt x="234052" y="113029"/>
                  </a:lnTo>
                  <a:lnTo>
                    <a:pt x="234171" y="111759"/>
                  </a:lnTo>
                  <a:lnTo>
                    <a:pt x="234289" y="110489"/>
                  </a:lnTo>
                  <a:lnTo>
                    <a:pt x="234386" y="109219"/>
                  </a:lnTo>
                  <a:lnTo>
                    <a:pt x="234484" y="107949"/>
                  </a:lnTo>
                  <a:lnTo>
                    <a:pt x="234581" y="106679"/>
                  </a:lnTo>
                  <a:close/>
                </a:path>
                <a:path w="266065" h="322579">
                  <a:moveTo>
                    <a:pt x="231743" y="93979"/>
                  </a:moveTo>
                  <a:lnTo>
                    <a:pt x="189636" y="93979"/>
                  </a:lnTo>
                  <a:lnTo>
                    <a:pt x="190804" y="95249"/>
                  </a:lnTo>
                  <a:lnTo>
                    <a:pt x="191884" y="96519"/>
                  </a:lnTo>
                  <a:lnTo>
                    <a:pt x="193357" y="97789"/>
                  </a:lnTo>
                  <a:lnTo>
                    <a:pt x="192189" y="97789"/>
                  </a:lnTo>
                  <a:lnTo>
                    <a:pt x="191477" y="99059"/>
                  </a:lnTo>
                  <a:lnTo>
                    <a:pt x="233559" y="99059"/>
                  </a:lnTo>
                  <a:lnTo>
                    <a:pt x="232244" y="95249"/>
                  </a:lnTo>
                  <a:lnTo>
                    <a:pt x="231743" y="93979"/>
                  </a:lnTo>
                  <a:close/>
                </a:path>
                <a:path w="266065" h="322579">
                  <a:moveTo>
                    <a:pt x="188722" y="93979"/>
                  </a:moveTo>
                  <a:lnTo>
                    <a:pt x="75628" y="93979"/>
                  </a:lnTo>
                  <a:lnTo>
                    <a:pt x="74295" y="96519"/>
                  </a:lnTo>
                  <a:lnTo>
                    <a:pt x="73279" y="96519"/>
                  </a:lnTo>
                  <a:lnTo>
                    <a:pt x="72453" y="97789"/>
                  </a:lnTo>
                  <a:lnTo>
                    <a:pt x="190207" y="97789"/>
                  </a:lnTo>
                  <a:lnTo>
                    <a:pt x="188239" y="95249"/>
                  </a:lnTo>
                  <a:lnTo>
                    <a:pt x="188722" y="93979"/>
                  </a:lnTo>
                  <a:close/>
                </a:path>
                <a:path w="266065" h="322579">
                  <a:moveTo>
                    <a:pt x="230739" y="91439"/>
                  </a:moveTo>
                  <a:lnTo>
                    <a:pt x="109169" y="91439"/>
                  </a:lnTo>
                  <a:lnTo>
                    <a:pt x="109397" y="92709"/>
                  </a:lnTo>
                  <a:lnTo>
                    <a:pt x="231241" y="92709"/>
                  </a:lnTo>
                  <a:lnTo>
                    <a:pt x="230739" y="91439"/>
                  </a:lnTo>
                  <a:close/>
                </a:path>
                <a:path w="266065" h="322579">
                  <a:moveTo>
                    <a:pt x="126022" y="86359"/>
                  </a:moveTo>
                  <a:lnTo>
                    <a:pt x="65036" y="86359"/>
                  </a:lnTo>
                  <a:lnTo>
                    <a:pt x="64668" y="87629"/>
                  </a:lnTo>
                  <a:lnTo>
                    <a:pt x="64516" y="88899"/>
                  </a:lnTo>
                  <a:lnTo>
                    <a:pt x="63258" y="90169"/>
                  </a:lnTo>
                  <a:lnTo>
                    <a:pt x="230238" y="90169"/>
                  </a:lnTo>
                  <a:lnTo>
                    <a:pt x="229736" y="88899"/>
                  </a:lnTo>
                  <a:lnTo>
                    <a:pt x="128282" y="88899"/>
                  </a:lnTo>
                  <a:lnTo>
                    <a:pt x="126695" y="87629"/>
                  </a:lnTo>
                  <a:lnTo>
                    <a:pt x="126022" y="86359"/>
                  </a:lnTo>
                  <a:close/>
                </a:path>
                <a:path w="266065" h="322579">
                  <a:moveTo>
                    <a:pt x="211315" y="81279"/>
                  </a:moveTo>
                  <a:lnTo>
                    <a:pt x="121742" y="81279"/>
                  </a:lnTo>
                  <a:lnTo>
                    <a:pt x="123685" y="82549"/>
                  </a:lnTo>
                  <a:lnTo>
                    <a:pt x="125577" y="83819"/>
                  </a:lnTo>
                  <a:lnTo>
                    <a:pt x="126365" y="83819"/>
                  </a:lnTo>
                  <a:lnTo>
                    <a:pt x="127939" y="85089"/>
                  </a:lnTo>
                  <a:lnTo>
                    <a:pt x="128638" y="86359"/>
                  </a:lnTo>
                  <a:lnTo>
                    <a:pt x="129222" y="87629"/>
                  </a:lnTo>
                  <a:lnTo>
                    <a:pt x="129222" y="88899"/>
                  </a:lnTo>
                  <a:lnTo>
                    <a:pt x="229736" y="88899"/>
                  </a:lnTo>
                  <a:lnTo>
                    <a:pt x="229235" y="87629"/>
                  </a:lnTo>
                  <a:lnTo>
                    <a:pt x="228073" y="85089"/>
                  </a:lnTo>
                  <a:lnTo>
                    <a:pt x="210096" y="85089"/>
                  </a:lnTo>
                  <a:lnTo>
                    <a:pt x="211315" y="81279"/>
                  </a:lnTo>
                  <a:close/>
                </a:path>
                <a:path w="266065" h="322579">
                  <a:moveTo>
                    <a:pt x="223429" y="74929"/>
                  </a:moveTo>
                  <a:lnTo>
                    <a:pt x="211366" y="74929"/>
                  </a:lnTo>
                  <a:lnTo>
                    <a:pt x="211772" y="76199"/>
                  </a:lnTo>
                  <a:lnTo>
                    <a:pt x="213360" y="77469"/>
                  </a:lnTo>
                  <a:lnTo>
                    <a:pt x="214083" y="82549"/>
                  </a:lnTo>
                  <a:lnTo>
                    <a:pt x="214591" y="85089"/>
                  </a:lnTo>
                  <a:lnTo>
                    <a:pt x="228073" y="85089"/>
                  </a:lnTo>
                  <a:lnTo>
                    <a:pt x="223429" y="74929"/>
                  </a:lnTo>
                  <a:close/>
                </a:path>
                <a:path w="266065" h="322579">
                  <a:moveTo>
                    <a:pt x="199102" y="39369"/>
                  </a:moveTo>
                  <a:lnTo>
                    <a:pt x="162280" y="39369"/>
                  </a:lnTo>
                  <a:lnTo>
                    <a:pt x="164439" y="40639"/>
                  </a:lnTo>
                  <a:lnTo>
                    <a:pt x="166700" y="41909"/>
                  </a:lnTo>
                  <a:lnTo>
                    <a:pt x="168998" y="41909"/>
                  </a:lnTo>
                  <a:lnTo>
                    <a:pt x="168516" y="44449"/>
                  </a:lnTo>
                  <a:lnTo>
                    <a:pt x="168173" y="45719"/>
                  </a:lnTo>
                  <a:lnTo>
                    <a:pt x="204607" y="45719"/>
                  </a:lnTo>
                  <a:lnTo>
                    <a:pt x="199102" y="39369"/>
                  </a:lnTo>
                  <a:close/>
                </a:path>
                <a:path w="266065" h="322579">
                  <a:moveTo>
                    <a:pt x="162280" y="39369"/>
                  </a:moveTo>
                  <a:lnTo>
                    <a:pt x="142925" y="39369"/>
                  </a:lnTo>
                  <a:lnTo>
                    <a:pt x="143205" y="40639"/>
                  </a:lnTo>
                  <a:lnTo>
                    <a:pt x="143624" y="41909"/>
                  </a:lnTo>
                  <a:lnTo>
                    <a:pt x="162166" y="41909"/>
                  </a:lnTo>
                  <a:lnTo>
                    <a:pt x="162280" y="39369"/>
                  </a:lnTo>
                  <a:close/>
                </a:path>
              </a:pathLst>
            </a:custGeom>
            <a:solidFill>
              <a:srgbClr val="5C2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7" name="object 7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9228249" y="3954691"/>
              <a:ext cx="239496" cy="224509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9378268" y="3753570"/>
              <a:ext cx="565785" cy="567690"/>
            </a:xfrm>
            <a:custGeom>
              <a:avLst/>
              <a:gdLst/>
              <a:ahLst/>
              <a:cxnLst/>
              <a:rect l="l" t="t" r="r" b="b"/>
              <a:pathLst>
                <a:path w="565784" h="567689">
                  <a:moveTo>
                    <a:pt x="171957" y="0"/>
                  </a:moveTo>
                  <a:lnTo>
                    <a:pt x="0" y="163372"/>
                  </a:lnTo>
                  <a:lnTo>
                    <a:pt x="284518" y="567499"/>
                  </a:lnTo>
                  <a:lnTo>
                    <a:pt x="530771" y="382993"/>
                  </a:lnTo>
                  <a:lnTo>
                    <a:pt x="565175" y="347052"/>
                  </a:lnTo>
                  <a:lnTo>
                    <a:pt x="475259" y="229031"/>
                  </a:lnTo>
                  <a:lnTo>
                    <a:pt x="171957" y="0"/>
                  </a:lnTo>
                  <a:close/>
                </a:path>
              </a:pathLst>
            </a:custGeom>
            <a:solidFill>
              <a:srgbClr val="FFAB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9649194" y="3662869"/>
              <a:ext cx="212725" cy="285115"/>
            </a:xfrm>
            <a:custGeom>
              <a:avLst/>
              <a:gdLst/>
              <a:ahLst/>
              <a:cxnLst/>
              <a:rect l="l" t="t" r="r" b="b"/>
              <a:pathLst>
                <a:path w="212725" h="285114">
                  <a:moveTo>
                    <a:pt x="103250" y="0"/>
                  </a:moveTo>
                  <a:lnTo>
                    <a:pt x="26111" y="2768"/>
                  </a:lnTo>
                  <a:lnTo>
                    <a:pt x="8508" y="35178"/>
                  </a:lnTo>
                  <a:lnTo>
                    <a:pt x="0" y="81711"/>
                  </a:lnTo>
                  <a:lnTo>
                    <a:pt x="26111" y="114922"/>
                  </a:lnTo>
                  <a:lnTo>
                    <a:pt x="55422" y="100050"/>
                  </a:lnTo>
                  <a:lnTo>
                    <a:pt x="106616" y="114922"/>
                  </a:lnTo>
                  <a:lnTo>
                    <a:pt x="124599" y="167297"/>
                  </a:lnTo>
                  <a:lnTo>
                    <a:pt x="140220" y="225539"/>
                  </a:lnTo>
                  <a:lnTo>
                    <a:pt x="140220" y="233730"/>
                  </a:lnTo>
                  <a:lnTo>
                    <a:pt x="160337" y="243522"/>
                  </a:lnTo>
                  <a:lnTo>
                    <a:pt x="205498" y="284556"/>
                  </a:lnTo>
                  <a:lnTo>
                    <a:pt x="212534" y="268147"/>
                  </a:lnTo>
                  <a:lnTo>
                    <a:pt x="178155" y="75044"/>
                  </a:lnTo>
                  <a:lnTo>
                    <a:pt x="167233" y="45338"/>
                  </a:lnTo>
                  <a:lnTo>
                    <a:pt x="103250" y="0"/>
                  </a:lnTo>
                  <a:close/>
                </a:path>
              </a:pathLst>
            </a:custGeom>
            <a:solidFill>
              <a:srgbClr val="5C2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0" name="object 80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8971162" y="4078657"/>
              <a:ext cx="250558" cy="450346"/>
            </a:xfrm>
            <a:prstGeom prst="rect">
              <a:avLst/>
            </a:prstGeom>
          </p:spPr>
        </p:pic>
        <p:pic>
          <p:nvPicPr>
            <p:cNvPr id="81" name="object 8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7338761" y="6132899"/>
              <a:ext cx="91084" cy="192493"/>
            </a:xfrm>
            <a:prstGeom prst="rect">
              <a:avLst/>
            </a:prstGeom>
          </p:spPr>
        </p:pic>
        <p:pic>
          <p:nvPicPr>
            <p:cNvPr id="82" name="object 8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7468894" y="6114967"/>
              <a:ext cx="91097" cy="210426"/>
            </a:xfrm>
            <a:prstGeom prst="rect">
              <a:avLst/>
            </a:prstGeom>
          </p:spPr>
        </p:pic>
        <p:sp>
          <p:nvSpPr>
            <p:cNvPr id="83" name="object 83"/>
            <p:cNvSpPr/>
            <p:nvPr/>
          </p:nvSpPr>
          <p:spPr>
            <a:xfrm>
              <a:off x="7247217" y="5671172"/>
              <a:ext cx="173355" cy="173355"/>
            </a:xfrm>
            <a:custGeom>
              <a:avLst/>
              <a:gdLst/>
              <a:ahLst/>
              <a:cxnLst/>
              <a:rect l="l" t="t" r="r" b="b"/>
              <a:pathLst>
                <a:path w="173354" h="173354">
                  <a:moveTo>
                    <a:pt x="81610" y="132524"/>
                  </a:moveTo>
                  <a:lnTo>
                    <a:pt x="78397" y="116649"/>
                  </a:lnTo>
                  <a:lnTo>
                    <a:pt x="69659" y="103682"/>
                  </a:lnTo>
                  <a:lnTo>
                    <a:pt x="56680" y="94932"/>
                  </a:lnTo>
                  <a:lnTo>
                    <a:pt x="40805" y="91719"/>
                  </a:lnTo>
                  <a:lnTo>
                    <a:pt x="24930" y="94932"/>
                  </a:lnTo>
                  <a:lnTo>
                    <a:pt x="11950" y="103682"/>
                  </a:lnTo>
                  <a:lnTo>
                    <a:pt x="3213" y="116649"/>
                  </a:lnTo>
                  <a:lnTo>
                    <a:pt x="0" y="132524"/>
                  </a:lnTo>
                  <a:lnTo>
                    <a:pt x="3213" y="148412"/>
                  </a:lnTo>
                  <a:lnTo>
                    <a:pt x="11950" y="161391"/>
                  </a:lnTo>
                  <a:lnTo>
                    <a:pt x="24930" y="170141"/>
                  </a:lnTo>
                  <a:lnTo>
                    <a:pt x="40805" y="173342"/>
                  </a:lnTo>
                  <a:lnTo>
                    <a:pt x="56680" y="170141"/>
                  </a:lnTo>
                  <a:lnTo>
                    <a:pt x="69659" y="161391"/>
                  </a:lnTo>
                  <a:lnTo>
                    <a:pt x="78397" y="148412"/>
                  </a:lnTo>
                  <a:lnTo>
                    <a:pt x="81610" y="132524"/>
                  </a:lnTo>
                  <a:close/>
                </a:path>
                <a:path w="173354" h="173354">
                  <a:moveTo>
                    <a:pt x="173329" y="40805"/>
                  </a:moveTo>
                  <a:lnTo>
                    <a:pt x="170129" y="24930"/>
                  </a:lnTo>
                  <a:lnTo>
                    <a:pt x="161378" y="11963"/>
                  </a:lnTo>
                  <a:lnTo>
                    <a:pt x="148412" y="3213"/>
                  </a:lnTo>
                  <a:lnTo>
                    <a:pt x="132524" y="0"/>
                  </a:lnTo>
                  <a:lnTo>
                    <a:pt x="116649" y="3213"/>
                  </a:lnTo>
                  <a:lnTo>
                    <a:pt x="103670" y="11963"/>
                  </a:lnTo>
                  <a:lnTo>
                    <a:pt x="94932" y="24930"/>
                  </a:lnTo>
                  <a:lnTo>
                    <a:pt x="91719" y="40805"/>
                  </a:lnTo>
                  <a:lnTo>
                    <a:pt x="94932" y="56692"/>
                  </a:lnTo>
                  <a:lnTo>
                    <a:pt x="103670" y="69672"/>
                  </a:lnTo>
                  <a:lnTo>
                    <a:pt x="116649" y="78422"/>
                  </a:lnTo>
                  <a:lnTo>
                    <a:pt x="132524" y="81622"/>
                  </a:lnTo>
                  <a:lnTo>
                    <a:pt x="148412" y="78422"/>
                  </a:lnTo>
                  <a:lnTo>
                    <a:pt x="161378" y="69672"/>
                  </a:lnTo>
                  <a:lnTo>
                    <a:pt x="170129" y="56692"/>
                  </a:lnTo>
                  <a:lnTo>
                    <a:pt x="173329" y="40805"/>
                  </a:lnTo>
                  <a:close/>
                </a:path>
              </a:pathLst>
            </a:custGeom>
            <a:solidFill>
              <a:srgbClr val="2E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4" name="object 8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563439" y="5671169"/>
              <a:ext cx="81610" cy="81622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563439" y="5793355"/>
              <a:ext cx="81610" cy="81622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671428" y="5901343"/>
              <a:ext cx="81610" cy="81622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7408567" y="5793355"/>
              <a:ext cx="81915" cy="81915"/>
            </a:xfrm>
            <a:custGeom>
              <a:avLst/>
              <a:gdLst/>
              <a:ahLst/>
              <a:cxnLst/>
              <a:rect l="l" t="t" r="r" b="b"/>
              <a:pathLst>
                <a:path w="81915" h="81914">
                  <a:moveTo>
                    <a:pt x="40805" y="0"/>
                  </a:moveTo>
                  <a:lnTo>
                    <a:pt x="24924" y="3207"/>
                  </a:lnTo>
                  <a:lnTo>
                    <a:pt x="11953" y="11955"/>
                  </a:lnTo>
                  <a:lnTo>
                    <a:pt x="3207" y="24929"/>
                  </a:lnTo>
                  <a:lnTo>
                    <a:pt x="0" y="40817"/>
                  </a:lnTo>
                  <a:lnTo>
                    <a:pt x="3207" y="56698"/>
                  </a:lnTo>
                  <a:lnTo>
                    <a:pt x="11953" y="69669"/>
                  </a:lnTo>
                  <a:lnTo>
                    <a:pt x="24924" y="78415"/>
                  </a:lnTo>
                  <a:lnTo>
                    <a:pt x="40805" y="81622"/>
                  </a:lnTo>
                  <a:lnTo>
                    <a:pt x="56685" y="78415"/>
                  </a:lnTo>
                  <a:lnTo>
                    <a:pt x="69656" y="69669"/>
                  </a:lnTo>
                  <a:lnTo>
                    <a:pt x="78402" y="56698"/>
                  </a:lnTo>
                  <a:lnTo>
                    <a:pt x="81610" y="40817"/>
                  </a:lnTo>
                  <a:lnTo>
                    <a:pt x="78402" y="24929"/>
                  </a:lnTo>
                  <a:lnTo>
                    <a:pt x="69656" y="11955"/>
                  </a:lnTo>
                  <a:lnTo>
                    <a:pt x="56685" y="3207"/>
                  </a:lnTo>
                  <a:lnTo>
                    <a:pt x="40805" y="0"/>
                  </a:lnTo>
                  <a:close/>
                </a:path>
              </a:pathLst>
            </a:custGeom>
            <a:solidFill>
              <a:srgbClr val="2E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8" name="object 88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266480" y="5901343"/>
              <a:ext cx="81610" cy="81622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098818" y="5854461"/>
              <a:ext cx="81610" cy="81610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490175" y="5925498"/>
              <a:ext cx="81610" cy="81622"/>
            </a:xfrm>
            <a:prstGeom prst="rect">
              <a:avLst/>
            </a:prstGeom>
          </p:spPr>
        </p:pic>
        <p:sp>
          <p:nvSpPr>
            <p:cNvPr id="91" name="object 91"/>
            <p:cNvSpPr/>
            <p:nvPr/>
          </p:nvSpPr>
          <p:spPr>
            <a:xfrm>
              <a:off x="7180428" y="5574004"/>
              <a:ext cx="360680" cy="122555"/>
            </a:xfrm>
            <a:custGeom>
              <a:avLst/>
              <a:gdLst/>
              <a:ahLst/>
              <a:cxnLst/>
              <a:rect l="l" t="t" r="r" b="b"/>
              <a:pathLst>
                <a:path w="360679" h="122554">
                  <a:moveTo>
                    <a:pt x="81610" y="81610"/>
                  </a:moveTo>
                  <a:lnTo>
                    <a:pt x="78397" y="65722"/>
                  </a:lnTo>
                  <a:lnTo>
                    <a:pt x="69659" y="52755"/>
                  </a:lnTo>
                  <a:lnTo>
                    <a:pt x="56680" y="44005"/>
                  </a:lnTo>
                  <a:lnTo>
                    <a:pt x="40805" y="40805"/>
                  </a:lnTo>
                  <a:lnTo>
                    <a:pt x="24930" y="44005"/>
                  </a:lnTo>
                  <a:lnTo>
                    <a:pt x="11950" y="52755"/>
                  </a:lnTo>
                  <a:lnTo>
                    <a:pt x="3213" y="65722"/>
                  </a:lnTo>
                  <a:lnTo>
                    <a:pt x="0" y="81610"/>
                  </a:lnTo>
                  <a:lnTo>
                    <a:pt x="3213" y="97497"/>
                  </a:lnTo>
                  <a:lnTo>
                    <a:pt x="11950" y="110464"/>
                  </a:lnTo>
                  <a:lnTo>
                    <a:pt x="24930" y="119214"/>
                  </a:lnTo>
                  <a:lnTo>
                    <a:pt x="40805" y="122428"/>
                  </a:lnTo>
                  <a:lnTo>
                    <a:pt x="56680" y="119214"/>
                  </a:lnTo>
                  <a:lnTo>
                    <a:pt x="69659" y="110464"/>
                  </a:lnTo>
                  <a:lnTo>
                    <a:pt x="78397" y="97497"/>
                  </a:lnTo>
                  <a:lnTo>
                    <a:pt x="81610" y="81610"/>
                  </a:lnTo>
                  <a:close/>
                </a:path>
                <a:path w="360679" h="122554">
                  <a:moveTo>
                    <a:pt x="360146" y="40805"/>
                  </a:moveTo>
                  <a:lnTo>
                    <a:pt x="356946" y="24917"/>
                  </a:lnTo>
                  <a:lnTo>
                    <a:pt x="348195" y="11950"/>
                  </a:lnTo>
                  <a:lnTo>
                    <a:pt x="335229" y="3213"/>
                  </a:lnTo>
                  <a:lnTo>
                    <a:pt x="319341" y="0"/>
                  </a:lnTo>
                  <a:lnTo>
                    <a:pt x="303466" y="3213"/>
                  </a:lnTo>
                  <a:lnTo>
                    <a:pt x="290499" y="11950"/>
                  </a:lnTo>
                  <a:lnTo>
                    <a:pt x="281749" y="24917"/>
                  </a:lnTo>
                  <a:lnTo>
                    <a:pt x="278536" y="40805"/>
                  </a:lnTo>
                  <a:lnTo>
                    <a:pt x="281749" y="56692"/>
                  </a:lnTo>
                  <a:lnTo>
                    <a:pt x="290499" y="69659"/>
                  </a:lnTo>
                  <a:lnTo>
                    <a:pt x="303466" y="78409"/>
                  </a:lnTo>
                  <a:lnTo>
                    <a:pt x="319341" y="81610"/>
                  </a:lnTo>
                  <a:lnTo>
                    <a:pt x="335229" y="78409"/>
                  </a:lnTo>
                  <a:lnTo>
                    <a:pt x="348195" y="69659"/>
                  </a:lnTo>
                  <a:lnTo>
                    <a:pt x="356946" y="56692"/>
                  </a:lnTo>
                  <a:lnTo>
                    <a:pt x="360146" y="40805"/>
                  </a:lnTo>
                  <a:close/>
                </a:path>
              </a:pathLst>
            </a:custGeom>
            <a:solidFill>
              <a:srgbClr val="2E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2" name="object 9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694310" y="5772847"/>
              <a:ext cx="81610" cy="81622"/>
            </a:xfrm>
            <a:prstGeom prst="rect">
              <a:avLst/>
            </a:prstGeom>
          </p:spPr>
        </p:pic>
        <p:pic>
          <p:nvPicPr>
            <p:cNvPr id="93" name="object 9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7067242" y="5711970"/>
              <a:ext cx="81610" cy="81622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8486209" y="5964379"/>
              <a:ext cx="91109" cy="154939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8616353" y="5949657"/>
              <a:ext cx="91084" cy="200342"/>
            </a:xfrm>
            <a:prstGeom prst="rect">
              <a:avLst/>
            </a:prstGeom>
          </p:spPr>
        </p:pic>
        <p:sp>
          <p:nvSpPr>
            <p:cNvPr id="96" name="object 96"/>
            <p:cNvSpPr/>
            <p:nvPr/>
          </p:nvSpPr>
          <p:spPr>
            <a:xfrm>
              <a:off x="8202346" y="5412092"/>
              <a:ext cx="773430" cy="416559"/>
            </a:xfrm>
            <a:custGeom>
              <a:avLst/>
              <a:gdLst/>
              <a:ahLst/>
              <a:cxnLst/>
              <a:rect l="l" t="t" r="r" b="b"/>
              <a:pathLst>
                <a:path w="773429" h="416560">
                  <a:moveTo>
                    <a:pt x="57708" y="204152"/>
                  </a:moveTo>
                  <a:lnTo>
                    <a:pt x="44831" y="159410"/>
                  </a:lnTo>
                  <a:lnTo>
                    <a:pt x="63" y="172262"/>
                  </a:lnTo>
                  <a:lnTo>
                    <a:pt x="12941" y="217043"/>
                  </a:lnTo>
                  <a:lnTo>
                    <a:pt x="57708" y="204152"/>
                  </a:lnTo>
                  <a:close/>
                </a:path>
                <a:path w="773429" h="416560">
                  <a:moveTo>
                    <a:pt x="57772" y="334251"/>
                  </a:moveTo>
                  <a:lnTo>
                    <a:pt x="44742" y="289534"/>
                  </a:lnTo>
                  <a:lnTo>
                    <a:pt x="0" y="302552"/>
                  </a:lnTo>
                  <a:lnTo>
                    <a:pt x="13068" y="347281"/>
                  </a:lnTo>
                  <a:lnTo>
                    <a:pt x="57772" y="334251"/>
                  </a:lnTo>
                  <a:close/>
                </a:path>
                <a:path w="773429" h="416560">
                  <a:moveTo>
                    <a:pt x="164757" y="138722"/>
                  </a:moveTo>
                  <a:lnTo>
                    <a:pt x="118173" y="138722"/>
                  </a:lnTo>
                  <a:lnTo>
                    <a:pt x="118173" y="185293"/>
                  </a:lnTo>
                  <a:lnTo>
                    <a:pt x="164757" y="185293"/>
                  </a:lnTo>
                  <a:lnTo>
                    <a:pt x="164757" y="138722"/>
                  </a:lnTo>
                  <a:close/>
                </a:path>
                <a:path w="773429" h="416560">
                  <a:moveTo>
                    <a:pt x="164858" y="261150"/>
                  </a:moveTo>
                  <a:lnTo>
                    <a:pt x="123037" y="240665"/>
                  </a:lnTo>
                  <a:lnTo>
                    <a:pt x="102552" y="282473"/>
                  </a:lnTo>
                  <a:lnTo>
                    <a:pt x="144373" y="302983"/>
                  </a:lnTo>
                  <a:lnTo>
                    <a:pt x="164858" y="261150"/>
                  </a:lnTo>
                  <a:close/>
                </a:path>
                <a:path w="773429" h="416560">
                  <a:moveTo>
                    <a:pt x="189941" y="412267"/>
                  </a:moveTo>
                  <a:lnTo>
                    <a:pt x="185928" y="365823"/>
                  </a:lnTo>
                  <a:lnTo>
                    <a:pt x="139560" y="369811"/>
                  </a:lnTo>
                  <a:lnTo>
                    <a:pt x="143535" y="416242"/>
                  </a:lnTo>
                  <a:lnTo>
                    <a:pt x="189941" y="412267"/>
                  </a:lnTo>
                  <a:close/>
                </a:path>
                <a:path w="773429" h="416560">
                  <a:moveTo>
                    <a:pt x="263842" y="91020"/>
                  </a:moveTo>
                  <a:lnTo>
                    <a:pt x="221983" y="70548"/>
                  </a:lnTo>
                  <a:lnTo>
                    <a:pt x="201510" y="112356"/>
                  </a:lnTo>
                  <a:lnTo>
                    <a:pt x="243357" y="132854"/>
                  </a:lnTo>
                  <a:lnTo>
                    <a:pt x="263842" y="91020"/>
                  </a:lnTo>
                  <a:close/>
                </a:path>
                <a:path w="773429" h="416560">
                  <a:moveTo>
                    <a:pt x="310337" y="342722"/>
                  </a:moveTo>
                  <a:lnTo>
                    <a:pt x="290093" y="300761"/>
                  </a:lnTo>
                  <a:lnTo>
                    <a:pt x="248158" y="320992"/>
                  </a:lnTo>
                  <a:lnTo>
                    <a:pt x="268389" y="362966"/>
                  </a:lnTo>
                  <a:lnTo>
                    <a:pt x="310337" y="342722"/>
                  </a:lnTo>
                  <a:close/>
                </a:path>
                <a:path w="773429" h="416560">
                  <a:moveTo>
                    <a:pt x="344805" y="221462"/>
                  </a:moveTo>
                  <a:lnTo>
                    <a:pt x="301383" y="204660"/>
                  </a:lnTo>
                  <a:lnTo>
                    <a:pt x="284594" y="248094"/>
                  </a:lnTo>
                  <a:lnTo>
                    <a:pt x="328015" y="264896"/>
                  </a:lnTo>
                  <a:lnTo>
                    <a:pt x="344805" y="221462"/>
                  </a:lnTo>
                  <a:close/>
                </a:path>
                <a:path w="773429" h="416560">
                  <a:moveTo>
                    <a:pt x="366026" y="145211"/>
                  </a:moveTo>
                  <a:lnTo>
                    <a:pt x="355320" y="99872"/>
                  </a:lnTo>
                  <a:lnTo>
                    <a:pt x="309981" y="110604"/>
                  </a:lnTo>
                  <a:lnTo>
                    <a:pt x="320687" y="155905"/>
                  </a:lnTo>
                  <a:lnTo>
                    <a:pt x="366026" y="145211"/>
                  </a:lnTo>
                  <a:close/>
                </a:path>
                <a:path w="773429" h="416560">
                  <a:moveTo>
                    <a:pt x="384581" y="0"/>
                  </a:moveTo>
                  <a:lnTo>
                    <a:pt x="338010" y="0"/>
                  </a:lnTo>
                  <a:lnTo>
                    <a:pt x="338010" y="46558"/>
                  </a:lnTo>
                  <a:lnTo>
                    <a:pt x="384581" y="46558"/>
                  </a:lnTo>
                  <a:lnTo>
                    <a:pt x="384581" y="0"/>
                  </a:lnTo>
                  <a:close/>
                </a:path>
                <a:path w="773429" h="416560">
                  <a:moveTo>
                    <a:pt x="420941" y="331851"/>
                  </a:moveTo>
                  <a:lnTo>
                    <a:pt x="374345" y="331851"/>
                  </a:lnTo>
                  <a:lnTo>
                    <a:pt x="374345" y="378434"/>
                  </a:lnTo>
                  <a:lnTo>
                    <a:pt x="420941" y="378434"/>
                  </a:lnTo>
                  <a:lnTo>
                    <a:pt x="420941" y="331851"/>
                  </a:lnTo>
                  <a:close/>
                </a:path>
                <a:path w="773429" h="416560">
                  <a:moveTo>
                    <a:pt x="480275" y="142265"/>
                  </a:moveTo>
                  <a:lnTo>
                    <a:pt x="434149" y="135661"/>
                  </a:lnTo>
                  <a:lnTo>
                    <a:pt x="427545" y="181775"/>
                  </a:lnTo>
                  <a:lnTo>
                    <a:pt x="473684" y="188366"/>
                  </a:lnTo>
                  <a:lnTo>
                    <a:pt x="480275" y="142265"/>
                  </a:lnTo>
                  <a:close/>
                </a:path>
                <a:path w="773429" h="416560">
                  <a:moveTo>
                    <a:pt x="517309" y="40081"/>
                  </a:moveTo>
                  <a:lnTo>
                    <a:pt x="472960" y="25857"/>
                  </a:lnTo>
                  <a:lnTo>
                    <a:pt x="458724" y="70192"/>
                  </a:lnTo>
                  <a:lnTo>
                    <a:pt x="503059" y="84416"/>
                  </a:lnTo>
                  <a:lnTo>
                    <a:pt x="517309" y="40081"/>
                  </a:lnTo>
                  <a:close/>
                </a:path>
                <a:path w="773429" h="416560">
                  <a:moveTo>
                    <a:pt x="523773" y="271805"/>
                  </a:moveTo>
                  <a:lnTo>
                    <a:pt x="477202" y="271805"/>
                  </a:lnTo>
                  <a:lnTo>
                    <a:pt x="477202" y="318389"/>
                  </a:lnTo>
                  <a:lnTo>
                    <a:pt x="523773" y="318389"/>
                  </a:lnTo>
                  <a:lnTo>
                    <a:pt x="523773" y="271805"/>
                  </a:lnTo>
                  <a:close/>
                </a:path>
                <a:path w="773429" h="416560">
                  <a:moveTo>
                    <a:pt x="604608" y="55105"/>
                  </a:moveTo>
                  <a:lnTo>
                    <a:pt x="558050" y="55105"/>
                  </a:lnTo>
                  <a:lnTo>
                    <a:pt x="558050" y="101701"/>
                  </a:lnTo>
                  <a:lnTo>
                    <a:pt x="604608" y="101701"/>
                  </a:lnTo>
                  <a:lnTo>
                    <a:pt x="604608" y="55105"/>
                  </a:lnTo>
                  <a:close/>
                </a:path>
                <a:path w="773429" h="416560">
                  <a:moveTo>
                    <a:pt x="641553" y="385838"/>
                  </a:moveTo>
                  <a:lnTo>
                    <a:pt x="632079" y="340245"/>
                  </a:lnTo>
                  <a:lnTo>
                    <a:pt x="586486" y="349707"/>
                  </a:lnTo>
                  <a:lnTo>
                    <a:pt x="595934" y="395312"/>
                  </a:lnTo>
                  <a:lnTo>
                    <a:pt x="641553" y="385838"/>
                  </a:lnTo>
                  <a:close/>
                </a:path>
                <a:path w="773429" h="416560">
                  <a:moveTo>
                    <a:pt x="644359" y="245211"/>
                  </a:moveTo>
                  <a:lnTo>
                    <a:pt x="601179" y="227736"/>
                  </a:lnTo>
                  <a:lnTo>
                    <a:pt x="583692" y="270916"/>
                  </a:lnTo>
                  <a:lnTo>
                    <a:pt x="626859" y="288404"/>
                  </a:lnTo>
                  <a:lnTo>
                    <a:pt x="644359" y="245211"/>
                  </a:lnTo>
                  <a:close/>
                </a:path>
                <a:path w="773429" h="416560">
                  <a:moveTo>
                    <a:pt x="719797" y="162001"/>
                  </a:moveTo>
                  <a:lnTo>
                    <a:pt x="673227" y="162001"/>
                  </a:lnTo>
                  <a:lnTo>
                    <a:pt x="673227" y="208597"/>
                  </a:lnTo>
                  <a:lnTo>
                    <a:pt x="719797" y="208597"/>
                  </a:lnTo>
                  <a:lnTo>
                    <a:pt x="719797" y="162001"/>
                  </a:lnTo>
                  <a:close/>
                </a:path>
                <a:path w="773429" h="416560">
                  <a:moveTo>
                    <a:pt x="772985" y="304558"/>
                  </a:moveTo>
                  <a:lnTo>
                    <a:pt x="729234" y="288505"/>
                  </a:lnTo>
                  <a:lnTo>
                    <a:pt x="713193" y="332219"/>
                  </a:lnTo>
                  <a:lnTo>
                    <a:pt x="756920" y="348284"/>
                  </a:lnTo>
                  <a:lnTo>
                    <a:pt x="772985" y="3045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7" name="object 97"/>
          <p:cNvSpPr txBox="1"/>
          <p:nvPr/>
        </p:nvSpPr>
        <p:spPr>
          <a:xfrm>
            <a:off x="2186849" y="1872911"/>
            <a:ext cx="83185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175" dirty="0">
                <a:solidFill>
                  <a:srgbClr val="009043"/>
                </a:solidFill>
                <a:latin typeface="맑은 고딕"/>
                <a:cs typeface="맑은 고딕"/>
              </a:rPr>
              <a:t>준비물</a:t>
            </a:r>
            <a:endParaRPr sz="2300" dirty="0">
              <a:latin typeface="맑은 고딕"/>
              <a:cs typeface="맑은 고딕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707299" y="2739609"/>
            <a:ext cx="1054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감자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1개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707299" y="3501533"/>
            <a:ext cx="18478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</a:t>
            </a:r>
            <a:r>
              <a:rPr sz="1800" b="0" spc="-114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6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½</a:t>
            </a:r>
            <a:r>
              <a:rPr sz="1800" b="0" spc="-114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송이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707299" y="4263457"/>
            <a:ext cx="11684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양파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¼개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707299" y="5025380"/>
            <a:ext cx="18954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다진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마늘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6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½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큰술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707299" y="5787304"/>
            <a:ext cx="11734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소금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약간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123601" y="2739381"/>
            <a:ext cx="12649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버터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7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1큰술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3123601" y="3501304"/>
            <a:ext cx="10541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우유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1컵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3123601" y="4263228"/>
            <a:ext cx="13792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생크림</a:t>
            </a:r>
            <a:r>
              <a:rPr sz="1800" b="0" spc="-114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½컵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123601" y="5025152"/>
            <a:ext cx="8439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물</a:t>
            </a:r>
            <a:r>
              <a:rPr sz="18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1컵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3123601" y="5787076"/>
            <a:ext cx="11734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00"/>
              </a:spcBef>
              <a:buFont typeface="Arial"/>
              <a:buChar char="□"/>
              <a:tabLst>
                <a:tab pos="270510" algn="l"/>
              </a:tabLst>
            </a:pPr>
            <a:r>
              <a:rPr sz="18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후추</a:t>
            </a:r>
            <a:r>
              <a:rPr sz="18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8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약간</a:t>
            </a:r>
            <a:endParaRPr sz="1800">
              <a:latin typeface="맑은 고딕 Semilight"/>
              <a:cs typeface="맑은 고딕 Semilight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123500" y="6552581"/>
            <a:ext cx="1673860" cy="541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0" spc="-8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1큰술</a:t>
            </a:r>
            <a:r>
              <a:rPr sz="1300" b="0" spc="-9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=</a:t>
            </a:r>
            <a:r>
              <a:rPr sz="1300" b="0" spc="-75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85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1숟가락</a:t>
            </a:r>
            <a:r>
              <a:rPr sz="1300" b="0" spc="-75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(15ml)</a:t>
            </a:r>
            <a:endParaRPr sz="1300">
              <a:latin typeface="맑은 고딕 Semilight"/>
              <a:cs typeface="맑은 고딕 Semilight"/>
            </a:endParaRPr>
          </a:p>
          <a:p>
            <a:pPr marL="12700">
              <a:lnSpc>
                <a:spcPct val="100000"/>
              </a:lnSpc>
              <a:spcBef>
                <a:spcPts val="940"/>
              </a:spcBef>
            </a:pPr>
            <a:r>
              <a:rPr sz="1300" b="0" spc="-45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1컵</a:t>
            </a:r>
            <a:r>
              <a:rPr sz="1300" b="0" spc="-8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=</a:t>
            </a:r>
            <a:r>
              <a:rPr sz="1300" b="0" spc="-8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6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16숟가락</a:t>
            </a:r>
            <a:r>
              <a:rPr sz="1300" b="0" spc="-80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45" dirty="0">
                <a:solidFill>
                  <a:srgbClr val="727171"/>
                </a:solidFill>
                <a:latin typeface="맑은 고딕 Semilight"/>
                <a:cs typeface="맑은 고딕 Semilight"/>
              </a:rPr>
              <a:t>(200ml)</a:t>
            </a:r>
            <a:endParaRPr sz="1300">
              <a:latin typeface="맑은 고딕 Semilight"/>
              <a:cs typeface="맑은 고딕 Semi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519484" y="232292"/>
            <a:ext cx="30734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15" dirty="0"/>
              <a:t>1.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671586" y="859331"/>
            <a:ext cx="4003040" cy="78740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180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브로콜리는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송이송이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자른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뒤</a:t>
            </a:r>
            <a:endParaRPr sz="1600">
              <a:latin typeface="맑은 고딕 Semilight"/>
              <a:cs typeface="맑은 고딕 Semilight"/>
            </a:endParaRP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소금물에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6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1분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정도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살짝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데쳐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찬물에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씻어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6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주세요.</a:t>
            </a:r>
            <a:endParaRPr sz="1600">
              <a:latin typeface="맑은 고딕 Semilight"/>
              <a:cs typeface="맑은 고딕 Semi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47099" y="3940292"/>
            <a:ext cx="3251835" cy="1414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009043"/>
                </a:solidFill>
                <a:latin typeface="맑은 고딕"/>
                <a:cs typeface="맑은 고딕"/>
              </a:rPr>
              <a:t>3.</a:t>
            </a:r>
            <a:endParaRPr sz="3200">
              <a:latin typeface="맑은 고딕"/>
              <a:cs typeface="맑은 고딕"/>
            </a:endParaRPr>
          </a:p>
          <a:p>
            <a:pPr algn="ctr">
              <a:lnSpc>
                <a:spcPct val="100000"/>
              </a:lnSpc>
              <a:spcBef>
                <a:spcPts val="2175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냄비에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버터를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녹인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뒤</a:t>
            </a:r>
            <a:endParaRPr sz="1600">
              <a:latin typeface="맑은 고딕 Semilight"/>
              <a:cs typeface="맑은 고딕 Semilight"/>
            </a:endParaRP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채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썬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양파와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감자를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넣고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7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2분간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5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볶아요.</a:t>
            </a:r>
            <a:endParaRPr sz="1600">
              <a:latin typeface="맑은 고딕 Semilight"/>
              <a:cs typeface="맑은 고딕 Semi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543420" y="232292"/>
            <a:ext cx="4977130" cy="1414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009043"/>
                </a:solidFill>
                <a:latin typeface="맑은 고딕"/>
                <a:cs typeface="맑은 고딕"/>
              </a:rPr>
              <a:t>2.</a:t>
            </a:r>
            <a:endParaRPr sz="3200">
              <a:latin typeface="맑은 고딕"/>
              <a:cs typeface="맑은 고딕"/>
            </a:endParaRPr>
          </a:p>
          <a:p>
            <a:pPr algn="ctr">
              <a:lnSpc>
                <a:spcPct val="100000"/>
              </a:lnSpc>
              <a:spcBef>
                <a:spcPts val="2175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양파와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감자는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채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썰어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주세요.</a:t>
            </a:r>
            <a:endParaRPr sz="1600">
              <a:latin typeface="맑은 고딕 Semilight"/>
              <a:cs typeface="맑은 고딕 Semilight"/>
            </a:endParaRP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(채를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썰다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=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길쭉길쭉한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모양으로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작게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자르는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것을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말해요.)</a:t>
            </a:r>
            <a:endParaRPr sz="1600">
              <a:latin typeface="맑은 고딕 Semilight"/>
              <a:cs typeface="맑은 고딕 Semi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030292" y="3940292"/>
            <a:ext cx="4003040" cy="1414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b="1" spc="40" dirty="0">
                <a:solidFill>
                  <a:srgbClr val="009043"/>
                </a:solidFill>
                <a:latin typeface="맑은 고딕"/>
                <a:cs typeface="맑은 고딕"/>
              </a:rPr>
              <a:t>4.</a:t>
            </a:r>
            <a:endParaRPr sz="3200">
              <a:latin typeface="맑은 고딕"/>
              <a:cs typeface="맑은 고딕"/>
            </a:endParaRPr>
          </a:p>
          <a:p>
            <a:pPr marL="12700" marR="5080" algn="ctr">
              <a:lnSpc>
                <a:spcPct val="156300"/>
              </a:lnSpc>
              <a:spcBef>
                <a:spcPts val="1095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물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8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1컵을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넣고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감자가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익을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때까지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기다려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주세요. 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(뚜껑을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닫으면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빨리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익어요.)</a:t>
            </a:r>
            <a:endParaRPr sz="1600">
              <a:latin typeface="맑은 고딕 Semilight"/>
              <a:cs typeface="맑은 고딕 Semilight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15468" y="2112187"/>
            <a:ext cx="3974063" cy="1115242"/>
          </a:xfrm>
          <a:prstGeom prst="rect">
            <a:avLst/>
          </a:prstGeom>
        </p:spPr>
      </p:pic>
      <p:grpSp>
        <p:nvGrpSpPr>
          <p:cNvPr id="8" name="object 8"/>
          <p:cNvGrpSpPr/>
          <p:nvPr/>
        </p:nvGrpSpPr>
        <p:grpSpPr>
          <a:xfrm>
            <a:off x="1944122" y="5820154"/>
            <a:ext cx="2042795" cy="1346835"/>
            <a:chOff x="1944122" y="5820154"/>
            <a:chExt cx="2042795" cy="1346835"/>
          </a:xfrm>
        </p:grpSpPr>
        <p:sp>
          <p:nvSpPr>
            <p:cNvPr id="9" name="object 9"/>
            <p:cNvSpPr/>
            <p:nvPr/>
          </p:nvSpPr>
          <p:spPr>
            <a:xfrm>
              <a:off x="1952241" y="6266164"/>
              <a:ext cx="1265555" cy="299085"/>
            </a:xfrm>
            <a:custGeom>
              <a:avLst/>
              <a:gdLst/>
              <a:ahLst/>
              <a:cxnLst/>
              <a:rect l="l" t="t" r="r" b="b"/>
              <a:pathLst>
                <a:path w="1265555" h="299084">
                  <a:moveTo>
                    <a:pt x="1213511" y="233375"/>
                  </a:moveTo>
                  <a:lnTo>
                    <a:pt x="72961" y="233375"/>
                  </a:lnTo>
                  <a:lnTo>
                    <a:pt x="74637" y="234810"/>
                  </a:lnTo>
                  <a:lnTo>
                    <a:pt x="116084" y="260850"/>
                  </a:lnTo>
                  <a:lnTo>
                    <a:pt x="156171" y="279844"/>
                  </a:lnTo>
                  <a:lnTo>
                    <a:pt x="198886" y="291988"/>
                  </a:lnTo>
                  <a:lnTo>
                    <a:pt x="243721" y="297739"/>
                  </a:lnTo>
                  <a:lnTo>
                    <a:pt x="289542" y="298993"/>
                  </a:lnTo>
                  <a:lnTo>
                    <a:pt x="332063" y="297739"/>
                  </a:lnTo>
                  <a:lnTo>
                    <a:pt x="333206" y="297739"/>
                  </a:lnTo>
                  <a:lnTo>
                    <a:pt x="379615" y="295592"/>
                  </a:lnTo>
                  <a:lnTo>
                    <a:pt x="986824" y="281599"/>
                  </a:lnTo>
                  <a:lnTo>
                    <a:pt x="1024001" y="279171"/>
                  </a:lnTo>
                  <a:lnTo>
                    <a:pt x="1061203" y="275015"/>
                  </a:lnTo>
                  <a:lnTo>
                    <a:pt x="1102412" y="267477"/>
                  </a:lnTo>
                  <a:lnTo>
                    <a:pt x="1142956" y="255011"/>
                  </a:lnTo>
                  <a:lnTo>
                    <a:pt x="1174224" y="238188"/>
                  </a:lnTo>
                  <a:lnTo>
                    <a:pt x="299059" y="238188"/>
                  </a:lnTo>
                  <a:lnTo>
                    <a:pt x="276630" y="237864"/>
                  </a:lnTo>
                  <a:lnTo>
                    <a:pt x="263042" y="237374"/>
                  </a:lnTo>
                  <a:lnTo>
                    <a:pt x="249521" y="236538"/>
                  </a:lnTo>
                  <a:lnTo>
                    <a:pt x="236092" y="235305"/>
                  </a:lnTo>
                  <a:lnTo>
                    <a:pt x="242392" y="234543"/>
                  </a:lnTo>
                  <a:lnTo>
                    <a:pt x="245275" y="234086"/>
                  </a:lnTo>
                  <a:lnTo>
                    <a:pt x="1212766" y="234086"/>
                  </a:lnTo>
                  <a:lnTo>
                    <a:pt x="1213511" y="233375"/>
                  </a:lnTo>
                  <a:close/>
                </a:path>
                <a:path w="1265555" h="299084">
                  <a:moveTo>
                    <a:pt x="827976" y="0"/>
                  </a:moveTo>
                  <a:lnTo>
                    <a:pt x="788884" y="0"/>
                  </a:lnTo>
                  <a:lnTo>
                    <a:pt x="764003" y="271"/>
                  </a:lnTo>
                  <a:lnTo>
                    <a:pt x="700049" y="2438"/>
                  </a:lnTo>
                  <a:lnTo>
                    <a:pt x="660102" y="6182"/>
                  </a:lnTo>
                  <a:lnTo>
                    <a:pt x="646861" y="8559"/>
                  </a:lnTo>
                  <a:lnTo>
                    <a:pt x="632848" y="8993"/>
                  </a:lnTo>
                  <a:lnTo>
                    <a:pt x="590804" y="10731"/>
                  </a:lnTo>
                  <a:lnTo>
                    <a:pt x="566168" y="11245"/>
                  </a:lnTo>
                  <a:lnTo>
                    <a:pt x="541559" y="12382"/>
                  </a:lnTo>
                  <a:lnTo>
                    <a:pt x="516998" y="14167"/>
                  </a:lnTo>
                  <a:lnTo>
                    <a:pt x="492505" y="16624"/>
                  </a:lnTo>
                  <a:lnTo>
                    <a:pt x="447280" y="20062"/>
                  </a:lnTo>
                  <a:lnTo>
                    <a:pt x="311759" y="31826"/>
                  </a:lnTo>
                  <a:lnTo>
                    <a:pt x="269213" y="38176"/>
                  </a:lnTo>
                  <a:lnTo>
                    <a:pt x="227356" y="47996"/>
                  </a:lnTo>
                  <a:lnTo>
                    <a:pt x="123196" y="76035"/>
                  </a:lnTo>
                  <a:lnTo>
                    <a:pt x="83190" y="90618"/>
                  </a:lnTo>
                  <a:lnTo>
                    <a:pt x="64744" y="100406"/>
                  </a:lnTo>
                  <a:lnTo>
                    <a:pt x="39385" y="110293"/>
                  </a:lnTo>
                  <a:lnTo>
                    <a:pt x="17651" y="125263"/>
                  </a:lnTo>
                  <a:lnTo>
                    <a:pt x="3277" y="145761"/>
                  </a:lnTo>
                  <a:lnTo>
                    <a:pt x="0" y="172237"/>
                  </a:lnTo>
                  <a:lnTo>
                    <a:pt x="1715" y="180187"/>
                  </a:lnTo>
                  <a:lnTo>
                    <a:pt x="4845" y="187391"/>
                  </a:lnTo>
                  <a:lnTo>
                    <a:pt x="9365" y="193515"/>
                  </a:lnTo>
                  <a:lnTo>
                    <a:pt x="15252" y="198221"/>
                  </a:lnTo>
                  <a:lnTo>
                    <a:pt x="16421" y="206844"/>
                  </a:lnTo>
                  <a:lnTo>
                    <a:pt x="35279" y="240538"/>
                  </a:lnTo>
                  <a:lnTo>
                    <a:pt x="45833" y="244334"/>
                  </a:lnTo>
                  <a:lnTo>
                    <a:pt x="57772" y="243535"/>
                  </a:lnTo>
                  <a:lnTo>
                    <a:pt x="63665" y="241909"/>
                  </a:lnTo>
                  <a:lnTo>
                    <a:pt x="68960" y="238188"/>
                  </a:lnTo>
                  <a:lnTo>
                    <a:pt x="72961" y="233375"/>
                  </a:lnTo>
                  <a:lnTo>
                    <a:pt x="1213511" y="233375"/>
                  </a:lnTo>
                  <a:lnTo>
                    <a:pt x="1245595" y="189160"/>
                  </a:lnTo>
                  <a:lnTo>
                    <a:pt x="1263650" y="147053"/>
                  </a:lnTo>
                  <a:lnTo>
                    <a:pt x="1265155" y="123315"/>
                  </a:lnTo>
                  <a:lnTo>
                    <a:pt x="1258281" y="103989"/>
                  </a:lnTo>
                  <a:lnTo>
                    <a:pt x="1244601" y="89322"/>
                  </a:lnTo>
                  <a:lnTo>
                    <a:pt x="1225689" y="79565"/>
                  </a:lnTo>
                  <a:lnTo>
                    <a:pt x="1224826" y="78346"/>
                  </a:lnTo>
                  <a:lnTo>
                    <a:pt x="1187519" y="48691"/>
                  </a:lnTo>
                  <a:lnTo>
                    <a:pt x="1146709" y="30207"/>
                  </a:lnTo>
                  <a:lnTo>
                    <a:pt x="1102409" y="18947"/>
                  </a:lnTo>
                  <a:lnTo>
                    <a:pt x="1056743" y="13313"/>
                  </a:lnTo>
                  <a:lnTo>
                    <a:pt x="1011834" y="11709"/>
                  </a:lnTo>
                  <a:lnTo>
                    <a:pt x="966518" y="6182"/>
                  </a:lnTo>
                  <a:lnTo>
                    <a:pt x="920857" y="2692"/>
                  </a:lnTo>
                  <a:lnTo>
                    <a:pt x="874720" y="783"/>
                  </a:lnTo>
                  <a:lnTo>
                    <a:pt x="827976" y="0"/>
                  </a:lnTo>
                  <a:close/>
                </a:path>
                <a:path w="1265555" h="299084">
                  <a:moveTo>
                    <a:pt x="1210409" y="236220"/>
                  </a:moveTo>
                  <a:lnTo>
                    <a:pt x="1178585" y="236220"/>
                  </a:lnTo>
                  <a:lnTo>
                    <a:pt x="1188590" y="239861"/>
                  </a:lnTo>
                  <a:lnTo>
                    <a:pt x="1199791" y="240110"/>
                  </a:lnTo>
                  <a:lnTo>
                    <a:pt x="1210409" y="236220"/>
                  </a:lnTo>
                  <a:close/>
                </a:path>
                <a:path w="1265555" h="299084">
                  <a:moveTo>
                    <a:pt x="1212766" y="234086"/>
                  </a:moveTo>
                  <a:lnTo>
                    <a:pt x="245275" y="234086"/>
                  </a:lnTo>
                  <a:lnTo>
                    <a:pt x="257878" y="235305"/>
                  </a:lnTo>
                  <a:lnTo>
                    <a:pt x="291869" y="238188"/>
                  </a:lnTo>
                  <a:lnTo>
                    <a:pt x="1174224" y="238188"/>
                  </a:lnTo>
                  <a:lnTo>
                    <a:pt x="1177883" y="236220"/>
                  </a:lnTo>
                  <a:lnTo>
                    <a:pt x="1210530" y="236220"/>
                  </a:lnTo>
                  <a:lnTo>
                    <a:pt x="1212766" y="234086"/>
                  </a:lnTo>
                  <a:close/>
                </a:path>
              </a:pathLst>
            </a:custGeom>
            <a:solidFill>
              <a:srgbClr val="F7E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44122" y="6392245"/>
              <a:ext cx="1285240" cy="774700"/>
            </a:xfrm>
            <a:custGeom>
              <a:avLst/>
              <a:gdLst/>
              <a:ahLst/>
              <a:cxnLst/>
              <a:rect l="l" t="t" r="r" b="b"/>
              <a:pathLst>
                <a:path w="1285239" h="774700">
                  <a:moveTo>
                    <a:pt x="707240" y="768350"/>
                  </a:moveTo>
                  <a:lnTo>
                    <a:pt x="508647" y="768350"/>
                  </a:lnTo>
                  <a:lnTo>
                    <a:pt x="520699" y="769620"/>
                  </a:lnTo>
                  <a:lnTo>
                    <a:pt x="532307" y="772160"/>
                  </a:lnTo>
                  <a:lnTo>
                    <a:pt x="538619" y="772160"/>
                  </a:lnTo>
                  <a:lnTo>
                    <a:pt x="551381" y="774700"/>
                  </a:lnTo>
                  <a:lnTo>
                    <a:pt x="636689" y="774700"/>
                  </a:lnTo>
                  <a:lnTo>
                    <a:pt x="636689" y="773430"/>
                  </a:lnTo>
                  <a:lnTo>
                    <a:pt x="655180" y="773430"/>
                  </a:lnTo>
                  <a:lnTo>
                    <a:pt x="683630" y="769620"/>
                  </a:lnTo>
                  <a:lnTo>
                    <a:pt x="693153" y="769620"/>
                  </a:lnTo>
                  <a:lnTo>
                    <a:pt x="707240" y="768350"/>
                  </a:lnTo>
                  <a:close/>
                </a:path>
                <a:path w="1285239" h="774700">
                  <a:moveTo>
                    <a:pt x="772634" y="763270"/>
                  </a:moveTo>
                  <a:lnTo>
                    <a:pt x="450472" y="763270"/>
                  </a:lnTo>
                  <a:lnTo>
                    <a:pt x="458584" y="764540"/>
                  </a:lnTo>
                  <a:lnTo>
                    <a:pt x="467956" y="765810"/>
                  </a:lnTo>
                  <a:lnTo>
                    <a:pt x="486782" y="765810"/>
                  </a:lnTo>
                  <a:lnTo>
                    <a:pt x="496176" y="767080"/>
                  </a:lnTo>
                  <a:lnTo>
                    <a:pt x="502348" y="768350"/>
                  </a:lnTo>
                  <a:lnTo>
                    <a:pt x="721317" y="768350"/>
                  </a:lnTo>
                  <a:lnTo>
                    <a:pt x="735396" y="767080"/>
                  </a:lnTo>
                  <a:lnTo>
                    <a:pt x="751420" y="767080"/>
                  </a:lnTo>
                  <a:lnTo>
                    <a:pt x="772634" y="763270"/>
                  </a:lnTo>
                  <a:close/>
                </a:path>
                <a:path w="1285239" h="774700">
                  <a:moveTo>
                    <a:pt x="786663" y="762000"/>
                  </a:moveTo>
                  <a:lnTo>
                    <a:pt x="426237" y="762000"/>
                  </a:lnTo>
                  <a:lnTo>
                    <a:pt x="434263" y="763270"/>
                  </a:lnTo>
                  <a:lnTo>
                    <a:pt x="779691" y="763270"/>
                  </a:lnTo>
                  <a:lnTo>
                    <a:pt x="786663" y="762000"/>
                  </a:lnTo>
                  <a:close/>
                </a:path>
                <a:path w="1285239" h="774700">
                  <a:moveTo>
                    <a:pt x="800602" y="760730"/>
                  </a:moveTo>
                  <a:lnTo>
                    <a:pt x="413231" y="760730"/>
                  </a:lnTo>
                  <a:lnTo>
                    <a:pt x="419720" y="762000"/>
                  </a:lnTo>
                  <a:lnTo>
                    <a:pt x="793634" y="762000"/>
                  </a:lnTo>
                  <a:lnTo>
                    <a:pt x="800602" y="760730"/>
                  </a:lnTo>
                  <a:close/>
                </a:path>
                <a:path w="1285239" h="774700">
                  <a:moveTo>
                    <a:pt x="8470" y="27940"/>
                  </a:moveTo>
                  <a:lnTo>
                    <a:pt x="1079" y="27940"/>
                  </a:lnTo>
                  <a:lnTo>
                    <a:pt x="0" y="29210"/>
                  </a:lnTo>
                  <a:lnTo>
                    <a:pt x="97" y="46990"/>
                  </a:lnTo>
                  <a:lnTo>
                    <a:pt x="1574" y="62230"/>
                  </a:lnTo>
                  <a:lnTo>
                    <a:pt x="3889" y="83820"/>
                  </a:lnTo>
                  <a:lnTo>
                    <a:pt x="4891" y="93980"/>
                  </a:lnTo>
                  <a:lnTo>
                    <a:pt x="6812" y="113030"/>
                  </a:lnTo>
                  <a:lnTo>
                    <a:pt x="11163" y="157480"/>
                  </a:lnTo>
                  <a:lnTo>
                    <a:pt x="11488" y="162560"/>
                  </a:lnTo>
                  <a:lnTo>
                    <a:pt x="11569" y="163830"/>
                  </a:lnTo>
                  <a:lnTo>
                    <a:pt x="12318" y="168910"/>
                  </a:lnTo>
                  <a:lnTo>
                    <a:pt x="13378" y="176530"/>
                  </a:lnTo>
                  <a:lnTo>
                    <a:pt x="15612" y="191770"/>
                  </a:lnTo>
                  <a:lnTo>
                    <a:pt x="16700" y="198120"/>
                  </a:lnTo>
                  <a:lnTo>
                    <a:pt x="24262" y="251460"/>
                  </a:lnTo>
                  <a:lnTo>
                    <a:pt x="27482" y="275590"/>
                  </a:lnTo>
                  <a:lnTo>
                    <a:pt x="27644" y="279400"/>
                  </a:lnTo>
                  <a:lnTo>
                    <a:pt x="27698" y="280670"/>
                  </a:lnTo>
                  <a:lnTo>
                    <a:pt x="28549" y="285750"/>
                  </a:lnTo>
                  <a:lnTo>
                    <a:pt x="29556" y="293370"/>
                  </a:lnTo>
                  <a:lnTo>
                    <a:pt x="30343" y="302260"/>
                  </a:lnTo>
                  <a:lnTo>
                    <a:pt x="31449" y="309880"/>
                  </a:lnTo>
                  <a:lnTo>
                    <a:pt x="33413" y="318770"/>
                  </a:lnTo>
                  <a:lnTo>
                    <a:pt x="35559" y="325120"/>
                  </a:lnTo>
                  <a:lnTo>
                    <a:pt x="37236" y="331470"/>
                  </a:lnTo>
                  <a:lnTo>
                    <a:pt x="38544" y="339090"/>
                  </a:lnTo>
                  <a:lnTo>
                    <a:pt x="41336" y="354330"/>
                  </a:lnTo>
                  <a:lnTo>
                    <a:pt x="46759" y="384810"/>
                  </a:lnTo>
                  <a:lnTo>
                    <a:pt x="49580" y="401320"/>
                  </a:lnTo>
                  <a:lnTo>
                    <a:pt x="51902" y="412750"/>
                  </a:lnTo>
                  <a:lnTo>
                    <a:pt x="54306" y="425450"/>
                  </a:lnTo>
                  <a:lnTo>
                    <a:pt x="56894" y="438150"/>
                  </a:lnTo>
                  <a:lnTo>
                    <a:pt x="59766" y="449580"/>
                  </a:lnTo>
                  <a:lnTo>
                    <a:pt x="63522" y="466090"/>
                  </a:lnTo>
                  <a:lnTo>
                    <a:pt x="65770" y="473710"/>
                  </a:lnTo>
                  <a:lnTo>
                    <a:pt x="68745" y="480060"/>
                  </a:lnTo>
                  <a:lnTo>
                    <a:pt x="71862" y="495300"/>
                  </a:lnTo>
                  <a:lnTo>
                    <a:pt x="75282" y="510540"/>
                  </a:lnTo>
                  <a:lnTo>
                    <a:pt x="82410" y="539750"/>
                  </a:lnTo>
                  <a:lnTo>
                    <a:pt x="86654" y="557530"/>
                  </a:lnTo>
                  <a:lnTo>
                    <a:pt x="91254" y="574040"/>
                  </a:lnTo>
                  <a:lnTo>
                    <a:pt x="96356" y="590550"/>
                  </a:lnTo>
                  <a:lnTo>
                    <a:pt x="102107" y="607060"/>
                  </a:lnTo>
                  <a:lnTo>
                    <a:pt x="107598" y="621030"/>
                  </a:lnTo>
                  <a:lnTo>
                    <a:pt x="112610" y="636270"/>
                  </a:lnTo>
                  <a:lnTo>
                    <a:pt x="117184" y="651510"/>
                  </a:lnTo>
                  <a:lnTo>
                    <a:pt x="122008" y="670560"/>
                  </a:lnTo>
                  <a:lnTo>
                    <a:pt x="123380" y="674370"/>
                  </a:lnTo>
                  <a:lnTo>
                    <a:pt x="131224" y="679450"/>
                  </a:lnTo>
                  <a:lnTo>
                    <a:pt x="150342" y="690880"/>
                  </a:lnTo>
                  <a:lnTo>
                    <a:pt x="207849" y="717550"/>
                  </a:lnTo>
                  <a:lnTo>
                    <a:pt x="227304" y="723900"/>
                  </a:lnTo>
                  <a:lnTo>
                    <a:pt x="248893" y="731520"/>
                  </a:lnTo>
                  <a:lnTo>
                    <a:pt x="270586" y="736600"/>
                  </a:lnTo>
                  <a:lnTo>
                    <a:pt x="278418" y="739140"/>
                  </a:lnTo>
                  <a:lnTo>
                    <a:pt x="294144" y="741680"/>
                  </a:lnTo>
                  <a:lnTo>
                    <a:pt x="301955" y="744220"/>
                  </a:lnTo>
                  <a:lnTo>
                    <a:pt x="313923" y="746760"/>
                  </a:lnTo>
                  <a:lnTo>
                    <a:pt x="325910" y="750570"/>
                  </a:lnTo>
                  <a:lnTo>
                    <a:pt x="337931" y="753110"/>
                  </a:lnTo>
                  <a:lnTo>
                    <a:pt x="349999" y="754380"/>
                  </a:lnTo>
                  <a:lnTo>
                    <a:pt x="355815" y="754380"/>
                  </a:lnTo>
                  <a:lnTo>
                    <a:pt x="361619" y="755650"/>
                  </a:lnTo>
                  <a:lnTo>
                    <a:pt x="383854" y="758190"/>
                  </a:lnTo>
                  <a:lnTo>
                    <a:pt x="400291" y="760730"/>
                  </a:lnTo>
                  <a:lnTo>
                    <a:pt x="808824" y="760730"/>
                  </a:lnTo>
                  <a:lnTo>
                    <a:pt x="829252" y="756920"/>
                  </a:lnTo>
                  <a:lnTo>
                    <a:pt x="835850" y="756920"/>
                  </a:lnTo>
                  <a:lnTo>
                    <a:pt x="841286" y="755650"/>
                  </a:lnTo>
                  <a:lnTo>
                    <a:pt x="860272" y="755650"/>
                  </a:lnTo>
                  <a:lnTo>
                    <a:pt x="868425" y="751840"/>
                  </a:lnTo>
                  <a:lnTo>
                    <a:pt x="885997" y="751840"/>
                  </a:lnTo>
                  <a:lnTo>
                    <a:pt x="895319" y="750570"/>
                  </a:lnTo>
                  <a:lnTo>
                    <a:pt x="904559" y="748030"/>
                  </a:lnTo>
                  <a:lnTo>
                    <a:pt x="913752" y="744220"/>
                  </a:lnTo>
                  <a:lnTo>
                    <a:pt x="926676" y="740410"/>
                  </a:lnTo>
                  <a:lnTo>
                    <a:pt x="939647" y="735330"/>
                  </a:lnTo>
                  <a:lnTo>
                    <a:pt x="948866" y="732790"/>
                  </a:lnTo>
                  <a:lnTo>
                    <a:pt x="967322" y="726440"/>
                  </a:lnTo>
                  <a:lnTo>
                    <a:pt x="976541" y="723900"/>
                  </a:lnTo>
                  <a:lnTo>
                    <a:pt x="983215" y="722630"/>
                  </a:lnTo>
                  <a:lnTo>
                    <a:pt x="996556" y="717550"/>
                  </a:lnTo>
                  <a:lnTo>
                    <a:pt x="1010196" y="713740"/>
                  </a:lnTo>
                  <a:lnTo>
                    <a:pt x="1017574" y="712470"/>
                  </a:lnTo>
                  <a:lnTo>
                    <a:pt x="1030376" y="704850"/>
                  </a:lnTo>
                  <a:lnTo>
                    <a:pt x="1043241" y="699770"/>
                  </a:lnTo>
                  <a:lnTo>
                    <a:pt x="1074292" y="684530"/>
                  </a:lnTo>
                  <a:lnTo>
                    <a:pt x="1088516" y="676910"/>
                  </a:lnTo>
                  <a:lnTo>
                    <a:pt x="1102931" y="671830"/>
                  </a:lnTo>
                  <a:lnTo>
                    <a:pt x="1107490" y="669290"/>
                  </a:lnTo>
                  <a:lnTo>
                    <a:pt x="1111897" y="665480"/>
                  </a:lnTo>
                  <a:lnTo>
                    <a:pt x="1116482" y="664210"/>
                  </a:lnTo>
                  <a:lnTo>
                    <a:pt x="1125571" y="659130"/>
                  </a:lnTo>
                  <a:lnTo>
                    <a:pt x="1134243" y="654050"/>
                  </a:lnTo>
                  <a:lnTo>
                    <a:pt x="1142610" y="646430"/>
                  </a:lnTo>
                  <a:lnTo>
                    <a:pt x="1150785" y="638810"/>
                  </a:lnTo>
                  <a:lnTo>
                    <a:pt x="1152397" y="637540"/>
                  </a:lnTo>
                  <a:lnTo>
                    <a:pt x="1153896" y="635000"/>
                  </a:lnTo>
                  <a:lnTo>
                    <a:pt x="1155141" y="632460"/>
                  </a:lnTo>
                  <a:lnTo>
                    <a:pt x="1158487" y="624840"/>
                  </a:lnTo>
                  <a:lnTo>
                    <a:pt x="1161251" y="615950"/>
                  </a:lnTo>
                  <a:lnTo>
                    <a:pt x="1163665" y="608330"/>
                  </a:lnTo>
                  <a:lnTo>
                    <a:pt x="1165961" y="599440"/>
                  </a:lnTo>
                  <a:lnTo>
                    <a:pt x="1168976" y="586740"/>
                  </a:lnTo>
                  <a:lnTo>
                    <a:pt x="1171849" y="575310"/>
                  </a:lnTo>
                  <a:lnTo>
                    <a:pt x="1181066" y="535940"/>
                  </a:lnTo>
                  <a:lnTo>
                    <a:pt x="1194831" y="476250"/>
                  </a:lnTo>
                  <a:lnTo>
                    <a:pt x="1196334" y="469900"/>
                  </a:lnTo>
                  <a:lnTo>
                    <a:pt x="1201481" y="449580"/>
                  </a:lnTo>
                  <a:lnTo>
                    <a:pt x="1208736" y="422910"/>
                  </a:lnTo>
                  <a:lnTo>
                    <a:pt x="1212341" y="410210"/>
                  </a:lnTo>
                  <a:lnTo>
                    <a:pt x="1218439" y="386080"/>
                  </a:lnTo>
                  <a:lnTo>
                    <a:pt x="1229626" y="337820"/>
                  </a:lnTo>
                  <a:lnTo>
                    <a:pt x="1238411" y="297180"/>
                  </a:lnTo>
                  <a:lnTo>
                    <a:pt x="1246885" y="246380"/>
                  </a:lnTo>
                  <a:lnTo>
                    <a:pt x="1255028" y="190500"/>
                  </a:lnTo>
                  <a:lnTo>
                    <a:pt x="1259089" y="162560"/>
                  </a:lnTo>
                  <a:lnTo>
                    <a:pt x="1263446" y="134620"/>
                  </a:lnTo>
                  <a:lnTo>
                    <a:pt x="1265911" y="120650"/>
                  </a:lnTo>
                  <a:lnTo>
                    <a:pt x="531634" y="120650"/>
                  </a:lnTo>
                  <a:lnTo>
                    <a:pt x="523811" y="119380"/>
                  </a:lnTo>
                  <a:lnTo>
                    <a:pt x="516069" y="119380"/>
                  </a:lnTo>
                  <a:lnTo>
                    <a:pt x="483862" y="116840"/>
                  </a:lnTo>
                  <a:lnTo>
                    <a:pt x="466023" y="116840"/>
                  </a:lnTo>
                  <a:lnTo>
                    <a:pt x="457085" y="115570"/>
                  </a:lnTo>
                  <a:lnTo>
                    <a:pt x="444968" y="114300"/>
                  </a:lnTo>
                  <a:lnTo>
                    <a:pt x="420625" y="114300"/>
                  </a:lnTo>
                  <a:lnTo>
                    <a:pt x="408444" y="113030"/>
                  </a:lnTo>
                  <a:lnTo>
                    <a:pt x="340196" y="113030"/>
                  </a:lnTo>
                  <a:lnTo>
                    <a:pt x="317449" y="110490"/>
                  </a:lnTo>
                  <a:lnTo>
                    <a:pt x="310387" y="110490"/>
                  </a:lnTo>
                  <a:lnTo>
                    <a:pt x="303212" y="109220"/>
                  </a:lnTo>
                  <a:lnTo>
                    <a:pt x="296176" y="109220"/>
                  </a:lnTo>
                  <a:lnTo>
                    <a:pt x="288311" y="106680"/>
                  </a:lnTo>
                  <a:lnTo>
                    <a:pt x="264718" y="102870"/>
                  </a:lnTo>
                  <a:lnTo>
                    <a:pt x="236423" y="97790"/>
                  </a:lnTo>
                  <a:lnTo>
                    <a:pt x="226964" y="96520"/>
                  </a:lnTo>
                  <a:lnTo>
                    <a:pt x="198666" y="88900"/>
                  </a:lnTo>
                  <a:lnTo>
                    <a:pt x="173075" y="83820"/>
                  </a:lnTo>
                  <a:lnTo>
                    <a:pt x="165201" y="81280"/>
                  </a:lnTo>
                  <a:lnTo>
                    <a:pt x="149364" y="78740"/>
                  </a:lnTo>
                  <a:lnTo>
                    <a:pt x="141857" y="76200"/>
                  </a:lnTo>
                  <a:lnTo>
                    <a:pt x="134351" y="74930"/>
                  </a:lnTo>
                  <a:lnTo>
                    <a:pt x="126852" y="72390"/>
                  </a:lnTo>
                  <a:lnTo>
                    <a:pt x="119367" y="71120"/>
                  </a:lnTo>
                  <a:lnTo>
                    <a:pt x="108698" y="67310"/>
                  </a:lnTo>
                  <a:lnTo>
                    <a:pt x="76758" y="58420"/>
                  </a:lnTo>
                  <a:lnTo>
                    <a:pt x="68331" y="54610"/>
                  </a:lnTo>
                  <a:lnTo>
                    <a:pt x="60090" y="49530"/>
                  </a:lnTo>
                  <a:lnTo>
                    <a:pt x="51791" y="45720"/>
                  </a:lnTo>
                  <a:lnTo>
                    <a:pt x="43192" y="43180"/>
                  </a:lnTo>
                  <a:lnTo>
                    <a:pt x="42951" y="43180"/>
                  </a:lnTo>
                  <a:lnTo>
                    <a:pt x="29100" y="36830"/>
                  </a:lnTo>
                  <a:lnTo>
                    <a:pt x="22374" y="34290"/>
                  </a:lnTo>
                  <a:lnTo>
                    <a:pt x="12077" y="29210"/>
                  </a:lnTo>
                  <a:lnTo>
                    <a:pt x="8470" y="27940"/>
                  </a:lnTo>
                  <a:close/>
                </a:path>
                <a:path w="1285239" h="774700">
                  <a:moveTo>
                    <a:pt x="860272" y="755650"/>
                  </a:moveTo>
                  <a:lnTo>
                    <a:pt x="841286" y="755650"/>
                  </a:lnTo>
                  <a:lnTo>
                    <a:pt x="846721" y="756920"/>
                  </a:lnTo>
                  <a:lnTo>
                    <a:pt x="860272" y="755650"/>
                  </a:lnTo>
                  <a:close/>
                </a:path>
                <a:path w="1285239" h="774700">
                  <a:moveTo>
                    <a:pt x="554748" y="119380"/>
                  </a:moveTo>
                  <a:lnTo>
                    <a:pt x="539241" y="119380"/>
                  </a:lnTo>
                  <a:lnTo>
                    <a:pt x="531634" y="120650"/>
                  </a:lnTo>
                  <a:lnTo>
                    <a:pt x="562686" y="120650"/>
                  </a:lnTo>
                  <a:lnTo>
                    <a:pt x="554748" y="119380"/>
                  </a:lnTo>
                  <a:close/>
                </a:path>
                <a:path w="1285239" h="774700">
                  <a:moveTo>
                    <a:pt x="1278191" y="0"/>
                  </a:moveTo>
                  <a:lnTo>
                    <a:pt x="1263362" y="7620"/>
                  </a:lnTo>
                  <a:lnTo>
                    <a:pt x="1254853" y="12700"/>
                  </a:lnTo>
                  <a:lnTo>
                    <a:pt x="1246380" y="16510"/>
                  </a:lnTo>
                  <a:lnTo>
                    <a:pt x="1237957" y="21590"/>
                  </a:lnTo>
                  <a:lnTo>
                    <a:pt x="1215504" y="35560"/>
                  </a:lnTo>
                  <a:lnTo>
                    <a:pt x="1204157" y="41910"/>
                  </a:lnTo>
                  <a:lnTo>
                    <a:pt x="1192555" y="46990"/>
                  </a:lnTo>
                  <a:lnTo>
                    <a:pt x="1172778" y="54610"/>
                  </a:lnTo>
                  <a:lnTo>
                    <a:pt x="1162898" y="59690"/>
                  </a:lnTo>
                  <a:lnTo>
                    <a:pt x="1152982" y="63500"/>
                  </a:lnTo>
                  <a:lnTo>
                    <a:pt x="1136480" y="68580"/>
                  </a:lnTo>
                  <a:lnTo>
                    <a:pt x="1128177" y="69850"/>
                  </a:lnTo>
                  <a:lnTo>
                    <a:pt x="1111562" y="74930"/>
                  </a:lnTo>
                  <a:lnTo>
                    <a:pt x="1103231" y="76200"/>
                  </a:lnTo>
                  <a:lnTo>
                    <a:pt x="1086561" y="80010"/>
                  </a:lnTo>
                  <a:lnTo>
                    <a:pt x="1078483" y="82550"/>
                  </a:lnTo>
                  <a:lnTo>
                    <a:pt x="1070394" y="83820"/>
                  </a:lnTo>
                  <a:lnTo>
                    <a:pt x="1056017" y="86360"/>
                  </a:lnTo>
                  <a:lnTo>
                    <a:pt x="1049756" y="86360"/>
                  </a:lnTo>
                  <a:lnTo>
                    <a:pt x="1038161" y="88900"/>
                  </a:lnTo>
                  <a:lnTo>
                    <a:pt x="1027556" y="91440"/>
                  </a:lnTo>
                  <a:lnTo>
                    <a:pt x="1011275" y="93980"/>
                  </a:lnTo>
                  <a:lnTo>
                    <a:pt x="997572" y="96520"/>
                  </a:lnTo>
                  <a:lnTo>
                    <a:pt x="991895" y="96520"/>
                  </a:lnTo>
                  <a:lnTo>
                    <a:pt x="986396" y="99060"/>
                  </a:lnTo>
                  <a:lnTo>
                    <a:pt x="960791" y="102870"/>
                  </a:lnTo>
                  <a:lnTo>
                    <a:pt x="946619" y="102870"/>
                  </a:lnTo>
                  <a:lnTo>
                    <a:pt x="941031" y="104140"/>
                  </a:lnTo>
                  <a:lnTo>
                    <a:pt x="928179" y="106680"/>
                  </a:lnTo>
                  <a:lnTo>
                    <a:pt x="913612" y="109220"/>
                  </a:lnTo>
                  <a:lnTo>
                    <a:pt x="907097" y="109220"/>
                  </a:lnTo>
                  <a:lnTo>
                    <a:pt x="885394" y="113030"/>
                  </a:lnTo>
                  <a:lnTo>
                    <a:pt x="864533" y="113030"/>
                  </a:lnTo>
                  <a:lnTo>
                    <a:pt x="810482" y="118110"/>
                  </a:lnTo>
                  <a:lnTo>
                    <a:pt x="797174" y="118110"/>
                  </a:lnTo>
                  <a:lnTo>
                    <a:pt x="770547" y="119380"/>
                  </a:lnTo>
                  <a:lnTo>
                    <a:pt x="570356" y="119380"/>
                  </a:lnTo>
                  <a:lnTo>
                    <a:pt x="562686" y="120650"/>
                  </a:lnTo>
                  <a:lnTo>
                    <a:pt x="1265911" y="120650"/>
                  </a:lnTo>
                  <a:lnTo>
                    <a:pt x="1266135" y="119380"/>
                  </a:lnTo>
                  <a:lnTo>
                    <a:pt x="583628" y="119380"/>
                  </a:lnTo>
                  <a:lnTo>
                    <a:pt x="577151" y="118110"/>
                  </a:lnTo>
                  <a:lnTo>
                    <a:pt x="1266359" y="118110"/>
                  </a:lnTo>
                  <a:lnTo>
                    <a:pt x="1268375" y="106680"/>
                  </a:lnTo>
                  <a:lnTo>
                    <a:pt x="1273598" y="77470"/>
                  </a:lnTo>
                  <a:lnTo>
                    <a:pt x="1278943" y="49530"/>
                  </a:lnTo>
                  <a:lnTo>
                    <a:pt x="1284236" y="20320"/>
                  </a:lnTo>
                  <a:lnTo>
                    <a:pt x="1284579" y="19050"/>
                  </a:lnTo>
                  <a:lnTo>
                    <a:pt x="1284757" y="16510"/>
                  </a:lnTo>
                  <a:lnTo>
                    <a:pt x="1284389" y="15240"/>
                  </a:lnTo>
                  <a:lnTo>
                    <a:pt x="1282547" y="5080"/>
                  </a:lnTo>
                  <a:lnTo>
                    <a:pt x="1278191" y="0"/>
                  </a:lnTo>
                  <a:close/>
                </a:path>
              </a:pathLst>
            </a:custGeom>
            <a:solidFill>
              <a:srgbClr val="F57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91579" y="6430071"/>
              <a:ext cx="106476" cy="24571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291975" y="6205787"/>
              <a:ext cx="695325" cy="412115"/>
            </a:xfrm>
            <a:custGeom>
              <a:avLst/>
              <a:gdLst/>
              <a:ahLst/>
              <a:cxnLst/>
              <a:rect l="l" t="t" r="r" b="b"/>
              <a:pathLst>
                <a:path w="695325" h="412115">
                  <a:moveTo>
                    <a:pt x="602907" y="0"/>
                  </a:moveTo>
                  <a:lnTo>
                    <a:pt x="595363" y="647"/>
                  </a:lnTo>
                  <a:lnTo>
                    <a:pt x="585978" y="1788"/>
                  </a:lnTo>
                  <a:lnTo>
                    <a:pt x="576614" y="3352"/>
                  </a:lnTo>
                  <a:lnTo>
                    <a:pt x="567256" y="5098"/>
                  </a:lnTo>
                  <a:lnTo>
                    <a:pt x="552297" y="7734"/>
                  </a:lnTo>
                  <a:lnTo>
                    <a:pt x="546633" y="8140"/>
                  </a:lnTo>
                  <a:lnTo>
                    <a:pt x="541108" y="9664"/>
                  </a:lnTo>
                  <a:lnTo>
                    <a:pt x="532965" y="12117"/>
                  </a:lnTo>
                  <a:lnTo>
                    <a:pt x="516721" y="17333"/>
                  </a:lnTo>
                  <a:lnTo>
                    <a:pt x="492865" y="23905"/>
                  </a:lnTo>
                  <a:lnTo>
                    <a:pt x="477224" y="28782"/>
                  </a:lnTo>
                  <a:lnTo>
                    <a:pt x="461569" y="33457"/>
                  </a:lnTo>
                  <a:lnTo>
                    <a:pt x="437149" y="39343"/>
                  </a:lnTo>
                  <a:lnTo>
                    <a:pt x="428532" y="42230"/>
                  </a:lnTo>
                  <a:lnTo>
                    <a:pt x="379998" y="60309"/>
                  </a:lnTo>
                  <a:lnTo>
                    <a:pt x="325531" y="81070"/>
                  </a:lnTo>
                  <a:lnTo>
                    <a:pt x="277348" y="102934"/>
                  </a:lnTo>
                  <a:lnTo>
                    <a:pt x="268922" y="106768"/>
                  </a:lnTo>
                  <a:lnTo>
                    <a:pt x="208716" y="130657"/>
                  </a:lnTo>
                  <a:lnTo>
                    <a:pt x="188683" y="138861"/>
                  </a:lnTo>
                  <a:lnTo>
                    <a:pt x="168562" y="147518"/>
                  </a:lnTo>
                  <a:lnTo>
                    <a:pt x="103530" y="176593"/>
                  </a:lnTo>
                  <a:lnTo>
                    <a:pt x="98704" y="178638"/>
                  </a:lnTo>
                  <a:lnTo>
                    <a:pt x="55425" y="198662"/>
                  </a:lnTo>
                  <a:lnTo>
                    <a:pt x="16471" y="213601"/>
                  </a:lnTo>
                  <a:lnTo>
                    <a:pt x="12446" y="214922"/>
                  </a:lnTo>
                  <a:lnTo>
                    <a:pt x="8470" y="216839"/>
                  </a:lnTo>
                  <a:lnTo>
                    <a:pt x="825" y="221132"/>
                  </a:lnTo>
                  <a:lnTo>
                    <a:pt x="0" y="224243"/>
                  </a:lnTo>
                  <a:lnTo>
                    <a:pt x="1004" y="229877"/>
                  </a:lnTo>
                  <a:lnTo>
                    <a:pt x="1524" y="232956"/>
                  </a:lnTo>
                  <a:lnTo>
                    <a:pt x="2387" y="235089"/>
                  </a:lnTo>
                  <a:lnTo>
                    <a:pt x="4521" y="245465"/>
                  </a:lnTo>
                  <a:lnTo>
                    <a:pt x="6578" y="253377"/>
                  </a:lnTo>
                  <a:lnTo>
                    <a:pt x="9504" y="277272"/>
                  </a:lnTo>
                  <a:lnTo>
                    <a:pt x="11312" y="292939"/>
                  </a:lnTo>
                  <a:lnTo>
                    <a:pt x="12982" y="308647"/>
                  </a:lnTo>
                  <a:lnTo>
                    <a:pt x="14490" y="324408"/>
                  </a:lnTo>
                  <a:lnTo>
                    <a:pt x="15701" y="336577"/>
                  </a:lnTo>
                  <a:lnTo>
                    <a:pt x="16900" y="349764"/>
                  </a:lnTo>
                  <a:lnTo>
                    <a:pt x="17027" y="351174"/>
                  </a:lnTo>
                  <a:lnTo>
                    <a:pt x="17715" y="364699"/>
                  </a:lnTo>
                  <a:lnTo>
                    <a:pt x="17657" y="368147"/>
                  </a:lnTo>
                  <a:lnTo>
                    <a:pt x="17587" y="372328"/>
                  </a:lnTo>
                  <a:lnTo>
                    <a:pt x="17487" y="378282"/>
                  </a:lnTo>
                  <a:lnTo>
                    <a:pt x="17059" y="384975"/>
                  </a:lnTo>
                  <a:lnTo>
                    <a:pt x="16582" y="391741"/>
                  </a:lnTo>
                  <a:lnTo>
                    <a:pt x="16460" y="393433"/>
                  </a:lnTo>
                  <a:lnTo>
                    <a:pt x="15993" y="401802"/>
                  </a:lnTo>
                  <a:lnTo>
                    <a:pt x="15721" y="407250"/>
                  </a:lnTo>
                  <a:lnTo>
                    <a:pt x="15671" y="408254"/>
                  </a:lnTo>
                  <a:lnTo>
                    <a:pt x="16542" y="410794"/>
                  </a:lnTo>
                  <a:lnTo>
                    <a:pt x="16598" y="410959"/>
                  </a:lnTo>
                  <a:lnTo>
                    <a:pt x="22098" y="411899"/>
                  </a:lnTo>
                  <a:lnTo>
                    <a:pt x="24536" y="410794"/>
                  </a:lnTo>
                  <a:lnTo>
                    <a:pt x="29806" y="407250"/>
                  </a:lnTo>
                  <a:lnTo>
                    <a:pt x="32727" y="403923"/>
                  </a:lnTo>
                  <a:lnTo>
                    <a:pt x="35941" y="401802"/>
                  </a:lnTo>
                  <a:lnTo>
                    <a:pt x="45100" y="396272"/>
                  </a:lnTo>
                  <a:lnTo>
                    <a:pt x="45717" y="395973"/>
                  </a:lnTo>
                  <a:lnTo>
                    <a:pt x="25133" y="395973"/>
                  </a:lnTo>
                  <a:lnTo>
                    <a:pt x="24904" y="395605"/>
                  </a:lnTo>
                  <a:lnTo>
                    <a:pt x="24396" y="395262"/>
                  </a:lnTo>
                  <a:lnTo>
                    <a:pt x="24422" y="394385"/>
                  </a:lnTo>
                  <a:lnTo>
                    <a:pt x="24765" y="393928"/>
                  </a:lnTo>
                  <a:lnTo>
                    <a:pt x="25031" y="393433"/>
                  </a:lnTo>
                  <a:lnTo>
                    <a:pt x="50949" y="393433"/>
                  </a:lnTo>
                  <a:lnTo>
                    <a:pt x="54435" y="391741"/>
                  </a:lnTo>
                  <a:lnTo>
                    <a:pt x="63908" y="388033"/>
                  </a:lnTo>
                  <a:lnTo>
                    <a:pt x="73482" y="384975"/>
                  </a:lnTo>
                  <a:lnTo>
                    <a:pt x="146558" y="364699"/>
                  </a:lnTo>
                  <a:lnTo>
                    <a:pt x="206076" y="347493"/>
                  </a:lnTo>
                  <a:lnTo>
                    <a:pt x="213728" y="345160"/>
                  </a:lnTo>
                  <a:lnTo>
                    <a:pt x="240510" y="336577"/>
                  </a:lnTo>
                  <a:lnTo>
                    <a:pt x="249453" y="333946"/>
                  </a:lnTo>
                  <a:lnTo>
                    <a:pt x="278004" y="326345"/>
                  </a:lnTo>
                  <a:lnTo>
                    <a:pt x="292181" y="321741"/>
                  </a:lnTo>
                  <a:lnTo>
                    <a:pt x="306184" y="315696"/>
                  </a:lnTo>
                  <a:lnTo>
                    <a:pt x="313004" y="312216"/>
                  </a:lnTo>
                  <a:lnTo>
                    <a:pt x="319925" y="309016"/>
                  </a:lnTo>
                  <a:lnTo>
                    <a:pt x="387740" y="287827"/>
                  </a:lnTo>
                  <a:lnTo>
                    <a:pt x="427886" y="274693"/>
                  </a:lnTo>
                  <a:lnTo>
                    <a:pt x="447852" y="268560"/>
                  </a:lnTo>
                  <a:lnTo>
                    <a:pt x="467856" y="262808"/>
                  </a:lnTo>
                  <a:lnTo>
                    <a:pt x="487908" y="257416"/>
                  </a:lnTo>
                  <a:lnTo>
                    <a:pt x="524329" y="248035"/>
                  </a:lnTo>
                  <a:lnTo>
                    <a:pt x="542497" y="242926"/>
                  </a:lnTo>
                  <a:lnTo>
                    <a:pt x="579459" y="229877"/>
                  </a:lnTo>
                  <a:lnTo>
                    <a:pt x="623579" y="206611"/>
                  </a:lnTo>
                  <a:lnTo>
                    <a:pt x="654369" y="183295"/>
                  </a:lnTo>
                  <a:lnTo>
                    <a:pt x="678016" y="152885"/>
                  </a:lnTo>
                  <a:lnTo>
                    <a:pt x="681165" y="147179"/>
                  </a:lnTo>
                  <a:lnTo>
                    <a:pt x="693950" y="108232"/>
                  </a:lnTo>
                  <a:lnTo>
                    <a:pt x="694728" y="95592"/>
                  </a:lnTo>
                  <a:lnTo>
                    <a:pt x="694284" y="90538"/>
                  </a:lnTo>
                  <a:lnTo>
                    <a:pt x="694270" y="90385"/>
                  </a:lnTo>
                  <a:lnTo>
                    <a:pt x="694406" y="85709"/>
                  </a:lnTo>
                  <a:lnTo>
                    <a:pt x="694436" y="84696"/>
                  </a:lnTo>
                  <a:lnTo>
                    <a:pt x="693267" y="79997"/>
                  </a:lnTo>
                  <a:lnTo>
                    <a:pt x="691136" y="72136"/>
                  </a:lnTo>
                  <a:lnTo>
                    <a:pt x="691031" y="71748"/>
                  </a:lnTo>
                  <a:lnTo>
                    <a:pt x="688465" y="63792"/>
                  </a:lnTo>
                  <a:lnTo>
                    <a:pt x="685325" y="56426"/>
                  </a:lnTo>
                  <a:lnTo>
                    <a:pt x="681367" y="49949"/>
                  </a:lnTo>
                  <a:lnTo>
                    <a:pt x="677976" y="45478"/>
                  </a:lnTo>
                  <a:lnTo>
                    <a:pt x="674966" y="40144"/>
                  </a:lnTo>
                  <a:lnTo>
                    <a:pt x="642803" y="11597"/>
                  </a:lnTo>
                  <a:lnTo>
                    <a:pt x="611070" y="1788"/>
                  </a:lnTo>
                  <a:lnTo>
                    <a:pt x="610934" y="1788"/>
                  </a:lnTo>
                  <a:lnTo>
                    <a:pt x="602907" y="0"/>
                  </a:lnTo>
                  <a:close/>
                </a:path>
                <a:path w="695325" h="412115">
                  <a:moveTo>
                    <a:pt x="50949" y="393433"/>
                  </a:moveTo>
                  <a:lnTo>
                    <a:pt x="25031" y="393433"/>
                  </a:lnTo>
                  <a:lnTo>
                    <a:pt x="25247" y="393776"/>
                  </a:lnTo>
                  <a:lnTo>
                    <a:pt x="25552" y="394144"/>
                  </a:lnTo>
                  <a:lnTo>
                    <a:pt x="25718" y="394385"/>
                  </a:lnTo>
                  <a:lnTo>
                    <a:pt x="25806" y="394512"/>
                  </a:lnTo>
                  <a:lnTo>
                    <a:pt x="25133" y="395973"/>
                  </a:lnTo>
                  <a:lnTo>
                    <a:pt x="45717" y="395973"/>
                  </a:lnTo>
                  <a:lnTo>
                    <a:pt x="50949" y="393433"/>
                  </a:lnTo>
                  <a:close/>
                </a:path>
              </a:pathLst>
            </a:custGeom>
            <a:solidFill>
              <a:srgbClr val="7830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316376" y="6206459"/>
              <a:ext cx="666115" cy="395605"/>
            </a:xfrm>
            <a:custGeom>
              <a:avLst/>
              <a:gdLst/>
              <a:ahLst/>
              <a:cxnLst/>
              <a:rect l="l" t="t" r="r" b="b"/>
              <a:pathLst>
                <a:path w="666114" h="395604">
                  <a:moveTo>
                    <a:pt x="635" y="392766"/>
                  </a:moveTo>
                  <a:lnTo>
                    <a:pt x="450" y="393107"/>
                  </a:lnTo>
                  <a:lnTo>
                    <a:pt x="368" y="393260"/>
                  </a:lnTo>
                  <a:lnTo>
                    <a:pt x="25" y="393717"/>
                  </a:lnTo>
                  <a:lnTo>
                    <a:pt x="0" y="394581"/>
                  </a:lnTo>
                  <a:lnTo>
                    <a:pt x="495" y="394936"/>
                  </a:lnTo>
                  <a:lnTo>
                    <a:pt x="736" y="395305"/>
                  </a:lnTo>
                  <a:lnTo>
                    <a:pt x="1056" y="394581"/>
                  </a:lnTo>
                  <a:lnTo>
                    <a:pt x="1409" y="393844"/>
                  </a:lnTo>
                  <a:lnTo>
                    <a:pt x="966" y="393260"/>
                  </a:lnTo>
                  <a:lnTo>
                    <a:pt x="635" y="392766"/>
                  </a:lnTo>
                  <a:close/>
                </a:path>
                <a:path w="666114" h="395604">
                  <a:moveTo>
                    <a:pt x="581523" y="0"/>
                  </a:moveTo>
                  <a:lnTo>
                    <a:pt x="570793" y="0"/>
                  </a:lnTo>
                  <a:lnTo>
                    <a:pt x="560813" y="1213"/>
                  </a:lnTo>
                  <a:lnTo>
                    <a:pt x="561450" y="1213"/>
                  </a:lnTo>
                  <a:lnTo>
                    <a:pt x="21309" y="395305"/>
                  </a:lnTo>
                  <a:lnTo>
                    <a:pt x="30034" y="391067"/>
                  </a:lnTo>
                  <a:lnTo>
                    <a:pt x="39507" y="387359"/>
                  </a:lnTo>
                  <a:lnTo>
                    <a:pt x="49083" y="384307"/>
                  </a:lnTo>
                  <a:lnTo>
                    <a:pt x="174004" y="349093"/>
                  </a:lnTo>
                  <a:lnTo>
                    <a:pt x="189325" y="344481"/>
                  </a:lnTo>
                  <a:lnTo>
                    <a:pt x="216106" y="335896"/>
                  </a:lnTo>
                  <a:lnTo>
                    <a:pt x="225049" y="333263"/>
                  </a:lnTo>
                  <a:lnTo>
                    <a:pt x="253601" y="325664"/>
                  </a:lnTo>
                  <a:lnTo>
                    <a:pt x="267778" y="321060"/>
                  </a:lnTo>
                  <a:lnTo>
                    <a:pt x="281779" y="315013"/>
                  </a:lnTo>
                  <a:lnTo>
                    <a:pt x="288598" y="311534"/>
                  </a:lnTo>
                  <a:lnTo>
                    <a:pt x="295527" y="308348"/>
                  </a:lnTo>
                  <a:lnTo>
                    <a:pt x="363341" y="287158"/>
                  </a:lnTo>
                  <a:lnTo>
                    <a:pt x="403487" y="274023"/>
                  </a:lnTo>
                  <a:lnTo>
                    <a:pt x="423451" y="267886"/>
                  </a:lnTo>
                  <a:lnTo>
                    <a:pt x="443455" y="262133"/>
                  </a:lnTo>
                  <a:lnTo>
                    <a:pt x="463508" y="256745"/>
                  </a:lnTo>
                  <a:lnTo>
                    <a:pt x="499929" y="247367"/>
                  </a:lnTo>
                  <a:lnTo>
                    <a:pt x="518097" y="242258"/>
                  </a:lnTo>
                  <a:lnTo>
                    <a:pt x="555060" y="229208"/>
                  </a:lnTo>
                  <a:lnTo>
                    <a:pt x="599176" y="205935"/>
                  </a:lnTo>
                  <a:lnTo>
                    <a:pt x="629967" y="182621"/>
                  </a:lnTo>
                  <a:lnTo>
                    <a:pt x="653616" y="152214"/>
                  </a:lnTo>
                  <a:lnTo>
                    <a:pt x="656768" y="146509"/>
                  </a:lnTo>
                  <a:lnTo>
                    <a:pt x="659981" y="140897"/>
                  </a:lnTo>
                  <a:lnTo>
                    <a:pt x="664712" y="130691"/>
                  </a:lnTo>
                  <a:lnTo>
                    <a:pt x="666089" y="125701"/>
                  </a:lnTo>
                  <a:lnTo>
                    <a:pt x="666048" y="69271"/>
                  </a:lnTo>
                  <a:lnTo>
                    <a:pt x="664064" y="63120"/>
                  </a:lnTo>
                  <a:lnTo>
                    <a:pt x="660925" y="55754"/>
                  </a:lnTo>
                  <a:lnTo>
                    <a:pt x="656967" y="49276"/>
                  </a:lnTo>
                  <a:lnTo>
                    <a:pt x="653574" y="44807"/>
                  </a:lnTo>
                  <a:lnTo>
                    <a:pt x="650567" y="39471"/>
                  </a:lnTo>
                  <a:lnTo>
                    <a:pt x="618399" y="10931"/>
                  </a:lnTo>
                  <a:lnTo>
                    <a:pt x="587234" y="1213"/>
                  </a:lnTo>
                  <a:lnTo>
                    <a:pt x="581523" y="0"/>
                  </a:lnTo>
                  <a:close/>
                </a:path>
              </a:pathLst>
            </a:custGeom>
            <a:solidFill>
              <a:srgbClr val="5C2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07359" y="6206439"/>
              <a:ext cx="175106" cy="232161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23641" y="6121924"/>
              <a:ext cx="279852" cy="280665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2011238" y="6035441"/>
              <a:ext cx="405765" cy="170815"/>
            </a:xfrm>
            <a:custGeom>
              <a:avLst/>
              <a:gdLst/>
              <a:ahLst/>
              <a:cxnLst/>
              <a:rect l="l" t="t" r="r" b="b"/>
              <a:pathLst>
                <a:path w="405764" h="170814">
                  <a:moveTo>
                    <a:pt x="0" y="0"/>
                  </a:moveTo>
                  <a:lnTo>
                    <a:pt x="18829" y="35457"/>
                  </a:lnTo>
                  <a:lnTo>
                    <a:pt x="93836" y="90502"/>
                  </a:lnTo>
                  <a:lnTo>
                    <a:pt x="184632" y="135496"/>
                  </a:lnTo>
                  <a:lnTo>
                    <a:pt x="265621" y="165591"/>
                  </a:lnTo>
                  <a:lnTo>
                    <a:pt x="323547" y="170511"/>
                  </a:lnTo>
                  <a:lnTo>
                    <a:pt x="362161" y="159387"/>
                  </a:lnTo>
                  <a:lnTo>
                    <a:pt x="385217" y="141352"/>
                  </a:lnTo>
                  <a:lnTo>
                    <a:pt x="388928" y="136137"/>
                  </a:lnTo>
                  <a:lnTo>
                    <a:pt x="293700" y="136137"/>
                  </a:lnTo>
                  <a:lnTo>
                    <a:pt x="254802" y="126628"/>
                  </a:lnTo>
                  <a:lnTo>
                    <a:pt x="196430" y="104254"/>
                  </a:lnTo>
                  <a:lnTo>
                    <a:pt x="139876" y="75792"/>
                  </a:lnTo>
                  <a:lnTo>
                    <a:pt x="86742" y="42770"/>
                  </a:lnTo>
                  <a:lnTo>
                    <a:pt x="47317" y="15439"/>
                  </a:lnTo>
                  <a:lnTo>
                    <a:pt x="31889" y="4051"/>
                  </a:lnTo>
                  <a:lnTo>
                    <a:pt x="0" y="0"/>
                  </a:lnTo>
                  <a:close/>
                </a:path>
                <a:path w="405764" h="170814">
                  <a:moveTo>
                    <a:pt x="402420" y="109282"/>
                  </a:moveTo>
                  <a:lnTo>
                    <a:pt x="387402" y="118005"/>
                  </a:lnTo>
                  <a:lnTo>
                    <a:pt x="355193" y="127939"/>
                  </a:lnTo>
                  <a:lnTo>
                    <a:pt x="323653" y="135626"/>
                  </a:lnTo>
                  <a:lnTo>
                    <a:pt x="293700" y="136137"/>
                  </a:lnTo>
                  <a:lnTo>
                    <a:pt x="388928" y="136137"/>
                  </a:lnTo>
                  <a:lnTo>
                    <a:pt x="396468" y="125539"/>
                  </a:lnTo>
                  <a:lnTo>
                    <a:pt x="402420" y="109282"/>
                  </a:lnTo>
                  <a:close/>
                </a:path>
                <a:path w="405764" h="170814">
                  <a:moveTo>
                    <a:pt x="403058" y="107539"/>
                  </a:moveTo>
                  <a:lnTo>
                    <a:pt x="402489" y="109094"/>
                  </a:lnTo>
                  <a:lnTo>
                    <a:pt x="402420" y="109282"/>
                  </a:lnTo>
                  <a:lnTo>
                    <a:pt x="402743" y="109094"/>
                  </a:lnTo>
                  <a:lnTo>
                    <a:pt x="403058" y="107539"/>
                  </a:lnTo>
                  <a:close/>
                </a:path>
                <a:path w="405764" h="170814">
                  <a:moveTo>
                    <a:pt x="403931" y="103230"/>
                  </a:moveTo>
                  <a:lnTo>
                    <a:pt x="403058" y="107539"/>
                  </a:lnTo>
                  <a:lnTo>
                    <a:pt x="403902" y="105234"/>
                  </a:lnTo>
                  <a:lnTo>
                    <a:pt x="403931" y="103230"/>
                  </a:lnTo>
                  <a:close/>
                </a:path>
                <a:path w="405764" h="170814">
                  <a:moveTo>
                    <a:pt x="404099" y="91507"/>
                  </a:moveTo>
                  <a:lnTo>
                    <a:pt x="404032" y="96166"/>
                  </a:lnTo>
                  <a:lnTo>
                    <a:pt x="403931" y="103230"/>
                  </a:lnTo>
                  <a:lnTo>
                    <a:pt x="405362" y="96166"/>
                  </a:lnTo>
                  <a:lnTo>
                    <a:pt x="404099" y="91507"/>
                  </a:lnTo>
                  <a:close/>
                </a:path>
                <a:path w="405764" h="170814">
                  <a:moveTo>
                    <a:pt x="399402" y="74180"/>
                  </a:moveTo>
                  <a:lnTo>
                    <a:pt x="404099" y="91507"/>
                  </a:lnTo>
                  <a:lnTo>
                    <a:pt x="404136" y="88944"/>
                  </a:lnTo>
                  <a:lnTo>
                    <a:pt x="401269" y="78112"/>
                  </a:lnTo>
                  <a:lnTo>
                    <a:pt x="399402" y="74180"/>
                  </a:lnTo>
                  <a:close/>
                </a:path>
              </a:pathLst>
            </a:custGeom>
            <a:solidFill>
              <a:srgbClr val="E5D4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043107" y="6039492"/>
              <a:ext cx="370205" cy="132715"/>
            </a:xfrm>
            <a:custGeom>
              <a:avLst/>
              <a:gdLst/>
              <a:ahLst/>
              <a:cxnLst/>
              <a:rect l="l" t="t" r="r" b="b"/>
              <a:pathLst>
                <a:path w="370205" h="132714">
                  <a:moveTo>
                    <a:pt x="0" y="0"/>
                  </a:moveTo>
                  <a:lnTo>
                    <a:pt x="24662" y="19626"/>
                  </a:lnTo>
                  <a:lnTo>
                    <a:pt x="87641" y="63352"/>
                  </a:lnTo>
                  <a:lnTo>
                    <a:pt x="172419" y="108447"/>
                  </a:lnTo>
                  <a:lnTo>
                    <a:pt x="262483" y="132181"/>
                  </a:lnTo>
                  <a:lnTo>
                    <a:pt x="328801" y="126975"/>
                  </a:lnTo>
                  <a:lnTo>
                    <a:pt x="360921" y="107699"/>
                  </a:lnTo>
                  <a:lnTo>
                    <a:pt x="370086" y="85150"/>
                  </a:lnTo>
                  <a:lnTo>
                    <a:pt x="367538" y="70129"/>
                  </a:lnTo>
                  <a:lnTo>
                    <a:pt x="337337" y="46621"/>
                  </a:lnTo>
                  <a:lnTo>
                    <a:pt x="296759" y="273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3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947329" y="5974880"/>
              <a:ext cx="438784" cy="178435"/>
            </a:xfrm>
            <a:custGeom>
              <a:avLst/>
              <a:gdLst/>
              <a:ahLst/>
              <a:cxnLst/>
              <a:rect l="l" t="t" r="r" b="b"/>
              <a:pathLst>
                <a:path w="438785" h="178435">
                  <a:moveTo>
                    <a:pt x="438454" y="103454"/>
                  </a:moveTo>
                  <a:lnTo>
                    <a:pt x="438010" y="95910"/>
                  </a:lnTo>
                  <a:lnTo>
                    <a:pt x="435800" y="84404"/>
                  </a:lnTo>
                  <a:lnTo>
                    <a:pt x="435013" y="88404"/>
                  </a:lnTo>
                  <a:lnTo>
                    <a:pt x="431571" y="97663"/>
                  </a:lnTo>
                  <a:lnTo>
                    <a:pt x="425856" y="105384"/>
                  </a:lnTo>
                  <a:lnTo>
                    <a:pt x="425856" y="140690"/>
                  </a:lnTo>
                  <a:lnTo>
                    <a:pt x="423189" y="148551"/>
                  </a:lnTo>
                  <a:lnTo>
                    <a:pt x="412572" y="158038"/>
                  </a:lnTo>
                  <a:lnTo>
                    <a:pt x="408228" y="161010"/>
                  </a:lnTo>
                  <a:lnTo>
                    <a:pt x="397141" y="163207"/>
                  </a:lnTo>
                  <a:lnTo>
                    <a:pt x="367093" y="166497"/>
                  </a:lnTo>
                  <a:lnTo>
                    <a:pt x="342887" y="164680"/>
                  </a:lnTo>
                  <a:lnTo>
                    <a:pt x="350304" y="164541"/>
                  </a:lnTo>
                  <a:lnTo>
                    <a:pt x="384429" y="157962"/>
                  </a:lnTo>
                  <a:lnTo>
                    <a:pt x="401066" y="151841"/>
                  </a:lnTo>
                  <a:lnTo>
                    <a:pt x="410641" y="146443"/>
                  </a:lnTo>
                  <a:lnTo>
                    <a:pt x="419442" y="139573"/>
                  </a:lnTo>
                  <a:lnTo>
                    <a:pt x="423316" y="135153"/>
                  </a:lnTo>
                  <a:lnTo>
                    <a:pt x="425856" y="140690"/>
                  </a:lnTo>
                  <a:lnTo>
                    <a:pt x="425856" y="105384"/>
                  </a:lnTo>
                  <a:lnTo>
                    <a:pt x="423824" y="108115"/>
                  </a:lnTo>
                  <a:lnTo>
                    <a:pt x="415175" y="112890"/>
                  </a:lnTo>
                  <a:lnTo>
                    <a:pt x="405117" y="105943"/>
                  </a:lnTo>
                  <a:lnTo>
                    <a:pt x="394398" y="98856"/>
                  </a:lnTo>
                  <a:lnTo>
                    <a:pt x="372618" y="85204"/>
                  </a:lnTo>
                  <a:lnTo>
                    <a:pt x="347560" y="83337"/>
                  </a:lnTo>
                  <a:lnTo>
                    <a:pt x="358482" y="89827"/>
                  </a:lnTo>
                  <a:lnTo>
                    <a:pt x="380111" y="103124"/>
                  </a:lnTo>
                  <a:lnTo>
                    <a:pt x="401878" y="117297"/>
                  </a:lnTo>
                  <a:lnTo>
                    <a:pt x="351421" y="127215"/>
                  </a:lnTo>
                  <a:lnTo>
                    <a:pt x="296494" y="129425"/>
                  </a:lnTo>
                  <a:lnTo>
                    <a:pt x="245338" y="123964"/>
                  </a:lnTo>
                  <a:lnTo>
                    <a:pt x="224637" y="118973"/>
                  </a:lnTo>
                  <a:lnTo>
                    <a:pt x="215493" y="113360"/>
                  </a:lnTo>
                  <a:lnTo>
                    <a:pt x="186855" y="92367"/>
                  </a:lnTo>
                  <a:lnTo>
                    <a:pt x="160045" y="69392"/>
                  </a:lnTo>
                  <a:lnTo>
                    <a:pt x="142379" y="68084"/>
                  </a:lnTo>
                  <a:lnTo>
                    <a:pt x="179895" y="101536"/>
                  </a:lnTo>
                  <a:lnTo>
                    <a:pt x="192405" y="110515"/>
                  </a:lnTo>
                  <a:lnTo>
                    <a:pt x="154279" y="96761"/>
                  </a:lnTo>
                  <a:lnTo>
                    <a:pt x="113106" y="79082"/>
                  </a:lnTo>
                  <a:lnTo>
                    <a:pt x="85928" y="63830"/>
                  </a:lnTo>
                  <a:lnTo>
                    <a:pt x="60629" y="42557"/>
                  </a:lnTo>
                  <a:lnTo>
                    <a:pt x="25120" y="6858"/>
                  </a:lnTo>
                  <a:lnTo>
                    <a:pt x="0" y="0"/>
                  </a:lnTo>
                  <a:lnTo>
                    <a:pt x="13589" y="37973"/>
                  </a:lnTo>
                  <a:lnTo>
                    <a:pt x="55994" y="78092"/>
                  </a:lnTo>
                  <a:lnTo>
                    <a:pt x="144703" y="125755"/>
                  </a:lnTo>
                  <a:lnTo>
                    <a:pt x="230263" y="154571"/>
                  </a:lnTo>
                  <a:lnTo>
                    <a:pt x="294805" y="164820"/>
                  </a:lnTo>
                  <a:lnTo>
                    <a:pt x="313194" y="170942"/>
                  </a:lnTo>
                  <a:lnTo>
                    <a:pt x="343192" y="176098"/>
                  </a:lnTo>
                  <a:lnTo>
                    <a:pt x="381355" y="177863"/>
                  </a:lnTo>
                  <a:lnTo>
                    <a:pt x="416217" y="170548"/>
                  </a:lnTo>
                  <a:lnTo>
                    <a:pt x="436283" y="148437"/>
                  </a:lnTo>
                  <a:lnTo>
                    <a:pt x="436600" y="137287"/>
                  </a:lnTo>
                  <a:lnTo>
                    <a:pt x="432054" y="127850"/>
                  </a:lnTo>
                  <a:lnTo>
                    <a:pt x="429933" y="125641"/>
                  </a:lnTo>
                  <a:lnTo>
                    <a:pt x="433057" y="119976"/>
                  </a:lnTo>
                  <a:lnTo>
                    <a:pt x="436892" y="110363"/>
                  </a:lnTo>
                  <a:lnTo>
                    <a:pt x="438454" y="103454"/>
                  </a:lnTo>
                  <a:close/>
                </a:path>
              </a:pathLst>
            </a:custGeom>
            <a:solidFill>
              <a:srgbClr val="E5D4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972448" y="5981776"/>
              <a:ext cx="410845" cy="123189"/>
            </a:xfrm>
            <a:custGeom>
              <a:avLst/>
              <a:gdLst/>
              <a:ahLst/>
              <a:cxnLst/>
              <a:rect l="l" t="t" r="r" b="b"/>
              <a:pathLst>
                <a:path w="410844" h="123189">
                  <a:moveTo>
                    <a:pt x="0" y="0"/>
                  </a:moveTo>
                  <a:lnTo>
                    <a:pt x="17068" y="18477"/>
                  </a:lnTo>
                  <a:lnTo>
                    <a:pt x="68478" y="59491"/>
                  </a:lnTo>
                  <a:lnTo>
                    <a:pt x="154540" y="101418"/>
                  </a:lnTo>
                  <a:lnTo>
                    <a:pt x="275564" y="122631"/>
                  </a:lnTo>
                  <a:lnTo>
                    <a:pt x="354308" y="117629"/>
                  </a:lnTo>
                  <a:lnTo>
                    <a:pt x="395243" y="102855"/>
                  </a:lnTo>
                  <a:lnTo>
                    <a:pt x="410117" y="86689"/>
                  </a:lnTo>
                  <a:lnTo>
                    <a:pt x="410679" y="77508"/>
                  </a:lnTo>
                  <a:lnTo>
                    <a:pt x="395437" y="61833"/>
                  </a:lnTo>
                  <a:lnTo>
                    <a:pt x="380036" y="50887"/>
                  </a:lnTo>
                  <a:lnTo>
                    <a:pt x="355189" y="39519"/>
                  </a:lnTo>
                  <a:lnTo>
                    <a:pt x="311607" y="225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E3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012433" y="5984647"/>
              <a:ext cx="344805" cy="103505"/>
            </a:xfrm>
            <a:custGeom>
              <a:avLst/>
              <a:gdLst/>
              <a:ahLst/>
              <a:cxnLst/>
              <a:rect l="l" t="t" r="r" b="b"/>
              <a:pathLst>
                <a:path w="344805" h="103504">
                  <a:moveTo>
                    <a:pt x="0" y="0"/>
                  </a:moveTo>
                  <a:lnTo>
                    <a:pt x="30966" y="37477"/>
                  </a:lnTo>
                  <a:lnTo>
                    <a:pt x="70735" y="65412"/>
                  </a:lnTo>
                  <a:lnTo>
                    <a:pt x="115853" y="84758"/>
                  </a:lnTo>
                  <a:lnTo>
                    <a:pt x="162864" y="96469"/>
                  </a:lnTo>
                  <a:lnTo>
                    <a:pt x="205757" y="101696"/>
                  </a:lnTo>
                  <a:lnTo>
                    <a:pt x="248945" y="103047"/>
                  </a:lnTo>
                  <a:lnTo>
                    <a:pt x="265525" y="102929"/>
                  </a:lnTo>
                  <a:lnTo>
                    <a:pt x="314883" y="97294"/>
                  </a:lnTo>
                  <a:lnTo>
                    <a:pt x="344297" y="73660"/>
                  </a:lnTo>
                  <a:lnTo>
                    <a:pt x="337883" y="61660"/>
                  </a:lnTo>
                  <a:lnTo>
                    <a:pt x="325634" y="51690"/>
                  </a:lnTo>
                  <a:lnTo>
                    <a:pt x="311403" y="43675"/>
                  </a:lnTo>
                  <a:lnTo>
                    <a:pt x="299046" y="37541"/>
                  </a:lnTo>
                  <a:lnTo>
                    <a:pt x="263893" y="19138"/>
                  </a:lnTo>
                  <a:lnTo>
                    <a:pt x="228219" y="16560"/>
                  </a:lnTo>
                  <a:lnTo>
                    <a:pt x="242763" y="21982"/>
                  </a:lnTo>
                  <a:lnTo>
                    <a:pt x="257067" y="28641"/>
                  </a:lnTo>
                  <a:lnTo>
                    <a:pt x="283743" y="42341"/>
                  </a:lnTo>
                  <a:lnTo>
                    <a:pt x="304947" y="52212"/>
                  </a:lnTo>
                  <a:lnTo>
                    <a:pt x="315567" y="58354"/>
                  </a:lnTo>
                  <a:lnTo>
                    <a:pt x="323837" y="65684"/>
                  </a:lnTo>
                  <a:lnTo>
                    <a:pt x="327496" y="77055"/>
                  </a:lnTo>
                  <a:lnTo>
                    <a:pt x="320027" y="84078"/>
                  </a:lnTo>
                  <a:lnTo>
                    <a:pt x="307481" y="87928"/>
                  </a:lnTo>
                  <a:lnTo>
                    <a:pt x="295910" y="89776"/>
                  </a:lnTo>
                  <a:lnTo>
                    <a:pt x="276111" y="91761"/>
                  </a:lnTo>
                  <a:lnTo>
                    <a:pt x="255963" y="92417"/>
                  </a:lnTo>
                  <a:lnTo>
                    <a:pt x="235789" y="92112"/>
                  </a:lnTo>
                  <a:lnTo>
                    <a:pt x="171130" y="86491"/>
                  </a:lnTo>
                  <a:lnTo>
                    <a:pt x="125728" y="76323"/>
                  </a:lnTo>
                  <a:lnTo>
                    <a:pt x="82500" y="59491"/>
                  </a:lnTo>
                  <a:lnTo>
                    <a:pt x="44240" y="34781"/>
                  </a:lnTo>
                  <a:lnTo>
                    <a:pt x="13741" y="9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D4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47077" y="5987041"/>
              <a:ext cx="235635" cy="7048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40630" y="5820154"/>
              <a:ext cx="355819" cy="125670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2800375" y="5860630"/>
              <a:ext cx="297180" cy="161925"/>
            </a:xfrm>
            <a:custGeom>
              <a:avLst/>
              <a:gdLst/>
              <a:ahLst/>
              <a:cxnLst/>
              <a:rect l="l" t="t" r="r" b="b"/>
              <a:pathLst>
                <a:path w="297180" h="161925">
                  <a:moveTo>
                    <a:pt x="273240" y="5308"/>
                  </a:moveTo>
                  <a:lnTo>
                    <a:pt x="266484" y="3238"/>
                  </a:lnTo>
                  <a:lnTo>
                    <a:pt x="247510" y="0"/>
                  </a:lnTo>
                  <a:lnTo>
                    <a:pt x="227355" y="698"/>
                  </a:lnTo>
                  <a:lnTo>
                    <a:pt x="187312" y="9220"/>
                  </a:lnTo>
                  <a:lnTo>
                    <a:pt x="145529" y="21437"/>
                  </a:lnTo>
                  <a:lnTo>
                    <a:pt x="104013" y="34594"/>
                  </a:lnTo>
                  <a:lnTo>
                    <a:pt x="63169" y="51854"/>
                  </a:lnTo>
                  <a:lnTo>
                    <a:pt x="23660" y="71678"/>
                  </a:lnTo>
                  <a:lnTo>
                    <a:pt x="15201" y="75425"/>
                  </a:lnTo>
                  <a:lnTo>
                    <a:pt x="5918" y="80340"/>
                  </a:lnTo>
                  <a:lnTo>
                    <a:pt x="0" y="86575"/>
                  </a:lnTo>
                  <a:lnTo>
                    <a:pt x="1638" y="94335"/>
                  </a:lnTo>
                  <a:lnTo>
                    <a:pt x="10274" y="98539"/>
                  </a:lnTo>
                  <a:lnTo>
                    <a:pt x="22834" y="98526"/>
                  </a:lnTo>
                  <a:lnTo>
                    <a:pt x="65874" y="89204"/>
                  </a:lnTo>
                  <a:lnTo>
                    <a:pt x="104267" y="77152"/>
                  </a:lnTo>
                  <a:lnTo>
                    <a:pt x="123431" y="71399"/>
                  </a:lnTo>
                  <a:lnTo>
                    <a:pt x="165620" y="59258"/>
                  </a:lnTo>
                  <a:lnTo>
                    <a:pt x="221564" y="40195"/>
                  </a:lnTo>
                  <a:lnTo>
                    <a:pt x="264033" y="14693"/>
                  </a:lnTo>
                  <a:lnTo>
                    <a:pt x="269938" y="12992"/>
                  </a:lnTo>
                  <a:lnTo>
                    <a:pt x="273240" y="5308"/>
                  </a:lnTo>
                  <a:close/>
                </a:path>
                <a:path w="297180" h="161925">
                  <a:moveTo>
                    <a:pt x="296964" y="124917"/>
                  </a:moveTo>
                  <a:lnTo>
                    <a:pt x="291249" y="119011"/>
                  </a:lnTo>
                  <a:lnTo>
                    <a:pt x="281787" y="115989"/>
                  </a:lnTo>
                  <a:lnTo>
                    <a:pt x="272288" y="115163"/>
                  </a:lnTo>
                  <a:lnTo>
                    <a:pt x="253834" y="115798"/>
                  </a:lnTo>
                  <a:lnTo>
                    <a:pt x="235419" y="116903"/>
                  </a:lnTo>
                  <a:lnTo>
                    <a:pt x="213956" y="113461"/>
                  </a:lnTo>
                  <a:lnTo>
                    <a:pt x="191947" y="112585"/>
                  </a:lnTo>
                  <a:lnTo>
                    <a:pt x="148221" y="113423"/>
                  </a:lnTo>
                  <a:lnTo>
                    <a:pt x="126809" y="113550"/>
                  </a:lnTo>
                  <a:lnTo>
                    <a:pt x="84404" y="118122"/>
                  </a:lnTo>
                  <a:lnTo>
                    <a:pt x="49022" y="138341"/>
                  </a:lnTo>
                  <a:lnTo>
                    <a:pt x="48501" y="146862"/>
                  </a:lnTo>
                  <a:lnTo>
                    <a:pt x="55930" y="154990"/>
                  </a:lnTo>
                  <a:lnTo>
                    <a:pt x="63842" y="158242"/>
                  </a:lnTo>
                  <a:lnTo>
                    <a:pt x="73012" y="159918"/>
                  </a:lnTo>
                  <a:lnTo>
                    <a:pt x="91046" y="161226"/>
                  </a:lnTo>
                  <a:lnTo>
                    <a:pt x="102285" y="161772"/>
                  </a:lnTo>
                  <a:lnTo>
                    <a:pt x="136258" y="161404"/>
                  </a:lnTo>
                  <a:lnTo>
                    <a:pt x="159245" y="161556"/>
                  </a:lnTo>
                  <a:lnTo>
                    <a:pt x="181762" y="161264"/>
                  </a:lnTo>
                  <a:lnTo>
                    <a:pt x="204127" y="159537"/>
                  </a:lnTo>
                  <a:lnTo>
                    <a:pt x="226656" y="155359"/>
                  </a:lnTo>
                  <a:lnTo>
                    <a:pt x="237248" y="153047"/>
                  </a:lnTo>
                  <a:lnTo>
                    <a:pt x="258635" y="149428"/>
                  </a:lnTo>
                  <a:lnTo>
                    <a:pt x="295275" y="134366"/>
                  </a:lnTo>
                  <a:lnTo>
                    <a:pt x="296964" y="124917"/>
                  </a:lnTo>
                  <a:close/>
                </a:path>
              </a:pathLst>
            </a:custGeom>
            <a:solidFill>
              <a:srgbClr val="FFDE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79785" y="5953577"/>
              <a:ext cx="192341" cy="20817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958809" y="6102386"/>
              <a:ext cx="222605" cy="178690"/>
            </a:xfrm>
            <a:prstGeom prst="rect">
              <a:avLst/>
            </a:prstGeom>
          </p:spPr>
        </p:pic>
      </p:grpSp>
      <p:pic>
        <p:nvPicPr>
          <p:cNvPr id="26" name="object 2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965213" y="5483283"/>
            <a:ext cx="2133210" cy="1683647"/>
          </a:xfrm>
          <a:prstGeom prst="rect">
            <a:avLst/>
          </a:prstGeom>
        </p:spPr>
      </p:pic>
      <p:grpSp>
        <p:nvGrpSpPr>
          <p:cNvPr id="27" name="object 27"/>
          <p:cNvGrpSpPr/>
          <p:nvPr/>
        </p:nvGrpSpPr>
        <p:grpSpPr>
          <a:xfrm>
            <a:off x="573283" y="2080019"/>
            <a:ext cx="2342515" cy="1147445"/>
            <a:chOff x="573283" y="2080019"/>
            <a:chExt cx="2342515" cy="1147445"/>
          </a:xfrm>
        </p:grpSpPr>
        <p:pic>
          <p:nvPicPr>
            <p:cNvPr id="28" name="object 2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73283" y="2084975"/>
              <a:ext cx="2342080" cy="1142429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659915" y="2080031"/>
              <a:ext cx="100330" cy="121920"/>
            </a:xfrm>
            <a:custGeom>
              <a:avLst/>
              <a:gdLst/>
              <a:ahLst/>
              <a:cxnLst/>
              <a:rect l="l" t="t" r="r" b="b"/>
              <a:pathLst>
                <a:path w="100330" h="121919">
                  <a:moveTo>
                    <a:pt x="17449" y="4394"/>
                  </a:moveTo>
                  <a:lnTo>
                    <a:pt x="139" y="4305"/>
                  </a:lnTo>
                  <a:lnTo>
                    <a:pt x="0" y="21615"/>
                  </a:lnTo>
                  <a:lnTo>
                    <a:pt x="17386" y="21729"/>
                  </a:lnTo>
                  <a:lnTo>
                    <a:pt x="17449" y="4394"/>
                  </a:lnTo>
                  <a:close/>
                </a:path>
                <a:path w="100330" h="121919">
                  <a:moveTo>
                    <a:pt x="55295" y="16560"/>
                  </a:moveTo>
                  <a:lnTo>
                    <a:pt x="50152" y="0"/>
                  </a:lnTo>
                  <a:lnTo>
                    <a:pt x="33591" y="5194"/>
                  </a:lnTo>
                  <a:lnTo>
                    <a:pt x="38760" y="21767"/>
                  </a:lnTo>
                  <a:lnTo>
                    <a:pt x="55295" y="16560"/>
                  </a:lnTo>
                  <a:close/>
                </a:path>
                <a:path w="100330" h="121919">
                  <a:moveTo>
                    <a:pt x="85407" y="63119"/>
                  </a:moveTo>
                  <a:lnTo>
                    <a:pt x="68135" y="61683"/>
                  </a:lnTo>
                  <a:lnTo>
                    <a:pt x="66725" y="78981"/>
                  </a:lnTo>
                  <a:lnTo>
                    <a:pt x="83972" y="80391"/>
                  </a:lnTo>
                  <a:lnTo>
                    <a:pt x="85407" y="63119"/>
                  </a:lnTo>
                  <a:close/>
                </a:path>
                <a:path w="100330" h="121919">
                  <a:moveTo>
                    <a:pt x="100101" y="113347"/>
                  </a:moveTo>
                  <a:lnTo>
                    <a:pt x="91630" y="98183"/>
                  </a:lnTo>
                  <a:lnTo>
                    <a:pt x="76504" y="106654"/>
                  </a:lnTo>
                  <a:lnTo>
                    <a:pt x="84912" y="121780"/>
                  </a:lnTo>
                  <a:lnTo>
                    <a:pt x="100101" y="113347"/>
                  </a:lnTo>
                  <a:close/>
                </a:path>
              </a:pathLst>
            </a:custGeom>
            <a:solidFill>
              <a:srgbClr val="C7E5F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0" name="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152217" y="2542404"/>
            <a:ext cx="1554897" cy="648986"/>
          </a:xfrm>
          <a:prstGeom prst="rect">
            <a:avLst/>
          </a:prstGeom>
        </p:spPr>
      </p:pic>
      <p:sp>
        <p:nvSpPr>
          <p:cNvPr id="31" name="object 31"/>
          <p:cNvSpPr/>
          <p:nvPr/>
        </p:nvSpPr>
        <p:spPr>
          <a:xfrm>
            <a:off x="5352350" y="180003"/>
            <a:ext cx="0" cy="7200265"/>
          </a:xfrm>
          <a:custGeom>
            <a:avLst/>
            <a:gdLst/>
            <a:ahLst/>
            <a:cxnLst/>
            <a:rect l="l" t="t" r="r" b="b"/>
            <a:pathLst>
              <a:path h="7200265">
                <a:moveTo>
                  <a:pt x="0" y="0"/>
                </a:moveTo>
                <a:lnTo>
                  <a:pt x="0" y="7199998"/>
                </a:lnTo>
              </a:path>
            </a:pathLst>
          </a:custGeom>
          <a:ln w="12700">
            <a:solidFill>
              <a:srgbClr val="A9D06B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79999" y="3786356"/>
            <a:ext cx="5039995" cy="0"/>
          </a:xfrm>
          <a:custGeom>
            <a:avLst/>
            <a:gdLst/>
            <a:ahLst/>
            <a:cxnLst/>
            <a:rect l="l" t="t" r="r" b="b"/>
            <a:pathLst>
              <a:path w="5039995">
                <a:moveTo>
                  <a:pt x="0" y="0"/>
                </a:moveTo>
                <a:lnTo>
                  <a:pt x="5039995" y="0"/>
                </a:lnTo>
              </a:path>
            </a:pathLst>
          </a:custGeom>
          <a:ln w="12700">
            <a:solidFill>
              <a:srgbClr val="A9D06B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472000" y="3786356"/>
            <a:ext cx="5039995" cy="0"/>
          </a:xfrm>
          <a:custGeom>
            <a:avLst/>
            <a:gdLst/>
            <a:ahLst/>
            <a:cxnLst/>
            <a:rect l="l" t="t" r="r" b="b"/>
            <a:pathLst>
              <a:path w="5039995">
                <a:moveTo>
                  <a:pt x="0" y="0"/>
                </a:moveTo>
                <a:lnTo>
                  <a:pt x="5039995" y="0"/>
                </a:lnTo>
              </a:path>
            </a:pathLst>
          </a:custGeom>
          <a:ln w="12700">
            <a:solidFill>
              <a:srgbClr val="A9D06B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5.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3564" y="859331"/>
            <a:ext cx="387921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11175">
              <a:lnSpc>
                <a:spcPct val="156300"/>
              </a:lnSpc>
              <a:spcBef>
                <a:spcPts val="100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감자가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다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익으면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믹서기에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옮긴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뒤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우유와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데친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브로콜리를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넣고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곱게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갈아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주세요.</a:t>
            </a:r>
            <a:endParaRPr sz="1600">
              <a:latin typeface="맑은 고딕 Semilight"/>
              <a:cs typeface="맑은 고딕 Semilight"/>
            </a:endParaRPr>
          </a:p>
          <a:p>
            <a:pPr marL="273050">
              <a:lnSpc>
                <a:spcPct val="100000"/>
              </a:lnSpc>
              <a:spcBef>
                <a:spcPts val="1080"/>
              </a:spcBef>
            </a:pPr>
            <a:r>
              <a:rPr sz="16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(뜨거우니</a:t>
            </a:r>
            <a:r>
              <a:rPr sz="1600" b="0" spc="-10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믹서기로</a:t>
            </a:r>
            <a:r>
              <a:rPr sz="1600" b="0" spc="-10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옮길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때</a:t>
            </a:r>
            <a:r>
              <a:rPr sz="1600" b="0" spc="-10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조심하세요.)</a:t>
            </a:r>
            <a:endParaRPr sz="1600">
              <a:latin typeface="맑은 고딕 Semilight"/>
              <a:cs typeface="맑은 고딕 Semiligh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7465" y="5452291"/>
            <a:ext cx="4311650" cy="1033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009043"/>
                </a:solidFill>
                <a:latin typeface="맑은 고딕"/>
                <a:cs typeface="맑은 고딕"/>
              </a:rPr>
              <a:t>7.</a:t>
            </a:r>
            <a:endParaRPr sz="3200">
              <a:latin typeface="맑은 고딕"/>
              <a:cs typeface="맑은 고딕"/>
            </a:endParaRPr>
          </a:p>
          <a:p>
            <a:pPr algn="ctr">
              <a:lnSpc>
                <a:spcPct val="100000"/>
              </a:lnSpc>
              <a:spcBef>
                <a:spcPts val="2175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입맛에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맞게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소금과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후추로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간을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하고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맛있게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6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먹어요!</a:t>
            </a:r>
            <a:endParaRPr sz="1600">
              <a:latin typeface="맑은 고딕 Semilight"/>
              <a:cs typeface="맑은 고딕 Semiligh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741139" y="232292"/>
            <a:ext cx="4581525" cy="2176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200" b="1" spc="-25" dirty="0">
                <a:solidFill>
                  <a:srgbClr val="009043"/>
                </a:solidFill>
                <a:latin typeface="맑은 고딕"/>
                <a:cs typeface="맑은 고딕"/>
              </a:rPr>
              <a:t>6.</a:t>
            </a:r>
            <a:endParaRPr sz="3200">
              <a:latin typeface="맑은 고딕"/>
              <a:cs typeface="맑은 고딕"/>
            </a:endParaRPr>
          </a:p>
          <a:p>
            <a:pPr marL="12065" marR="5080" algn="ctr">
              <a:lnSpc>
                <a:spcPct val="156300"/>
              </a:lnSpc>
              <a:spcBef>
                <a:spcPts val="1095"/>
              </a:spcBef>
            </a:pP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믹서기에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간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내용물을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다시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냄비에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넣고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끓여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주세요.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보글보글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끓어오르면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불을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약하게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바꾸고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생크림을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넣어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수프를</a:t>
            </a:r>
            <a:r>
              <a:rPr sz="1600" b="0" spc="-9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적당히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걸쭉하게</a:t>
            </a:r>
            <a:r>
              <a:rPr sz="16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만들어요.</a:t>
            </a:r>
            <a:endParaRPr sz="1600">
              <a:latin typeface="맑은 고딕 Semilight"/>
              <a:cs typeface="맑은 고딕 Semilight"/>
            </a:endParaRP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sz="16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(생크림이</a:t>
            </a:r>
            <a:r>
              <a:rPr sz="1600" b="0" spc="-10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없다면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우유도</a:t>
            </a:r>
            <a:r>
              <a:rPr sz="16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6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좋아요!)</a:t>
            </a:r>
            <a:endParaRPr sz="1600">
              <a:latin typeface="맑은 고딕 Semilight"/>
              <a:cs typeface="맑은 고딕 Semiligh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352350" y="180003"/>
            <a:ext cx="0" cy="4320540"/>
          </a:xfrm>
          <a:custGeom>
            <a:avLst/>
            <a:gdLst/>
            <a:ahLst/>
            <a:cxnLst/>
            <a:rect l="l" t="t" r="r" b="b"/>
            <a:pathLst>
              <a:path h="4320540">
                <a:moveTo>
                  <a:pt x="0" y="0"/>
                </a:moveTo>
                <a:lnTo>
                  <a:pt x="0" y="4320006"/>
                </a:lnTo>
              </a:path>
            </a:pathLst>
          </a:custGeom>
          <a:ln w="12700">
            <a:solidFill>
              <a:srgbClr val="A9D06B"/>
            </a:solidFill>
            <a:prstDash val="sysDash"/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2028056" y="2389847"/>
            <a:ext cx="1290955" cy="1805305"/>
            <a:chOff x="2028056" y="2389847"/>
            <a:chExt cx="1290955" cy="180530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8056" y="2389847"/>
              <a:ext cx="1290358" cy="180520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29129" y="3111048"/>
              <a:ext cx="730465" cy="398779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6839673" y="2727617"/>
            <a:ext cx="2461260" cy="1563370"/>
            <a:chOff x="6839673" y="2727617"/>
            <a:chExt cx="2461260" cy="1563370"/>
          </a:xfrm>
        </p:grpSpPr>
        <p:sp>
          <p:nvSpPr>
            <p:cNvPr id="11" name="object 11"/>
            <p:cNvSpPr/>
            <p:nvPr/>
          </p:nvSpPr>
          <p:spPr>
            <a:xfrm>
              <a:off x="7205828" y="3363339"/>
              <a:ext cx="1303020" cy="307975"/>
            </a:xfrm>
            <a:custGeom>
              <a:avLst/>
              <a:gdLst/>
              <a:ahLst/>
              <a:cxnLst/>
              <a:rect l="l" t="t" r="r" b="b"/>
              <a:pathLst>
                <a:path w="1303020" h="307975">
                  <a:moveTo>
                    <a:pt x="1249282" y="240296"/>
                  </a:moveTo>
                  <a:lnTo>
                    <a:pt x="75107" y="240296"/>
                  </a:lnTo>
                  <a:lnTo>
                    <a:pt x="78672" y="243206"/>
                  </a:lnTo>
                  <a:lnTo>
                    <a:pt x="119508" y="268544"/>
                  </a:lnTo>
                  <a:lnTo>
                    <a:pt x="160769" y="288099"/>
                  </a:lnTo>
                  <a:lnTo>
                    <a:pt x="204778" y="300620"/>
                  </a:lnTo>
                  <a:lnTo>
                    <a:pt x="250948" y="306552"/>
                  </a:lnTo>
                  <a:lnTo>
                    <a:pt x="298121" y="307851"/>
                  </a:lnTo>
                  <a:lnTo>
                    <a:pt x="342376" y="306552"/>
                  </a:lnTo>
                  <a:lnTo>
                    <a:pt x="343377" y="306552"/>
                  </a:lnTo>
                  <a:lnTo>
                    <a:pt x="390842" y="304368"/>
                  </a:lnTo>
                  <a:lnTo>
                    <a:pt x="900899" y="292138"/>
                  </a:lnTo>
                  <a:lnTo>
                    <a:pt x="977590" y="291080"/>
                  </a:lnTo>
                  <a:lnTo>
                    <a:pt x="1015941" y="289902"/>
                  </a:lnTo>
                  <a:lnTo>
                    <a:pt x="1054214" y="287375"/>
                  </a:lnTo>
                  <a:lnTo>
                    <a:pt x="1092527" y="283130"/>
                  </a:lnTo>
                  <a:lnTo>
                    <a:pt x="1134945" y="275386"/>
                  </a:lnTo>
                  <a:lnTo>
                    <a:pt x="1176672" y="262547"/>
                  </a:lnTo>
                  <a:lnTo>
                    <a:pt x="1208884" y="245186"/>
                  </a:lnTo>
                  <a:lnTo>
                    <a:pt x="303038" y="245186"/>
                  </a:lnTo>
                  <a:lnTo>
                    <a:pt x="284788" y="244910"/>
                  </a:lnTo>
                  <a:lnTo>
                    <a:pt x="272659" y="244475"/>
                  </a:lnTo>
                  <a:lnTo>
                    <a:pt x="271895" y="244475"/>
                  </a:lnTo>
                  <a:lnTo>
                    <a:pt x="256888" y="243558"/>
                  </a:lnTo>
                  <a:lnTo>
                    <a:pt x="243052" y="242303"/>
                  </a:lnTo>
                  <a:lnTo>
                    <a:pt x="252526" y="241033"/>
                  </a:lnTo>
                  <a:lnTo>
                    <a:pt x="1248510" y="241033"/>
                  </a:lnTo>
                  <a:lnTo>
                    <a:pt x="1249282" y="240296"/>
                  </a:lnTo>
                  <a:close/>
                </a:path>
                <a:path w="1303020" h="307975">
                  <a:moveTo>
                    <a:pt x="852436" y="0"/>
                  </a:moveTo>
                  <a:lnTo>
                    <a:pt x="814620" y="0"/>
                  </a:lnTo>
                  <a:lnTo>
                    <a:pt x="786561" y="309"/>
                  </a:lnTo>
                  <a:lnTo>
                    <a:pt x="720725" y="2476"/>
                  </a:lnTo>
                  <a:lnTo>
                    <a:pt x="679551" y="6379"/>
                  </a:lnTo>
                  <a:lnTo>
                    <a:pt x="665949" y="8801"/>
                  </a:lnTo>
                  <a:lnTo>
                    <a:pt x="651525" y="9247"/>
                  </a:lnTo>
                  <a:lnTo>
                    <a:pt x="608266" y="11061"/>
                  </a:lnTo>
                  <a:lnTo>
                    <a:pt x="582900" y="11588"/>
                  </a:lnTo>
                  <a:lnTo>
                    <a:pt x="557566" y="12765"/>
                  </a:lnTo>
                  <a:lnTo>
                    <a:pt x="532287" y="14610"/>
                  </a:lnTo>
                  <a:lnTo>
                    <a:pt x="507085" y="17145"/>
                  </a:lnTo>
                  <a:lnTo>
                    <a:pt x="460508" y="20659"/>
                  </a:lnTo>
                  <a:lnTo>
                    <a:pt x="320992" y="32804"/>
                  </a:lnTo>
                  <a:lnTo>
                    <a:pt x="277160" y="39328"/>
                  </a:lnTo>
                  <a:lnTo>
                    <a:pt x="234061" y="49426"/>
                  </a:lnTo>
                  <a:lnTo>
                    <a:pt x="126862" y="78283"/>
                  </a:lnTo>
                  <a:lnTo>
                    <a:pt x="85666" y="93289"/>
                  </a:lnTo>
                  <a:lnTo>
                    <a:pt x="66649" y="103378"/>
                  </a:lnTo>
                  <a:lnTo>
                    <a:pt x="40551" y="113537"/>
                  </a:lnTo>
                  <a:lnTo>
                    <a:pt x="18170" y="128939"/>
                  </a:lnTo>
                  <a:lnTo>
                    <a:pt x="3366" y="150033"/>
                  </a:lnTo>
                  <a:lnTo>
                    <a:pt x="0" y="177266"/>
                  </a:lnTo>
                  <a:lnTo>
                    <a:pt x="1772" y="185477"/>
                  </a:lnTo>
                  <a:lnTo>
                    <a:pt x="4994" y="192908"/>
                  </a:lnTo>
                  <a:lnTo>
                    <a:pt x="9640" y="199217"/>
                  </a:lnTo>
                  <a:lnTo>
                    <a:pt x="15684" y="204063"/>
                  </a:lnTo>
                  <a:lnTo>
                    <a:pt x="16763" y="210688"/>
                  </a:lnTo>
                  <a:lnTo>
                    <a:pt x="36342" y="247650"/>
                  </a:lnTo>
                  <a:lnTo>
                    <a:pt x="47208" y="251556"/>
                  </a:lnTo>
                  <a:lnTo>
                    <a:pt x="59486" y="250723"/>
                  </a:lnTo>
                  <a:lnTo>
                    <a:pt x="65570" y="249034"/>
                  </a:lnTo>
                  <a:lnTo>
                    <a:pt x="70993" y="245186"/>
                  </a:lnTo>
                  <a:lnTo>
                    <a:pt x="75107" y="240296"/>
                  </a:lnTo>
                  <a:lnTo>
                    <a:pt x="1249282" y="240296"/>
                  </a:lnTo>
                  <a:lnTo>
                    <a:pt x="1282395" y="194730"/>
                  </a:lnTo>
                  <a:lnTo>
                    <a:pt x="1300949" y="151396"/>
                  </a:lnTo>
                  <a:lnTo>
                    <a:pt x="1302517" y="126941"/>
                  </a:lnTo>
                  <a:lnTo>
                    <a:pt x="1295447" y="107038"/>
                  </a:lnTo>
                  <a:lnTo>
                    <a:pt x="1281372" y="91932"/>
                  </a:lnTo>
                  <a:lnTo>
                    <a:pt x="1261922" y="81864"/>
                  </a:lnTo>
                  <a:lnTo>
                    <a:pt x="1261008" y="80670"/>
                  </a:lnTo>
                  <a:lnTo>
                    <a:pt x="1222592" y="50160"/>
                  </a:lnTo>
                  <a:lnTo>
                    <a:pt x="1180589" y="31125"/>
                  </a:lnTo>
                  <a:lnTo>
                    <a:pt x="1134988" y="19531"/>
                  </a:lnTo>
                  <a:lnTo>
                    <a:pt x="1087977" y="13731"/>
                  </a:lnTo>
                  <a:lnTo>
                    <a:pt x="1041742" y="12077"/>
                  </a:lnTo>
                  <a:lnTo>
                    <a:pt x="995072" y="6379"/>
                  </a:lnTo>
                  <a:lnTo>
                    <a:pt x="948051" y="2781"/>
                  </a:lnTo>
                  <a:lnTo>
                    <a:pt x="900550" y="812"/>
                  </a:lnTo>
                  <a:lnTo>
                    <a:pt x="852436" y="0"/>
                  </a:lnTo>
                  <a:close/>
                </a:path>
                <a:path w="1303020" h="307975">
                  <a:moveTo>
                    <a:pt x="1246077" y="243206"/>
                  </a:moveTo>
                  <a:lnTo>
                    <a:pt x="1213440" y="243206"/>
                  </a:lnTo>
                  <a:lnTo>
                    <a:pt x="1223664" y="246936"/>
                  </a:lnTo>
                  <a:lnTo>
                    <a:pt x="1235200" y="247197"/>
                  </a:lnTo>
                  <a:lnTo>
                    <a:pt x="1246077" y="243206"/>
                  </a:lnTo>
                  <a:close/>
                </a:path>
                <a:path w="1303020" h="307975">
                  <a:moveTo>
                    <a:pt x="1248510" y="241033"/>
                  </a:moveTo>
                  <a:lnTo>
                    <a:pt x="252526" y="241033"/>
                  </a:lnTo>
                  <a:lnTo>
                    <a:pt x="264085" y="242141"/>
                  </a:lnTo>
                  <a:lnTo>
                    <a:pt x="299634" y="245186"/>
                  </a:lnTo>
                  <a:lnTo>
                    <a:pt x="1208884" y="245186"/>
                  </a:lnTo>
                  <a:lnTo>
                    <a:pt x="1212557" y="243206"/>
                  </a:lnTo>
                  <a:lnTo>
                    <a:pt x="1246235" y="243206"/>
                  </a:lnTo>
                  <a:lnTo>
                    <a:pt x="1248510" y="241033"/>
                  </a:lnTo>
                  <a:close/>
                </a:path>
              </a:pathLst>
            </a:custGeom>
            <a:solidFill>
              <a:srgbClr val="F7E0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7270441" y="3481116"/>
              <a:ext cx="1183640" cy="273685"/>
            </a:xfrm>
            <a:custGeom>
              <a:avLst/>
              <a:gdLst/>
              <a:ahLst/>
              <a:cxnLst/>
              <a:rect l="l" t="t" r="r" b="b"/>
              <a:pathLst>
                <a:path w="1183640" h="273685">
                  <a:moveTo>
                    <a:pt x="317977" y="0"/>
                  </a:moveTo>
                  <a:lnTo>
                    <a:pt x="172402" y="8778"/>
                  </a:lnTo>
                  <a:lnTo>
                    <a:pt x="90283" y="40593"/>
                  </a:lnTo>
                  <a:lnTo>
                    <a:pt x="19075" y="104813"/>
                  </a:lnTo>
                  <a:lnTo>
                    <a:pt x="0" y="127368"/>
                  </a:lnTo>
                  <a:lnTo>
                    <a:pt x="164845" y="271868"/>
                  </a:lnTo>
                  <a:lnTo>
                    <a:pt x="617500" y="272978"/>
                  </a:lnTo>
                  <a:lnTo>
                    <a:pt x="929796" y="273117"/>
                  </a:lnTo>
                  <a:lnTo>
                    <a:pt x="1074051" y="271868"/>
                  </a:lnTo>
                  <a:lnTo>
                    <a:pt x="1078703" y="266632"/>
                  </a:lnTo>
                  <a:lnTo>
                    <a:pt x="1091642" y="240979"/>
                  </a:lnTo>
                  <a:lnTo>
                    <a:pt x="1123120" y="173392"/>
                  </a:lnTo>
                  <a:lnTo>
                    <a:pt x="1183385" y="42354"/>
                  </a:lnTo>
                  <a:lnTo>
                    <a:pt x="1152235" y="38113"/>
                  </a:lnTo>
                  <a:lnTo>
                    <a:pt x="1049999" y="27922"/>
                  </a:lnTo>
                  <a:lnTo>
                    <a:pt x="863497" y="15581"/>
                  </a:lnTo>
                  <a:lnTo>
                    <a:pt x="579551" y="4889"/>
                  </a:lnTo>
                  <a:lnTo>
                    <a:pt x="317977" y="0"/>
                  </a:lnTo>
                  <a:close/>
                </a:path>
              </a:pathLst>
            </a:custGeom>
            <a:solidFill>
              <a:srgbClr val="A9D0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197413" y="3493175"/>
              <a:ext cx="1322705" cy="797560"/>
            </a:xfrm>
            <a:custGeom>
              <a:avLst/>
              <a:gdLst/>
              <a:ahLst/>
              <a:cxnLst/>
              <a:rect l="l" t="t" r="r" b="b"/>
              <a:pathLst>
                <a:path w="1322704" h="797560">
                  <a:moveTo>
                    <a:pt x="704464" y="792480"/>
                  </a:moveTo>
                  <a:lnTo>
                    <a:pt x="536143" y="792480"/>
                  </a:lnTo>
                  <a:lnTo>
                    <a:pt x="548068" y="795020"/>
                  </a:lnTo>
                  <a:lnTo>
                    <a:pt x="554748" y="795020"/>
                  </a:lnTo>
                  <a:lnTo>
                    <a:pt x="568585" y="797560"/>
                  </a:lnTo>
                  <a:lnTo>
                    <a:pt x="657542" y="797560"/>
                  </a:lnTo>
                  <a:lnTo>
                    <a:pt x="657542" y="796290"/>
                  </a:lnTo>
                  <a:lnTo>
                    <a:pt x="675627" y="796290"/>
                  </a:lnTo>
                  <a:lnTo>
                    <a:pt x="704464" y="792480"/>
                  </a:lnTo>
                  <a:close/>
                </a:path>
                <a:path w="1322704" h="797560">
                  <a:moveTo>
                    <a:pt x="728621" y="791210"/>
                  </a:moveTo>
                  <a:lnTo>
                    <a:pt x="523748" y="791210"/>
                  </a:lnTo>
                  <a:lnTo>
                    <a:pt x="530123" y="792480"/>
                  </a:lnTo>
                  <a:lnTo>
                    <a:pt x="714146" y="792480"/>
                  </a:lnTo>
                  <a:lnTo>
                    <a:pt x="728621" y="791210"/>
                  </a:lnTo>
                  <a:close/>
                </a:path>
                <a:path w="1322704" h="797560">
                  <a:moveTo>
                    <a:pt x="817178" y="783590"/>
                  </a:moveTo>
                  <a:lnTo>
                    <a:pt x="432170" y="783590"/>
                  </a:lnTo>
                  <a:lnTo>
                    <a:pt x="438848" y="784860"/>
                  </a:lnTo>
                  <a:lnTo>
                    <a:pt x="447140" y="786130"/>
                  </a:lnTo>
                  <a:lnTo>
                    <a:pt x="463848" y="786130"/>
                  </a:lnTo>
                  <a:lnTo>
                    <a:pt x="472211" y="787400"/>
                  </a:lnTo>
                  <a:lnTo>
                    <a:pt x="501220" y="787400"/>
                  </a:lnTo>
                  <a:lnTo>
                    <a:pt x="510895" y="789940"/>
                  </a:lnTo>
                  <a:lnTo>
                    <a:pt x="517258" y="791210"/>
                  </a:lnTo>
                  <a:lnTo>
                    <a:pt x="743048" y="791210"/>
                  </a:lnTo>
                  <a:lnTo>
                    <a:pt x="771969" y="789940"/>
                  </a:lnTo>
                  <a:lnTo>
                    <a:pt x="773760" y="789940"/>
                  </a:lnTo>
                  <a:lnTo>
                    <a:pt x="802906" y="784860"/>
                  </a:lnTo>
                  <a:lnTo>
                    <a:pt x="810041" y="784860"/>
                  </a:lnTo>
                  <a:lnTo>
                    <a:pt x="817178" y="783590"/>
                  </a:lnTo>
                  <a:close/>
                </a:path>
                <a:path w="1322704" h="797560">
                  <a:moveTo>
                    <a:pt x="832104" y="782320"/>
                  </a:moveTo>
                  <a:lnTo>
                    <a:pt x="412203" y="782320"/>
                  </a:lnTo>
                  <a:lnTo>
                    <a:pt x="418853" y="783590"/>
                  </a:lnTo>
                  <a:lnTo>
                    <a:pt x="831469" y="783590"/>
                  </a:lnTo>
                  <a:lnTo>
                    <a:pt x="832104" y="782320"/>
                  </a:lnTo>
                  <a:close/>
                </a:path>
                <a:path w="1322704" h="797560">
                  <a:moveTo>
                    <a:pt x="860615" y="778510"/>
                  </a:moveTo>
                  <a:lnTo>
                    <a:pt x="378333" y="778510"/>
                  </a:lnTo>
                  <a:lnTo>
                    <a:pt x="403734" y="782320"/>
                  </a:lnTo>
                  <a:lnTo>
                    <a:pt x="833488" y="782320"/>
                  </a:lnTo>
                  <a:lnTo>
                    <a:pt x="847042" y="781050"/>
                  </a:lnTo>
                  <a:lnTo>
                    <a:pt x="860615" y="778510"/>
                  </a:lnTo>
                  <a:close/>
                </a:path>
                <a:path w="1322704" h="797560">
                  <a:moveTo>
                    <a:pt x="1193" y="27940"/>
                  </a:moveTo>
                  <a:lnTo>
                    <a:pt x="50" y="30480"/>
                  </a:lnTo>
                  <a:lnTo>
                    <a:pt x="0" y="46990"/>
                  </a:lnTo>
                  <a:lnTo>
                    <a:pt x="571" y="52070"/>
                  </a:lnTo>
                  <a:lnTo>
                    <a:pt x="1683" y="63500"/>
                  </a:lnTo>
                  <a:lnTo>
                    <a:pt x="5219" y="97790"/>
                  </a:lnTo>
                  <a:lnTo>
                    <a:pt x="8128" y="127000"/>
                  </a:lnTo>
                  <a:lnTo>
                    <a:pt x="11557" y="162560"/>
                  </a:lnTo>
                  <a:lnTo>
                    <a:pt x="11988" y="167640"/>
                  </a:lnTo>
                  <a:lnTo>
                    <a:pt x="12738" y="173990"/>
                  </a:lnTo>
                  <a:lnTo>
                    <a:pt x="13819" y="181610"/>
                  </a:lnTo>
                  <a:lnTo>
                    <a:pt x="17246" y="204470"/>
                  </a:lnTo>
                  <a:lnTo>
                    <a:pt x="22458" y="241300"/>
                  </a:lnTo>
                  <a:lnTo>
                    <a:pt x="27622" y="278130"/>
                  </a:lnTo>
                  <a:lnTo>
                    <a:pt x="28359" y="283210"/>
                  </a:lnTo>
                  <a:lnTo>
                    <a:pt x="28638" y="288290"/>
                  </a:lnTo>
                  <a:lnTo>
                    <a:pt x="29464" y="293370"/>
                  </a:lnTo>
                  <a:lnTo>
                    <a:pt x="30494" y="302260"/>
                  </a:lnTo>
                  <a:lnTo>
                    <a:pt x="31295" y="311150"/>
                  </a:lnTo>
                  <a:lnTo>
                    <a:pt x="32435" y="318770"/>
                  </a:lnTo>
                  <a:lnTo>
                    <a:pt x="34480" y="327660"/>
                  </a:lnTo>
                  <a:lnTo>
                    <a:pt x="36652" y="334010"/>
                  </a:lnTo>
                  <a:lnTo>
                    <a:pt x="38392" y="341630"/>
                  </a:lnTo>
                  <a:lnTo>
                    <a:pt x="39789" y="347980"/>
                  </a:lnTo>
                  <a:lnTo>
                    <a:pt x="42657" y="364490"/>
                  </a:lnTo>
                  <a:lnTo>
                    <a:pt x="51130" y="412750"/>
                  </a:lnTo>
                  <a:lnTo>
                    <a:pt x="58672" y="450850"/>
                  </a:lnTo>
                  <a:lnTo>
                    <a:pt x="70827" y="494030"/>
                  </a:lnTo>
                  <a:lnTo>
                    <a:pt x="74048" y="509270"/>
                  </a:lnTo>
                  <a:lnTo>
                    <a:pt x="77563" y="524510"/>
                  </a:lnTo>
                  <a:lnTo>
                    <a:pt x="84937" y="554990"/>
                  </a:lnTo>
                  <a:lnTo>
                    <a:pt x="89294" y="574040"/>
                  </a:lnTo>
                  <a:lnTo>
                    <a:pt x="94014" y="590550"/>
                  </a:lnTo>
                  <a:lnTo>
                    <a:pt x="99264" y="608330"/>
                  </a:lnTo>
                  <a:lnTo>
                    <a:pt x="105206" y="624840"/>
                  </a:lnTo>
                  <a:lnTo>
                    <a:pt x="110834" y="640080"/>
                  </a:lnTo>
                  <a:lnTo>
                    <a:pt x="115989" y="655320"/>
                  </a:lnTo>
                  <a:lnTo>
                    <a:pt x="120705" y="671830"/>
                  </a:lnTo>
                  <a:lnTo>
                    <a:pt x="125018" y="687070"/>
                  </a:lnTo>
                  <a:lnTo>
                    <a:pt x="125717" y="690880"/>
                  </a:lnTo>
                  <a:lnTo>
                    <a:pt x="127101" y="693420"/>
                  </a:lnTo>
                  <a:lnTo>
                    <a:pt x="135166" y="698500"/>
                  </a:lnTo>
                  <a:lnTo>
                    <a:pt x="141687" y="703580"/>
                  </a:lnTo>
                  <a:lnTo>
                    <a:pt x="154876" y="711200"/>
                  </a:lnTo>
                  <a:lnTo>
                    <a:pt x="174456" y="720090"/>
                  </a:lnTo>
                  <a:lnTo>
                    <a:pt x="194194" y="730250"/>
                  </a:lnTo>
                  <a:lnTo>
                    <a:pt x="234111" y="745490"/>
                  </a:lnTo>
                  <a:lnTo>
                    <a:pt x="256309" y="753110"/>
                  </a:lnTo>
                  <a:lnTo>
                    <a:pt x="278650" y="758190"/>
                  </a:lnTo>
                  <a:lnTo>
                    <a:pt x="286716" y="760730"/>
                  </a:lnTo>
                  <a:lnTo>
                    <a:pt x="294800" y="762000"/>
                  </a:lnTo>
                  <a:lnTo>
                    <a:pt x="302876" y="764540"/>
                  </a:lnTo>
                  <a:lnTo>
                    <a:pt x="310921" y="765810"/>
                  </a:lnTo>
                  <a:lnTo>
                    <a:pt x="323255" y="769620"/>
                  </a:lnTo>
                  <a:lnTo>
                    <a:pt x="347979" y="774700"/>
                  </a:lnTo>
                  <a:lnTo>
                    <a:pt x="360413" y="775970"/>
                  </a:lnTo>
                  <a:lnTo>
                    <a:pt x="372376" y="778510"/>
                  </a:lnTo>
                  <a:lnTo>
                    <a:pt x="871728" y="778510"/>
                  </a:lnTo>
                  <a:lnTo>
                    <a:pt x="885723" y="777240"/>
                  </a:lnTo>
                  <a:lnTo>
                    <a:pt x="894130" y="774700"/>
                  </a:lnTo>
                  <a:lnTo>
                    <a:pt x="902462" y="774700"/>
                  </a:lnTo>
                  <a:lnTo>
                    <a:pt x="921786" y="772160"/>
                  </a:lnTo>
                  <a:lnTo>
                    <a:pt x="940739" y="767080"/>
                  </a:lnTo>
                  <a:lnTo>
                    <a:pt x="967460" y="756920"/>
                  </a:lnTo>
                  <a:lnTo>
                    <a:pt x="986439" y="751840"/>
                  </a:lnTo>
                  <a:lnTo>
                    <a:pt x="995955" y="748030"/>
                  </a:lnTo>
                  <a:lnTo>
                    <a:pt x="1005446" y="745490"/>
                  </a:lnTo>
                  <a:lnTo>
                    <a:pt x="1012311" y="742950"/>
                  </a:lnTo>
                  <a:lnTo>
                    <a:pt x="1026023" y="739140"/>
                  </a:lnTo>
                  <a:lnTo>
                    <a:pt x="1032903" y="736600"/>
                  </a:lnTo>
                  <a:lnTo>
                    <a:pt x="1040079" y="734060"/>
                  </a:lnTo>
                  <a:lnTo>
                    <a:pt x="1047673" y="734060"/>
                  </a:lnTo>
                  <a:lnTo>
                    <a:pt x="1054354" y="730250"/>
                  </a:lnTo>
                  <a:lnTo>
                    <a:pt x="1060869" y="725170"/>
                  </a:lnTo>
                  <a:lnTo>
                    <a:pt x="1074127" y="720090"/>
                  </a:lnTo>
                  <a:lnTo>
                    <a:pt x="1082219" y="716280"/>
                  </a:lnTo>
                  <a:lnTo>
                    <a:pt x="1090223" y="713740"/>
                  </a:lnTo>
                  <a:lnTo>
                    <a:pt x="1098168" y="708660"/>
                  </a:lnTo>
                  <a:lnTo>
                    <a:pt x="1106081" y="704850"/>
                  </a:lnTo>
                  <a:lnTo>
                    <a:pt x="1120714" y="697230"/>
                  </a:lnTo>
                  <a:lnTo>
                    <a:pt x="1128133" y="694690"/>
                  </a:lnTo>
                  <a:lnTo>
                    <a:pt x="1135519" y="690880"/>
                  </a:lnTo>
                  <a:lnTo>
                    <a:pt x="1140282" y="688340"/>
                  </a:lnTo>
                  <a:lnTo>
                    <a:pt x="1144803" y="685800"/>
                  </a:lnTo>
                  <a:lnTo>
                    <a:pt x="1149540" y="683260"/>
                  </a:lnTo>
                  <a:lnTo>
                    <a:pt x="1158870" y="679450"/>
                  </a:lnTo>
                  <a:lnTo>
                    <a:pt x="1167779" y="673100"/>
                  </a:lnTo>
                  <a:lnTo>
                    <a:pt x="1176395" y="665480"/>
                  </a:lnTo>
                  <a:lnTo>
                    <a:pt x="1184846" y="657860"/>
                  </a:lnTo>
                  <a:lnTo>
                    <a:pt x="1186510" y="656590"/>
                  </a:lnTo>
                  <a:lnTo>
                    <a:pt x="1203564" y="604520"/>
                  </a:lnTo>
                  <a:lnTo>
                    <a:pt x="1206528" y="593090"/>
                  </a:lnTo>
                  <a:lnTo>
                    <a:pt x="1216002" y="552450"/>
                  </a:lnTo>
                  <a:lnTo>
                    <a:pt x="1227162" y="504190"/>
                  </a:lnTo>
                  <a:lnTo>
                    <a:pt x="1230171" y="490220"/>
                  </a:lnTo>
                  <a:lnTo>
                    <a:pt x="1231715" y="483870"/>
                  </a:lnTo>
                  <a:lnTo>
                    <a:pt x="1233360" y="477520"/>
                  </a:lnTo>
                  <a:lnTo>
                    <a:pt x="1237031" y="463550"/>
                  </a:lnTo>
                  <a:lnTo>
                    <a:pt x="1244477" y="435610"/>
                  </a:lnTo>
                  <a:lnTo>
                    <a:pt x="1248156" y="421640"/>
                  </a:lnTo>
                  <a:lnTo>
                    <a:pt x="1254455" y="397510"/>
                  </a:lnTo>
                  <a:lnTo>
                    <a:pt x="1260351" y="372110"/>
                  </a:lnTo>
                  <a:lnTo>
                    <a:pt x="1265993" y="347980"/>
                  </a:lnTo>
                  <a:lnTo>
                    <a:pt x="1275037" y="304800"/>
                  </a:lnTo>
                  <a:lnTo>
                    <a:pt x="1283766" y="252730"/>
                  </a:lnTo>
                  <a:lnTo>
                    <a:pt x="1292134" y="195580"/>
                  </a:lnTo>
                  <a:lnTo>
                    <a:pt x="1296302" y="167640"/>
                  </a:lnTo>
                  <a:lnTo>
                    <a:pt x="1300759" y="138430"/>
                  </a:lnTo>
                  <a:lnTo>
                    <a:pt x="1303202" y="124460"/>
                  </a:lnTo>
                  <a:lnTo>
                    <a:pt x="547370" y="124460"/>
                  </a:lnTo>
                  <a:lnTo>
                    <a:pt x="531376" y="121920"/>
                  </a:lnTo>
                  <a:lnTo>
                    <a:pt x="515367" y="121920"/>
                  </a:lnTo>
                  <a:lnTo>
                    <a:pt x="498202" y="120650"/>
                  </a:lnTo>
                  <a:lnTo>
                    <a:pt x="489034" y="119380"/>
                  </a:lnTo>
                  <a:lnTo>
                    <a:pt x="470636" y="119380"/>
                  </a:lnTo>
                  <a:lnTo>
                    <a:pt x="458161" y="118110"/>
                  </a:lnTo>
                  <a:lnTo>
                    <a:pt x="433105" y="118110"/>
                  </a:lnTo>
                  <a:lnTo>
                    <a:pt x="420522" y="116840"/>
                  </a:lnTo>
                  <a:lnTo>
                    <a:pt x="373726" y="116840"/>
                  </a:lnTo>
                  <a:lnTo>
                    <a:pt x="326910" y="114300"/>
                  </a:lnTo>
                  <a:lnTo>
                    <a:pt x="319582" y="113030"/>
                  </a:lnTo>
                  <a:lnTo>
                    <a:pt x="312242" y="113030"/>
                  </a:lnTo>
                  <a:lnTo>
                    <a:pt x="304965" y="111760"/>
                  </a:lnTo>
                  <a:lnTo>
                    <a:pt x="296861" y="110490"/>
                  </a:lnTo>
                  <a:lnTo>
                    <a:pt x="280674" y="106680"/>
                  </a:lnTo>
                  <a:lnTo>
                    <a:pt x="272592" y="105410"/>
                  </a:lnTo>
                  <a:lnTo>
                    <a:pt x="258003" y="102870"/>
                  </a:lnTo>
                  <a:lnTo>
                    <a:pt x="250711" y="102870"/>
                  </a:lnTo>
                  <a:lnTo>
                    <a:pt x="243433" y="101600"/>
                  </a:lnTo>
                  <a:lnTo>
                    <a:pt x="204647" y="91440"/>
                  </a:lnTo>
                  <a:lnTo>
                    <a:pt x="184863" y="87630"/>
                  </a:lnTo>
                  <a:lnTo>
                    <a:pt x="170129" y="83820"/>
                  </a:lnTo>
                  <a:lnTo>
                    <a:pt x="153847" y="81280"/>
                  </a:lnTo>
                  <a:lnTo>
                    <a:pt x="146109" y="78740"/>
                  </a:lnTo>
                  <a:lnTo>
                    <a:pt x="138372" y="77470"/>
                  </a:lnTo>
                  <a:lnTo>
                    <a:pt x="122974" y="72390"/>
                  </a:lnTo>
                  <a:lnTo>
                    <a:pt x="111991" y="69850"/>
                  </a:lnTo>
                  <a:lnTo>
                    <a:pt x="79044" y="59690"/>
                  </a:lnTo>
                  <a:lnTo>
                    <a:pt x="61906" y="52070"/>
                  </a:lnTo>
                  <a:lnTo>
                    <a:pt x="53370" y="46990"/>
                  </a:lnTo>
                  <a:lnTo>
                    <a:pt x="44538" y="44450"/>
                  </a:lnTo>
                  <a:lnTo>
                    <a:pt x="44107" y="44450"/>
                  </a:lnTo>
                  <a:lnTo>
                    <a:pt x="30052" y="38100"/>
                  </a:lnTo>
                  <a:lnTo>
                    <a:pt x="23122" y="35560"/>
                  </a:lnTo>
                  <a:lnTo>
                    <a:pt x="12522" y="30480"/>
                  </a:lnTo>
                  <a:lnTo>
                    <a:pt x="8763" y="29210"/>
                  </a:lnTo>
                  <a:lnTo>
                    <a:pt x="5067" y="29210"/>
                  </a:lnTo>
                  <a:lnTo>
                    <a:pt x="1193" y="27940"/>
                  </a:lnTo>
                  <a:close/>
                </a:path>
                <a:path w="1322704" h="797560">
                  <a:moveTo>
                    <a:pt x="555218" y="121920"/>
                  </a:moveTo>
                  <a:lnTo>
                    <a:pt x="547370" y="124460"/>
                  </a:lnTo>
                  <a:lnTo>
                    <a:pt x="579348" y="124460"/>
                  </a:lnTo>
                  <a:lnTo>
                    <a:pt x="571207" y="123190"/>
                  </a:lnTo>
                  <a:lnTo>
                    <a:pt x="555218" y="121920"/>
                  </a:lnTo>
                  <a:close/>
                </a:path>
                <a:path w="1322704" h="797560">
                  <a:moveTo>
                    <a:pt x="594258" y="120650"/>
                  </a:moveTo>
                  <a:lnTo>
                    <a:pt x="587260" y="123190"/>
                  </a:lnTo>
                  <a:lnTo>
                    <a:pt x="579348" y="124460"/>
                  </a:lnTo>
                  <a:lnTo>
                    <a:pt x="1303202" y="124460"/>
                  </a:lnTo>
                  <a:lnTo>
                    <a:pt x="1303425" y="123190"/>
                  </a:lnTo>
                  <a:lnTo>
                    <a:pt x="600925" y="123190"/>
                  </a:lnTo>
                  <a:lnTo>
                    <a:pt x="594258" y="120650"/>
                  </a:lnTo>
                  <a:close/>
                </a:path>
                <a:path w="1322704" h="797560">
                  <a:moveTo>
                    <a:pt x="1021232" y="99060"/>
                  </a:moveTo>
                  <a:lnTo>
                    <a:pt x="1015606" y="101600"/>
                  </a:lnTo>
                  <a:lnTo>
                    <a:pt x="989253" y="105410"/>
                  </a:lnTo>
                  <a:lnTo>
                    <a:pt x="974610" y="105410"/>
                  </a:lnTo>
                  <a:lnTo>
                    <a:pt x="963117" y="107950"/>
                  </a:lnTo>
                  <a:lnTo>
                    <a:pt x="940676" y="111760"/>
                  </a:lnTo>
                  <a:lnTo>
                    <a:pt x="933983" y="111760"/>
                  </a:lnTo>
                  <a:lnTo>
                    <a:pt x="911600" y="115570"/>
                  </a:lnTo>
                  <a:lnTo>
                    <a:pt x="904176" y="115570"/>
                  </a:lnTo>
                  <a:lnTo>
                    <a:pt x="834474" y="121920"/>
                  </a:lnTo>
                  <a:lnTo>
                    <a:pt x="793381" y="121920"/>
                  </a:lnTo>
                  <a:lnTo>
                    <a:pt x="746988" y="123190"/>
                  </a:lnTo>
                  <a:lnTo>
                    <a:pt x="1303425" y="123190"/>
                  </a:lnTo>
                  <a:lnTo>
                    <a:pt x="1305868" y="109220"/>
                  </a:lnTo>
                  <a:lnTo>
                    <a:pt x="1307508" y="100330"/>
                  </a:lnTo>
                  <a:lnTo>
                    <a:pt x="1027099" y="100330"/>
                  </a:lnTo>
                  <a:lnTo>
                    <a:pt x="1021232" y="99060"/>
                  </a:lnTo>
                  <a:close/>
                </a:path>
                <a:path w="1322704" h="797560">
                  <a:moveTo>
                    <a:pt x="397144" y="115570"/>
                  </a:moveTo>
                  <a:lnTo>
                    <a:pt x="373726" y="116840"/>
                  </a:lnTo>
                  <a:lnTo>
                    <a:pt x="420522" y="116840"/>
                  </a:lnTo>
                  <a:lnTo>
                    <a:pt x="397144" y="115570"/>
                  </a:lnTo>
                  <a:close/>
                </a:path>
                <a:path w="1322704" h="797560">
                  <a:moveTo>
                    <a:pt x="1316024" y="0"/>
                  </a:moveTo>
                  <a:lnTo>
                    <a:pt x="1300694" y="7620"/>
                  </a:lnTo>
                  <a:lnTo>
                    <a:pt x="1274546" y="22860"/>
                  </a:lnTo>
                  <a:lnTo>
                    <a:pt x="1251442" y="36830"/>
                  </a:lnTo>
                  <a:lnTo>
                    <a:pt x="1239774" y="43180"/>
                  </a:lnTo>
                  <a:lnTo>
                    <a:pt x="1227861" y="48260"/>
                  </a:lnTo>
                  <a:lnTo>
                    <a:pt x="1217649" y="52070"/>
                  </a:lnTo>
                  <a:lnTo>
                    <a:pt x="1207481" y="57150"/>
                  </a:lnTo>
                  <a:lnTo>
                    <a:pt x="1187081" y="64770"/>
                  </a:lnTo>
                  <a:lnTo>
                    <a:pt x="1152969" y="74930"/>
                  </a:lnTo>
                  <a:lnTo>
                    <a:pt x="1144428" y="76200"/>
                  </a:lnTo>
                  <a:lnTo>
                    <a:pt x="1135868" y="78740"/>
                  </a:lnTo>
                  <a:lnTo>
                    <a:pt x="1118768" y="82550"/>
                  </a:lnTo>
                  <a:lnTo>
                    <a:pt x="1087285" y="88900"/>
                  </a:lnTo>
                  <a:lnTo>
                    <a:pt x="1080858" y="88900"/>
                  </a:lnTo>
                  <a:lnTo>
                    <a:pt x="1074407" y="90170"/>
                  </a:lnTo>
                  <a:lnTo>
                    <a:pt x="1063409" y="92710"/>
                  </a:lnTo>
                  <a:lnTo>
                    <a:pt x="1027099" y="100330"/>
                  </a:lnTo>
                  <a:lnTo>
                    <a:pt x="1307508" y="100330"/>
                  </a:lnTo>
                  <a:lnTo>
                    <a:pt x="1311257" y="80010"/>
                  </a:lnTo>
                  <a:lnTo>
                    <a:pt x="1316763" y="50800"/>
                  </a:lnTo>
                  <a:lnTo>
                    <a:pt x="1322222" y="21590"/>
                  </a:lnTo>
                  <a:lnTo>
                    <a:pt x="1322565" y="19050"/>
                  </a:lnTo>
                  <a:lnTo>
                    <a:pt x="1322635" y="17780"/>
                  </a:lnTo>
                  <a:lnTo>
                    <a:pt x="1322705" y="16510"/>
                  </a:lnTo>
                  <a:lnTo>
                    <a:pt x="1322374" y="15240"/>
                  </a:lnTo>
                  <a:lnTo>
                    <a:pt x="1320507" y="5080"/>
                  </a:lnTo>
                  <a:lnTo>
                    <a:pt x="1316024" y="0"/>
                  </a:lnTo>
                  <a:close/>
                </a:path>
              </a:pathLst>
            </a:custGeom>
            <a:solidFill>
              <a:srgbClr val="F57F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81790" y="3532051"/>
              <a:ext cx="109588" cy="252958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8585139" y="3301171"/>
              <a:ext cx="715645" cy="424180"/>
            </a:xfrm>
            <a:custGeom>
              <a:avLst/>
              <a:gdLst/>
              <a:ahLst/>
              <a:cxnLst/>
              <a:rect l="l" t="t" r="r" b="b"/>
              <a:pathLst>
                <a:path w="715645" h="424179">
                  <a:moveTo>
                    <a:pt x="620674" y="0"/>
                  </a:moveTo>
                  <a:lnTo>
                    <a:pt x="612940" y="673"/>
                  </a:lnTo>
                  <a:lnTo>
                    <a:pt x="603280" y="1851"/>
                  </a:lnTo>
                  <a:lnTo>
                    <a:pt x="593639" y="3457"/>
                  </a:lnTo>
                  <a:lnTo>
                    <a:pt x="574319" y="7023"/>
                  </a:lnTo>
                  <a:lnTo>
                    <a:pt x="568553" y="7975"/>
                  </a:lnTo>
                  <a:lnTo>
                    <a:pt x="562762" y="8394"/>
                  </a:lnTo>
                  <a:lnTo>
                    <a:pt x="557060" y="9982"/>
                  </a:lnTo>
                  <a:lnTo>
                    <a:pt x="548685" y="12482"/>
                  </a:lnTo>
                  <a:lnTo>
                    <a:pt x="531960" y="17834"/>
                  </a:lnTo>
                  <a:lnTo>
                    <a:pt x="507397" y="24638"/>
                  </a:lnTo>
                  <a:lnTo>
                    <a:pt x="491289" y="29656"/>
                  </a:lnTo>
                  <a:lnTo>
                    <a:pt x="475158" y="34456"/>
                  </a:lnTo>
                  <a:lnTo>
                    <a:pt x="458927" y="38303"/>
                  </a:lnTo>
                  <a:lnTo>
                    <a:pt x="450012" y="40517"/>
                  </a:lnTo>
                  <a:lnTo>
                    <a:pt x="441158" y="43481"/>
                  </a:lnTo>
                  <a:lnTo>
                    <a:pt x="423532" y="50164"/>
                  </a:lnTo>
                  <a:lnTo>
                    <a:pt x="391183" y="62104"/>
                  </a:lnTo>
                  <a:lnTo>
                    <a:pt x="335129" y="83475"/>
                  </a:lnTo>
                  <a:lnTo>
                    <a:pt x="285531" y="105978"/>
                  </a:lnTo>
                  <a:lnTo>
                    <a:pt x="276847" y="109893"/>
                  </a:lnTo>
                  <a:lnTo>
                    <a:pt x="256193" y="118257"/>
                  </a:lnTo>
                  <a:lnTo>
                    <a:pt x="214846" y="134528"/>
                  </a:lnTo>
                  <a:lnTo>
                    <a:pt x="194221" y="142963"/>
                  </a:lnTo>
                  <a:lnTo>
                    <a:pt x="173512" y="151869"/>
                  </a:lnTo>
                  <a:lnTo>
                    <a:pt x="106578" y="181838"/>
                  </a:lnTo>
                  <a:lnTo>
                    <a:pt x="101599" y="183921"/>
                  </a:lnTo>
                  <a:lnTo>
                    <a:pt x="57049" y="204536"/>
                  </a:lnTo>
                  <a:lnTo>
                    <a:pt x="16967" y="219900"/>
                  </a:lnTo>
                  <a:lnTo>
                    <a:pt x="12801" y="221310"/>
                  </a:lnTo>
                  <a:lnTo>
                    <a:pt x="8699" y="223227"/>
                  </a:lnTo>
                  <a:lnTo>
                    <a:pt x="4698" y="225513"/>
                  </a:lnTo>
                  <a:lnTo>
                    <a:pt x="850" y="227660"/>
                  </a:lnTo>
                  <a:lnTo>
                    <a:pt x="0" y="230873"/>
                  </a:lnTo>
                  <a:lnTo>
                    <a:pt x="1181" y="237413"/>
                  </a:lnTo>
                  <a:lnTo>
                    <a:pt x="1587" y="239826"/>
                  </a:lnTo>
                  <a:lnTo>
                    <a:pt x="2463" y="242061"/>
                  </a:lnTo>
                  <a:lnTo>
                    <a:pt x="2866" y="244132"/>
                  </a:lnTo>
                  <a:lnTo>
                    <a:pt x="4648" y="252755"/>
                  </a:lnTo>
                  <a:lnTo>
                    <a:pt x="6743" y="260832"/>
                  </a:lnTo>
                  <a:lnTo>
                    <a:pt x="7810" y="269354"/>
                  </a:lnTo>
                  <a:lnTo>
                    <a:pt x="13370" y="317785"/>
                  </a:lnTo>
                  <a:lnTo>
                    <a:pt x="17489" y="361546"/>
                  </a:lnTo>
                  <a:lnTo>
                    <a:pt x="18009" y="371916"/>
                  </a:lnTo>
                  <a:lnTo>
                    <a:pt x="17945" y="389458"/>
                  </a:lnTo>
                  <a:lnTo>
                    <a:pt x="17567" y="396366"/>
                  </a:lnTo>
                  <a:lnTo>
                    <a:pt x="17487" y="397827"/>
                  </a:lnTo>
                  <a:lnTo>
                    <a:pt x="16921" y="405079"/>
                  </a:lnTo>
                  <a:lnTo>
                    <a:pt x="16864" y="405803"/>
                  </a:lnTo>
                  <a:lnTo>
                    <a:pt x="16137" y="419290"/>
                  </a:lnTo>
                  <a:lnTo>
                    <a:pt x="16078" y="420331"/>
                  </a:lnTo>
                  <a:lnTo>
                    <a:pt x="17002" y="422935"/>
                  </a:lnTo>
                  <a:lnTo>
                    <a:pt x="17056" y="423087"/>
                  </a:lnTo>
                  <a:lnTo>
                    <a:pt x="20446" y="423684"/>
                  </a:lnTo>
                  <a:lnTo>
                    <a:pt x="22758" y="424065"/>
                  </a:lnTo>
                  <a:lnTo>
                    <a:pt x="25247" y="422935"/>
                  </a:lnTo>
                  <a:lnTo>
                    <a:pt x="30708" y="419290"/>
                  </a:lnTo>
                  <a:lnTo>
                    <a:pt x="33654" y="415861"/>
                  </a:lnTo>
                  <a:lnTo>
                    <a:pt x="36944" y="413638"/>
                  </a:lnTo>
                  <a:lnTo>
                    <a:pt x="46396" y="407952"/>
                  </a:lnTo>
                  <a:lnTo>
                    <a:pt x="46980" y="407669"/>
                  </a:lnTo>
                  <a:lnTo>
                    <a:pt x="25907" y="407669"/>
                  </a:lnTo>
                  <a:lnTo>
                    <a:pt x="25603" y="407327"/>
                  </a:lnTo>
                  <a:lnTo>
                    <a:pt x="25095" y="406882"/>
                  </a:lnTo>
                  <a:lnTo>
                    <a:pt x="25140" y="406120"/>
                  </a:lnTo>
                  <a:lnTo>
                    <a:pt x="25307" y="405803"/>
                  </a:lnTo>
                  <a:lnTo>
                    <a:pt x="25488" y="405561"/>
                  </a:lnTo>
                  <a:lnTo>
                    <a:pt x="25755" y="405079"/>
                  </a:lnTo>
                  <a:lnTo>
                    <a:pt x="52341" y="405079"/>
                  </a:lnTo>
                  <a:lnTo>
                    <a:pt x="56018" y="403302"/>
                  </a:lnTo>
                  <a:lnTo>
                    <a:pt x="65771" y="399503"/>
                  </a:lnTo>
                  <a:lnTo>
                    <a:pt x="75615" y="396366"/>
                  </a:lnTo>
                  <a:lnTo>
                    <a:pt x="163398" y="371916"/>
                  </a:lnTo>
                  <a:lnTo>
                    <a:pt x="212144" y="357733"/>
                  </a:lnTo>
                  <a:lnTo>
                    <a:pt x="220027" y="355333"/>
                  </a:lnTo>
                  <a:lnTo>
                    <a:pt x="247575" y="346510"/>
                  </a:lnTo>
                  <a:lnTo>
                    <a:pt x="256768" y="343788"/>
                  </a:lnTo>
                  <a:lnTo>
                    <a:pt x="286189" y="335999"/>
                  </a:lnTo>
                  <a:lnTo>
                    <a:pt x="300786" y="331249"/>
                  </a:lnTo>
                  <a:lnTo>
                    <a:pt x="315201" y="325018"/>
                  </a:lnTo>
                  <a:lnTo>
                    <a:pt x="322198" y="321436"/>
                  </a:lnTo>
                  <a:lnTo>
                    <a:pt x="329323" y="318173"/>
                  </a:lnTo>
                  <a:lnTo>
                    <a:pt x="399177" y="296309"/>
                  </a:lnTo>
                  <a:lnTo>
                    <a:pt x="440527" y="282802"/>
                  </a:lnTo>
                  <a:lnTo>
                    <a:pt x="461092" y="276488"/>
                  </a:lnTo>
                  <a:lnTo>
                    <a:pt x="481685" y="270560"/>
                  </a:lnTo>
                  <a:lnTo>
                    <a:pt x="502310" y="265010"/>
                  </a:lnTo>
                  <a:lnTo>
                    <a:pt x="539800" y="255376"/>
                  </a:lnTo>
                  <a:lnTo>
                    <a:pt x="558495" y="250121"/>
                  </a:lnTo>
                  <a:lnTo>
                    <a:pt x="596523" y="236672"/>
                  </a:lnTo>
                  <a:lnTo>
                    <a:pt x="641986" y="212710"/>
                  </a:lnTo>
                  <a:lnTo>
                    <a:pt x="673672" y="188709"/>
                  </a:lnTo>
                  <a:lnTo>
                    <a:pt x="698018" y="157419"/>
                  </a:lnTo>
                  <a:lnTo>
                    <a:pt x="701259" y="151547"/>
                  </a:lnTo>
                  <a:lnTo>
                    <a:pt x="714421" y="111459"/>
                  </a:lnTo>
                  <a:lnTo>
                    <a:pt x="715213" y="98463"/>
                  </a:lnTo>
                  <a:lnTo>
                    <a:pt x="714774" y="93230"/>
                  </a:lnTo>
                  <a:lnTo>
                    <a:pt x="714755" y="93014"/>
                  </a:lnTo>
                  <a:lnTo>
                    <a:pt x="714901" y="88253"/>
                  </a:lnTo>
                  <a:lnTo>
                    <a:pt x="714933" y="87198"/>
                  </a:lnTo>
                  <a:lnTo>
                    <a:pt x="713714" y="82346"/>
                  </a:lnTo>
                  <a:lnTo>
                    <a:pt x="711518" y="74282"/>
                  </a:lnTo>
                  <a:lnTo>
                    <a:pt x="711404" y="73864"/>
                  </a:lnTo>
                  <a:lnTo>
                    <a:pt x="708760" y="65682"/>
                  </a:lnTo>
                  <a:lnTo>
                    <a:pt x="705522" y="58099"/>
                  </a:lnTo>
                  <a:lnTo>
                    <a:pt x="701433" y="51409"/>
                  </a:lnTo>
                  <a:lnTo>
                    <a:pt x="697979" y="46824"/>
                  </a:lnTo>
                  <a:lnTo>
                    <a:pt x="694943" y="41351"/>
                  </a:lnTo>
                  <a:lnTo>
                    <a:pt x="691159" y="37401"/>
                  </a:lnTo>
                  <a:lnTo>
                    <a:pt x="685969" y="31908"/>
                  </a:lnTo>
                  <a:lnTo>
                    <a:pt x="680727" y="26530"/>
                  </a:lnTo>
                  <a:lnTo>
                    <a:pt x="644887" y="5017"/>
                  </a:lnTo>
                  <a:lnTo>
                    <a:pt x="629126" y="1851"/>
                  </a:lnTo>
                  <a:lnTo>
                    <a:pt x="628983" y="1851"/>
                  </a:lnTo>
                  <a:lnTo>
                    <a:pt x="620674" y="0"/>
                  </a:lnTo>
                  <a:close/>
                </a:path>
                <a:path w="715645" h="424179">
                  <a:moveTo>
                    <a:pt x="52341" y="405079"/>
                  </a:moveTo>
                  <a:lnTo>
                    <a:pt x="25755" y="405079"/>
                  </a:lnTo>
                  <a:lnTo>
                    <a:pt x="26276" y="405803"/>
                  </a:lnTo>
                  <a:lnTo>
                    <a:pt x="26581" y="406120"/>
                  </a:lnTo>
                  <a:lnTo>
                    <a:pt x="26233" y="406882"/>
                  </a:lnTo>
                  <a:lnTo>
                    <a:pt x="25907" y="407669"/>
                  </a:lnTo>
                  <a:lnTo>
                    <a:pt x="46980" y="407669"/>
                  </a:lnTo>
                  <a:lnTo>
                    <a:pt x="52341" y="405079"/>
                  </a:lnTo>
                  <a:close/>
                </a:path>
              </a:pathLst>
            </a:custGeom>
            <a:solidFill>
              <a:srgbClr val="7830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585137" y="3301851"/>
              <a:ext cx="704850" cy="423545"/>
            </a:xfrm>
            <a:custGeom>
              <a:avLst/>
              <a:gdLst/>
              <a:ahLst/>
              <a:cxnLst/>
              <a:rect l="l" t="t" r="r" b="b"/>
              <a:pathLst>
                <a:path w="704850" h="423545">
                  <a:moveTo>
                    <a:pt x="623727" y="0"/>
                  </a:moveTo>
                  <a:lnTo>
                    <a:pt x="612908" y="0"/>
                  </a:lnTo>
                  <a:lnTo>
                    <a:pt x="602526" y="1266"/>
                  </a:lnTo>
                  <a:lnTo>
                    <a:pt x="602965" y="1266"/>
                  </a:lnTo>
                  <a:lnTo>
                    <a:pt x="375060" y="67574"/>
                  </a:lnTo>
                  <a:lnTo>
                    <a:pt x="335131" y="82797"/>
                  </a:lnTo>
                  <a:lnTo>
                    <a:pt x="285535" y="105303"/>
                  </a:lnTo>
                  <a:lnTo>
                    <a:pt x="276854" y="109225"/>
                  </a:lnTo>
                  <a:lnTo>
                    <a:pt x="256200" y="117590"/>
                  </a:lnTo>
                  <a:lnTo>
                    <a:pt x="214850" y="133854"/>
                  </a:lnTo>
                  <a:lnTo>
                    <a:pt x="194223" y="142285"/>
                  </a:lnTo>
                  <a:lnTo>
                    <a:pt x="173515" y="151192"/>
                  </a:lnTo>
                  <a:lnTo>
                    <a:pt x="106575" y="181149"/>
                  </a:lnTo>
                  <a:lnTo>
                    <a:pt x="101602" y="183242"/>
                  </a:lnTo>
                  <a:lnTo>
                    <a:pt x="57050" y="203854"/>
                  </a:lnTo>
                  <a:lnTo>
                    <a:pt x="16970" y="219226"/>
                  </a:lnTo>
                  <a:lnTo>
                    <a:pt x="12803" y="220631"/>
                  </a:lnTo>
                  <a:lnTo>
                    <a:pt x="8699" y="222544"/>
                  </a:lnTo>
                  <a:lnTo>
                    <a:pt x="4695" y="224825"/>
                  </a:lnTo>
                  <a:lnTo>
                    <a:pt x="847" y="226971"/>
                  </a:lnTo>
                  <a:lnTo>
                    <a:pt x="0" y="230193"/>
                  </a:lnTo>
                  <a:lnTo>
                    <a:pt x="1179" y="236734"/>
                  </a:lnTo>
                  <a:lnTo>
                    <a:pt x="1586" y="239147"/>
                  </a:lnTo>
                  <a:lnTo>
                    <a:pt x="2462" y="241383"/>
                  </a:lnTo>
                  <a:lnTo>
                    <a:pt x="4659" y="252073"/>
                  </a:lnTo>
                  <a:lnTo>
                    <a:pt x="6742" y="260153"/>
                  </a:lnTo>
                  <a:lnTo>
                    <a:pt x="7809" y="268674"/>
                  </a:lnTo>
                  <a:lnTo>
                    <a:pt x="13375" y="317105"/>
                  </a:lnTo>
                  <a:lnTo>
                    <a:pt x="17490" y="360867"/>
                  </a:lnTo>
                  <a:lnTo>
                    <a:pt x="18187" y="374758"/>
                  </a:lnTo>
                  <a:lnTo>
                    <a:pt x="17944" y="388778"/>
                  </a:lnTo>
                  <a:lnTo>
                    <a:pt x="17568" y="395689"/>
                  </a:lnTo>
                  <a:lnTo>
                    <a:pt x="17487" y="397147"/>
                  </a:lnTo>
                  <a:lnTo>
                    <a:pt x="16922" y="404405"/>
                  </a:lnTo>
                  <a:lnTo>
                    <a:pt x="16137" y="418612"/>
                  </a:lnTo>
                  <a:lnTo>
                    <a:pt x="16090" y="419652"/>
                  </a:lnTo>
                  <a:lnTo>
                    <a:pt x="17004" y="422256"/>
                  </a:lnTo>
                  <a:lnTo>
                    <a:pt x="17051" y="422410"/>
                  </a:lnTo>
                  <a:lnTo>
                    <a:pt x="22759" y="423390"/>
                  </a:lnTo>
                  <a:lnTo>
                    <a:pt x="25249" y="422256"/>
                  </a:lnTo>
                  <a:lnTo>
                    <a:pt x="30708" y="418612"/>
                  </a:lnTo>
                  <a:lnTo>
                    <a:pt x="33663" y="415187"/>
                  </a:lnTo>
                  <a:lnTo>
                    <a:pt x="36946" y="412959"/>
                  </a:lnTo>
                  <a:lnTo>
                    <a:pt x="46395" y="407269"/>
                  </a:lnTo>
                  <a:lnTo>
                    <a:pt x="46962" y="406996"/>
                  </a:lnTo>
                  <a:lnTo>
                    <a:pt x="25910" y="406996"/>
                  </a:lnTo>
                  <a:lnTo>
                    <a:pt x="25589" y="406649"/>
                  </a:lnTo>
                  <a:lnTo>
                    <a:pt x="25107" y="406205"/>
                  </a:lnTo>
                  <a:lnTo>
                    <a:pt x="25127" y="405443"/>
                  </a:lnTo>
                  <a:lnTo>
                    <a:pt x="25300" y="405125"/>
                  </a:lnTo>
                  <a:lnTo>
                    <a:pt x="25488" y="404884"/>
                  </a:lnTo>
                  <a:lnTo>
                    <a:pt x="25753" y="404405"/>
                  </a:lnTo>
                  <a:lnTo>
                    <a:pt x="52328" y="404405"/>
                  </a:lnTo>
                  <a:lnTo>
                    <a:pt x="56018" y="402620"/>
                  </a:lnTo>
                  <a:lnTo>
                    <a:pt x="65772" y="398823"/>
                  </a:lnTo>
                  <a:lnTo>
                    <a:pt x="75614" y="395689"/>
                  </a:lnTo>
                  <a:lnTo>
                    <a:pt x="163401" y="371240"/>
                  </a:lnTo>
                  <a:lnTo>
                    <a:pt x="212145" y="357050"/>
                  </a:lnTo>
                  <a:lnTo>
                    <a:pt x="220026" y="354643"/>
                  </a:lnTo>
                  <a:lnTo>
                    <a:pt x="247577" y="345832"/>
                  </a:lnTo>
                  <a:lnTo>
                    <a:pt x="256771" y="343114"/>
                  </a:lnTo>
                  <a:lnTo>
                    <a:pt x="286191" y="335320"/>
                  </a:lnTo>
                  <a:lnTo>
                    <a:pt x="300788" y="330571"/>
                  </a:lnTo>
                  <a:lnTo>
                    <a:pt x="315203" y="324339"/>
                  </a:lnTo>
                  <a:lnTo>
                    <a:pt x="322201" y="320758"/>
                  </a:lnTo>
                  <a:lnTo>
                    <a:pt x="329325" y="317494"/>
                  </a:lnTo>
                  <a:lnTo>
                    <a:pt x="399179" y="295631"/>
                  </a:lnTo>
                  <a:lnTo>
                    <a:pt x="440529" y="282122"/>
                  </a:lnTo>
                  <a:lnTo>
                    <a:pt x="461093" y="275806"/>
                  </a:lnTo>
                  <a:lnTo>
                    <a:pt x="481686" y="269877"/>
                  </a:lnTo>
                  <a:lnTo>
                    <a:pt x="502312" y="264332"/>
                  </a:lnTo>
                  <a:lnTo>
                    <a:pt x="539802" y="254696"/>
                  </a:lnTo>
                  <a:lnTo>
                    <a:pt x="558496" y="249437"/>
                  </a:lnTo>
                  <a:lnTo>
                    <a:pt x="596526" y="235995"/>
                  </a:lnTo>
                  <a:lnTo>
                    <a:pt x="641987" y="212030"/>
                  </a:lnTo>
                  <a:lnTo>
                    <a:pt x="673674" y="188029"/>
                  </a:lnTo>
                  <a:lnTo>
                    <a:pt x="698017" y="156738"/>
                  </a:lnTo>
                  <a:lnTo>
                    <a:pt x="701258" y="150866"/>
                  </a:lnTo>
                  <a:lnTo>
                    <a:pt x="704571" y="145090"/>
                  </a:lnTo>
                  <a:lnTo>
                    <a:pt x="704693" y="109225"/>
                  </a:lnTo>
                  <a:lnTo>
                    <a:pt x="704761" y="56171"/>
                  </a:lnTo>
                  <a:lnTo>
                    <a:pt x="701446" y="50721"/>
                  </a:lnTo>
                  <a:lnTo>
                    <a:pt x="697986" y="46141"/>
                  </a:lnTo>
                  <a:lnTo>
                    <a:pt x="694948" y="40670"/>
                  </a:lnTo>
                  <a:lnTo>
                    <a:pt x="691164" y="36718"/>
                  </a:lnTo>
                  <a:lnTo>
                    <a:pt x="685968" y="31231"/>
                  </a:lnTo>
                  <a:lnTo>
                    <a:pt x="680727" y="25853"/>
                  </a:lnTo>
                  <a:lnTo>
                    <a:pt x="644890" y="4333"/>
                  </a:lnTo>
                  <a:lnTo>
                    <a:pt x="629677" y="1266"/>
                  </a:lnTo>
                  <a:lnTo>
                    <a:pt x="623727" y="0"/>
                  </a:lnTo>
                  <a:close/>
                </a:path>
                <a:path w="704850" h="423545">
                  <a:moveTo>
                    <a:pt x="52332" y="404405"/>
                  </a:moveTo>
                  <a:lnTo>
                    <a:pt x="25756" y="404405"/>
                  </a:lnTo>
                  <a:lnTo>
                    <a:pt x="26275" y="405125"/>
                  </a:lnTo>
                  <a:lnTo>
                    <a:pt x="26580" y="405443"/>
                  </a:lnTo>
                  <a:lnTo>
                    <a:pt x="26233" y="406205"/>
                  </a:lnTo>
                  <a:lnTo>
                    <a:pt x="25905" y="406996"/>
                  </a:lnTo>
                  <a:lnTo>
                    <a:pt x="46970" y="406996"/>
                  </a:lnTo>
                  <a:lnTo>
                    <a:pt x="52332" y="404405"/>
                  </a:lnTo>
                  <a:close/>
                </a:path>
              </a:pathLst>
            </a:custGeom>
            <a:solidFill>
              <a:srgbClr val="5C2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15721" y="3301847"/>
              <a:ext cx="174265" cy="23900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7481672" y="3530383"/>
              <a:ext cx="851535" cy="78105"/>
            </a:xfrm>
            <a:custGeom>
              <a:avLst/>
              <a:gdLst/>
              <a:ahLst/>
              <a:cxnLst/>
              <a:rect l="l" t="t" r="r" b="b"/>
              <a:pathLst>
                <a:path w="851534" h="78104">
                  <a:moveTo>
                    <a:pt x="28651" y="16814"/>
                  </a:moveTo>
                  <a:lnTo>
                    <a:pt x="22225" y="10414"/>
                  </a:lnTo>
                  <a:lnTo>
                    <a:pt x="6426" y="10414"/>
                  </a:lnTo>
                  <a:lnTo>
                    <a:pt x="0" y="16814"/>
                  </a:lnTo>
                  <a:lnTo>
                    <a:pt x="0" y="32639"/>
                  </a:lnTo>
                  <a:lnTo>
                    <a:pt x="6426" y="39039"/>
                  </a:lnTo>
                  <a:lnTo>
                    <a:pt x="22225" y="39039"/>
                  </a:lnTo>
                  <a:lnTo>
                    <a:pt x="28651" y="32639"/>
                  </a:lnTo>
                  <a:lnTo>
                    <a:pt x="28651" y="24726"/>
                  </a:lnTo>
                  <a:lnTo>
                    <a:pt x="28651" y="16814"/>
                  </a:lnTo>
                  <a:close/>
                </a:path>
                <a:path w="851534" h="78104">
                  <a:moveTo>
                    <a:pt x="184797" y="61912"/>
                  </a:moveTo>
                  <a:lnTo>
                    <a:pt x="180098" y="57264"/>
                  </a:lnTo>
                  <a:lnTo>
                    <a:pt x="168681" y="57264"/>
                  </a:lnTo>
                  <a:lnTo>
                    <a:pt x="164007" y="61912"/>
                  </a:lnTo>
                  <a:lnTo>
                    <a:pt x="164007" y="73444"/>
                  </a:lnTo>
                  <a:lnTo>
                    <a:pt x="168681" y="78105"/>
                  </a:lnTo>
                  <a:lnTo>
                    <a:pt x="180098" y="78105"/>
                  </a:lnTo>
                  <a:lnTo>
                    <a:pt x="184797" y="73444"/>
                  </a:lnTo>
                  <a:lnTo>
                    <a:pt x="184797" y="67691"/>
                  </a:lnTo>
                  <a:lnTo>
                    <a:pt x="184797" y="61912"/>
                  </a:lnTo>
                  <a:close/>
                </a:path>
                <a:path w="851534" h="78104">
                  <a:moveTo>
                    <a:pt x="266801" y="4686"/>
                  </a:moveTo>
                  <a:lnTo>
                    <a:pt x="262128" y="0"/>
                  </a:lnTo>
                  <a:lnTo>
                    <a:pt x="250659" y="0"/>
                  </a:lnTo>
                  <a:lnTo>
                    <a:pt x="245986" y="4686"/>
                  </a:lnTo>
                  <a:lnTo>
                    <a:pt x="245986" y="16154"/>
                  </a:lnTo>
                  <a:lnTo>
                    <a:pt x="250659" y="20828"/>
                  </a:lnTo>
                  <a:lnTo>
                    <a:pt x="262128" y="20828"/>
                  </a:lnTo>
                  <a:lnTo>
                    <a:pt x="266801" y="16154"/>
                  </a:lnTo>
                  <a:lnTo>
                    <a:pt x="266801" y="10401"/>
                  </a:lnTo>
                  <a:lnTo>
                    <a:pt x="266801" y="4686"/>
                  </a:lnTo>
                  <a:close/>
                </a:path>
                <a:path w="851534" h="78104">
                  <a:moveTo>
                    <a:pt x="437299" y="12890"/>
                  </a:moveTo>
                  <a:lnTo>
                    <a:pt x="430847" y="6553"/>
                  </a:lnTo>
                  <a:lnTo>
                    <a:pt x="415074" y="6553"/>
                  </a:lnTo>
                  <a:lnTo>
                    <a:pt x="408660" y="12890"/>
                  </a:lnTo>
                  <a:lnTo>
                    <a:pt x="408660" y="28740"/>
                  </a:lnTo>
                  <a:lnTo>
                    <a:pt x="415074" y="35191"/>
                  </a:lnTo>
                  <a:lnTo>
                    <a:pt x="430847" y="35191"/>
                  </a:lnTo>
                  <a:lnTo>
                    <a:pt x="437299" y="28740"/>
                  </a:lnTo>
                  <a:lnTo>
                    <a:pt x="437299" y="20828"/>
                  </a:lnTo>
                  <a:lnTo>
                    <a:pt x="437299" y="12890"/>
                  </a:lnTo>
                  <a:close/>
                </a:path>
                <a:path w="851534" h="78104">
                  <a:moveTo>
                    <a:pt x="519252" y="51523"/>
                  </a:moveTo>
                  <a:lnTo>
                    <a:pt x="514604" y="46875"/>
                  </a:lnTo>
                  <a:lnTo>
                    <a:pt x="503085" y="46875"/>
                  </a:lnTo>
                  <a:lnTo>
                    <a:pt x="498487" y="51523"/>
                  </a:lnTo>
                  <a:lnTo>
                    <a:pt x="498487" y="63017"/>
                  </a:lnTo>
                  <a:lnTo>
                    <a:pt x="503085" y="67691"/>
                  </a:lnTo>
                  <a:lnTo>
                    <a:pt x="514604" y="67691"/>
                  </a:lnTo>
                  <a:lnTo>
                    <a:pt x="519252" y="63017"/>
                  </a:lnTo>
                  <a:lnTo>
                    <a:pt x="519252" y="57264"/>
                  </a:lnTo>
                  <a:lnTo>
                    <a:pt x="519252" y="51523"/>
                  </a:lnTo>
                  <a:close/>
                </a:path>
                <a:path w="851534" h="78104">
                  <a:moveTo>
                    <a:pt x="710552" y="15087"/>
                  </a:moveTo>
                  <a:lnTo>
                    <a:pt x="705929" y="10401"/>
                  </a:lnTo>
                  <a:lnTo>
                    <a:pt x="694385" y="10401"/>
                  </a:lnTo>
                  <a:lnTo>
                    <a:pt x="689737" y="15087"/>
                  </a:lnTo>
                  <a:lnTo>
                    <a:pt x="689737" y="26581"/>
                  </a:lnTo>
                  <a:lnTo>
                    <a:pt x="694385" y="31280"/>
                  </a:lnTo>
                  <a:lnTo>
                    <a:pt x="705929" y="31280"/>
                  </a:lnTo>
                  <a:lnTo>
                    <a:pt x="710552" y="26581"/>
                  </a:lnTo>
                  <a:lnTo>
                    <a:pt x="710552" y="20828"/>
                  </a:lnTo>
                  <a:lnTo>
                    <a:pt x="710552" y="15087"/>
                  </a:lnTo>
                  <a:close/>
                </a:path>
                <a:path w="851534" h="78104">
                  <a:moveTo>
                    <a:pt x="851128" y="16814"/>
                  </a:moveTo>
                  <a:lnTo>
                    <a:pt x="844677" y="10414"/>
                  </a:lnTo>
                  <a:lnTo>
                    <a:pt x="828903" y="10414"/>
                  </a:lnTo>
                  <a:lnTo>
                    <a:pt x="822477" y="16814"/>
                  </a:lnTo>
                  <a:lnTo>
                    <a:pt x="822477" y="32639"/>
                  </a:lnTo>
                  <a:lnTo>
                    <a:pt x="828903" y="39039"/>
                  </a:lnTo>
                  <a:lnTo>
                    <a:pt x="844677" y="39039"/>
                  </a:lnTo>
                  <a:lnTo>
                    <a:pt x="851128" y="32639"/>
                  </a:lnTo>
                  <a:lnTo>
                    <a:pt x="851128" y="24726"/>
                  </a:lnTo>
                  <a:lnTo>
                    <a:pt x="851128" y="16814"/>
                  </a:lnTo>
                  <a:close/>
                </a:path>
              </a:pathLst>
            </a:custGeom>
            <a:solidFill>
              <a:srgbClr val="7DA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266788" y="2727617"/>
              <a:ext cx="238696" cy="205739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839680" y="2751895"/>
              <a:ext cx="643890" cy="614680"/>
            </a:xfrm>
            <a:custGeom>
              <a:avLst/>
              <a:gdLst/>
              <a:ahLst/>
              <a:cxnLst/>
              <a:rect l="l" t="t" r="r" b="b"/>
              <a:pathLst>
                <a:path w="643890" h="614679">
                  <a:moveTo>
                    <a:pt x="348437" y="613409"/>
                  </a:moveTo>
                  <a:lnTo>
                    <a:pt x="338442" y="613409"/>
                  </a:lnTo>
                  <a:lnTo>
                    <a:pt x="340372" y="614679"/>
                  </a:lnTo>
                  <a:lnTo>
                    <a:pt x="347459" y="614679"/>
                  </a:lnTo>
                  <a:lnTo>
                    <a:pt x="348437" y="613409"/>
                  </a:lnTo>
                  <a:close/>
                </a:path>
                <a:path w="643890" h="614679">
                  <a:moveTo>
                    <a:pt x="331698" y="610869"/>
                  </a:moveTo>
                  <a:lnTo>
                    <a:pt x="327926" y="610869"/>
                  </a:lnTo>
                  <a:lnTo>
                    <a:pt x="328815" y="612139"/>
                  </a:lnTo>
                  <a:lnTo>
                    <a:pt x="329145" y="613409"/>
                  </a:lnTo>
                  <a:lnTo>
                    <a:pt x="330657" y="613409"/>
                  </a:lnTo>
                  <a:lnTo>
                    <a:pt x="331698" y="610869"/>
                  </a:lnTo>
                  <a:close/>
                </a:path>
                <a:path w="643890" h="614679">
                  <a:moveTo>
                    <a:pt x="350608" y="610869"/>
                  </a:moveTo>
                  <a:lnTo>
                    <a:pt x="331698" y="610869"/>
                  </a:lnTo>
                  <a:lnTo>
                    <a:pt x="334530" y="613409"/>
                  </a:lnTo>
                  <a:lnTo>
                    <a:pt x="335762" y="612139"/>
                  </a:lnTo>
                  <a:lnTo>
                    <a:pt x="352069" y="612139"/>
                  </a:lnTo>
                  <a:lnTo>
                    <a:pt x="350608" y="610869"/>
                  </a:lnTo>
                  <a:close/>
                </a:path>
                <a:path w="643890" h="614679">
                  <a:moveTo>
                    <a:pt x="350126" y="612139"/>
                  </a:moveTo>
                  <a:lnTo>
                    <a:pt x="335762" y="612139"/>
                  </a:lnTo>
                  <a:lnTo>
                    <a:pt x="336981" y="613409"/>
                  </a:lnTo>
                  <a:lnTo>
                    <a:pt x="349504" y="613409"/>
                  </a:lnTo>
                  <a:lnTo>
                    <a:pt x="350126" y="612139"/>
                  </a:lnTo>
                  <a:close/>
                </a:path>
                <a:path w="643890" h="614679">
                  <a:moveTo>
                    <a:pt x="327317" y="610869"/>
                  </a:moveTo>
                  <a:lnTo>
                    <a:pt x="325018" y="610869"/>
                  </a:lnTo>
                  <a:lnTo>
                    <a:pt x="325691" y="612139"/>
                  </a:lnTo>
                  <a:lnTo>
                    <a:pt x="326517" y="612139"/>
                  </a:lnTo>
                  <a:lnTo>
                    <a:pt x="327317" y="610869"/>
                  </a:lnTo>
                  <a:close/>
                </a:path>
                <a:path w="643890" h="614679">
                  <a:moveTo>
                    <a:pt x="351739" y="609599"/>
                  </a:moveTo>
                  <a:lnTo>
                    <a:pt x="319951" y="609599"/>
                  </a:lnTo>
                  <a:lnTo>
                    <a:pt x="320509" y="610869"/>
                  </a:lnTo>
                  <a:lnTo>
                    <a:pt x="351282" y="610869"/>
                  </a:lnTo>
                  <a:lnTo>
                    <a:pt x="351739" y="609599"/>
                  </a:lnTo>
                  <a:close/>
                </a:path>
                <a:path w="643890" h="614679">
                  <a:moveTo>
                    <a:pt x="352602" y="608329"/>
                  </a:moveTo>
                  <a:lnTo>
                    <a:pt x="318185" y="608329"/>
                  </a:lnTo>
                  <a:lnTo>
                    <a:pt x="319151" y="609599"/>
                  </a:lnTo>
                  <a:lnTo>
                    <a:pt x="351739" y="609599"/>
                  </a:lnTo>
                  <a:lnTo>
                    <a:pt x="352933" y="610869"/>
                  </a:lnTo>
                  <a:lnTo>
                    <a:pt x="352742" y="609599"/>
                  </a:lnTo>
                  <a:lnTo>
                    <a:pt x="352602" y="608329"/>
                  </a:lnTo>
                  <a:close/>
                </a:path>
                <a:path w="643890" h="614679">
                  <a:moveTo>
                    <a:pt x="353910" y="607059"/>
                  </a:moveTo>
                  <a:lnTo>
                    <a:pt x="311111" y="607059"/>
                  </a:lnTo>
                  <a:lnTo>
                    <a:pt x="312585" y="608329"/>
                  </a:lnTo>
                  <a:lnTo>
                    <a:pt x="313740" y="609599"/>
                  </a:lnTo>
                  <a:lnTo>
                    <a:pt x="317741" y="609599"/>
                  </a:lnTo>
                  <a:lnTo>
                    <a:pt x="318185" y="608329"/>
                  </a:lnTo>
                  <a:lnTo>
                    <a:pt x="353339" y="608329"/>
                  </a:lnTo>
                  <a:lnTo>
                    <a:pt x="353910" y="607059"/>
                  </a:lnTo>
                  <a:close/>
                </a:path>
                <a:path w="643890" h="614679">
                  <a:moveTo>
                    <a:pt x="356349" y="604519"/>
                  </a:moveTo>
                  <a:lnTo>
                    <a:pt x="296760" y="604519"/>
                  </a:lnTo>
                  <a:lnTo>
                    <a:pt x="300228" y="605789"/>
                  </a:lnTo>
                  <a:lnTo>
                    <a:pt x="302679" y="605789"/>
                  </a:lnTo>
                  <a:lnTo>
                    <a:pt x="305104" y="607059"/>
                  </a:lnTo>
                  <a:lnTo>
                    <a:pt x="306311" y="608329"/>
                  </a:lnTo>
                  <a:lnTo>
                    <a:pt x="307568" y="607059"/>
                  </a:lnTo>
                  <a:lnTo>
                    <a:pt x="353910" y="607059"/>
                  </a:lnTo>
                  <a:lnTo>
                    <a:pt x="354914" y="605789"/>
                  </a:lnTo>
                  <a:lnTo>
                    <a:pt x="356349" y="604519"/>
                  </a:lnTo>
                  <a:close/>
                </a:path>
                <a:path w="643890" h="614679">
                  <a:moveTo>
                    <a:pt x="311111" y="607059"/>
                  </a:moveTo>
                  <a:lnTo>
                    <a:pt x="307568" y="607059"/>
                  </a:lnTo>
                  <a:lnTo>
                    <a:pt x="308800" y="608329"/>
                  </a:lnTo>
                  <a:lnTo>
                    <a:pt x="310134" y="608329"/>
                  </a:lnTo>
                  <a:lnTo>
                    <a:pt x="311111" y="607059"/>
                  </a:lnTo>
                  <a:close/>
                </a:path>
                <a:path w="643890" h="614679">
                  <a:moveTo>
                    <a:pt x="357733" y="601979"/>
                  </a:moveTo>
                  <a:lnTo>
                    <a:pt x="286994" y="601979"/>
                  </a:lnTo>
                  <a:lnTo>
                    <a:pt x="287832" y="603249"/>
                  </a:lnTo>
                  <a:lnTo>
                    <a:pt x="292925" y="603249"/>
                  </a:lnTo>
                  <a:lnTo>
                    <a:pt x="294855" y="604519"/>
                  </a:lnTo>
                  <a:lnTo>
                    <a:pt x="295617" y="605789"/>
                  </a:lnTo>
                  <a:lnTo>
                    <a:pt x="296760" y="604519"/>
                  </a:lnTo>
                  <a:lnTo>
                    <a:pt x="356349" y="604519"/>
                  </a:lnTo>
                  <a:lnTo>
                    <a:pt x="356666" y="603249"/>
                  </a:lnTo>
                  <a:lnTo>
                    <a:pt x="357733" y="601979"/>
                  </a:lnTo>
                  <a:close/>
                </a:path>
                <a:path w="643890" h="614679">
                  <a:moveTo>
                    <a:pt x="292925" y="603249"/>
                  </a:moveTo>
                  <a:lnTo>
                    <a:pt x="289077" y="603249"/>
                  </a:lnTo>
                  <a:lnTo>
                    <a:pt x="289775" y="604519"/>
                  </a:lnTo>
                  <a:lnTo>
                    <a:pt x="291426" y="604519"/>
                  </a:lnTo>
                  <a:lnTo>
                    <a:pt x="292925" y="603249"/>
                  </a:lnTo>
                  <a:close/>
                </a:path>
                <a:path w="643890" h="614679">
                  <a:moveTo>
                    <a:pt x="358927" y="600709"/>
                  </a:moveTo>
                  <a:lnTo>
                    <a:pt x="280314" y="600709"/>
                  </a:lnTo>
                  <a:lnTo>
                    <a:pt x="282651" y="601979"/>
                  </a:lnTo>
                  <a:lnTo>
                    <a:pt x="358584" y="601979"/>
                  </a:lnTo>
                  <a:lnTo>
                    <a:pt x="358927" y="600709"/>
                  </a:lnTo>
                  <a:close/>
                </a:path>
                <a:path w="643890" h="614679">
                  <a:moveTo>
                    <a:pt x="274015" y="599439"/>
                  </a:moveTo>
                  <a:lnTo>
                    <a:pt x="270408" y="599439"/>
                  </a:lnTo>
                  <a:lnTo>
                    <a:pt x="272364" y="600709"/>
                  </a:lnTo>
                  <a:lnTo>
                    <a:pt x="274015" y="599439"/>
                  </a:lnTo>
                  <a:close/>
                </a:path>
                <a:path w="643890" h="614679">
                  <a:moveTo>
                    <a:pt x="360184" y="599439"/>
                  </a:moveTo>
                  <a:lnTo>
                    <a:pt x="276517" y="599439"/>
                  </a:lnTo>
                  <a:lnTo>
                    <a:pt x="277342" y="600709"/>
                  </a:lnTo>
                  <a:lnTo>
                    <a:pt x="360857" y="600709"/>
                  </a:lnTo>
                  <a:lnTo>
                    <a:pt x="360184" y="599439"/>
                  </a:lnTo>
                  <a:close/>
                </a:path>
                <a:path w="643890" h="614679">
                  <a:moveTo>
                    <a:pt x="364248" y="594359"/>
                  </a:moveTo>
                  <a:lnTo>
                    <a:pt x="253225" y="594359"/>
                  </a:lnTo>
                  <a:lnTo>
                    <a:pt x="254698" y="595629"/>
                  </a:lnTo>
                  <a:lnTo>
                    <a:pt x="255701" y="595629"/>
                  </a:lnTo>
                  <a:lnTo>
                    <a:pt x="257568" y="596899"/>
                  </a:lnTo>
                  <a:lnTo>
                    <a:pt x="261454" y="596899"/>
                  </a:lnTo>
                  <a:lnTo>
                    <a:pt x="265887" y="598169"/>
                  </a:lnTo>
                  <a:lnTo>
                    <a:pt x="268135" y="598169"/>
                  </a:lnTo>
                  <a:lnTo>
                    <a:pt x="269049" y="599439"/>
                  </a:lnTo>
                  <a:lnTo>
                    <a:pt x="362585" y="599439"/>
                  </a:lnTo>
                  <a:lnTo>
                    <a:pt x="362699" y="598169"/>
                  </a:lnTo>
                  <a:lnTo>
                    <a:pt x="362813" y="596899"/>
                  </a:lnTo>
                  <a:lnTo>
                    <a:pt x="364604" y="595629"/>
                  </a:lnTo>
                  <a:lnTo>
                    <a:pt x="364248" y="594359"/>
                  </a:lnTo>
                  <a:close/>
                </a:path>
                <a:path w="643890" h="614679">
                  <a:moveTo>
                    <a:pt x="253225" y="594359"/>
                  </a:moveTo>
                  <a:lnTo>
                    <a:pt x="250190" y="594359"/>
                  </a:lnTo>
                  <a:lnTo>
                    <a:pt x="251079" y="595629"/>
                  </a:lnTo>
                  <a:lnTo>
                    <a:pt x="252907" y="595629"/>
                  </a:lnTo>
                  <a:lnTo>
                    <a:pt x="253225" y="594359"/>
                  </a:lnTo>
                  <a:close/>
                </a:path>
                <a:path w="643890" h="614679">
                  <a:moveTo>
                    <a:pt x="366471" y="591819"/>
                  </a:moveTo>
                  <a:lnTo>
                    <a:pt x="240106" y="591819"/>
                  </a:lnTo>
                  <a:lnTo>
                    <a:pt x="241998" y="593089"/>
                  </a:lnTo>
                  <a:lnTo>
                    <a:pt x="246367" y="593089"/>
                  </a:lnTo>
                  <a:lnTo>
                    <a:pt x="246900" y="594359"/>
                  </a:lnTo>
                  <a:lnTo>
                    <a:pt x="366293" y="594359"/>
                  </a:lnTo>
                  <a:lnTo>
                    <a:pt x="366382" y="593089"/>
                  </a:lnTo>
                  <a:lnTo>
                    <a:pt x="366471" y="591819"/>
                  </a:lnTo>
                  <a:close/>
                </a:path>
                <a:path w="643890" h="614679">
                  <a:moveTo>
                    <a:pt x="367906" y="591819"/>
                  </a:moveTo>
                  <a:lnTo>
                    <a:pt x="366471" y="591819"/>
                  </a:lnTo>
                  <a:lnTo>
                    <a:pt x="367157" y="593089"/>
                  </a:lnTo>
                  <a:lnTo>
                    <a:pt x="367601" y="593089"/>
                  </a:lnTo>
                  <a:lnTo>
                    <a:pt x="367906" y="591819"/>
                  </a:lnTo>
                  <a:close/>
                </a:path>
                <a:path w="643890" h="614679">
                  <a:moveTo>
                    <a:pt x="369836" y="589279"/>
                  </a:moveTo>
                  <a:lnTo>
                    <a:pt x="234264" y="589279"/>
                  </a:lnTo>
                  <a:lnTo>
                    <a:pt x="235089" y="590549"/>
                  </a:lnTo>
                  <a:lnTo>
                    <a:pt x="235826" y="591819"/>
                  </a:lnTo>
                  <a:lnTo>
                    <a:pt x="236016" y="590549"/>
                  </a:lnTo>
                  <a:lnTo>
                    <a:pt x="369493" y="590549"/>
                  </a:lnTo>
                  <a:lnTo>
                    <a:pt x="369836" y="589279"/>
                  </a:lnTo>
                  <a:close/>
                </a:path>
                <a:path w="643890" h="614679">
                  <a:moveTo>
                    <a:pt x="368795" y="590549"/>
                  </a:moveTo>
                  <a:lnTo>
                    <a:pt x="236448" y="590549"/>
                  </a:lnTo>
                  <a:lnTo>
                    <a:pt x="237350" y="591819"/>
                  </a:lnTo>
                  <a:lnTo>
                    <a:pt x="368185" y="591819"/>
                  </a:lnTo>
                  <a:lnTo>
                    <a:pt x="368795" y="590549"/>
                  </a:lnTo>
                  <a:close/>
                </a:path>
                <a:path w="643890" h="614679">
                  <a:moveTo>
                    <a:pt x="372160" y="586739"/>
                  </a:moveTo>
                  <a:lnTo>
                    <a:pt x="227063" y="586739"/>
                  </a:lnTo>
                  <a:lnTo>
                    <a:pt x="228193" y="589279"/>
                  </a:lnTo>
                  <a:lnTo>
                    <a:pt x="370078" y="589279"/>
                  </a:lnTo>
                  <a:lnTo>
                    <a:pt x="369785" y="588009"/>
                  </a:lnTo>
                  <a:lnTo>
                    <a:pt x="373202" y="588009"/>
                  </a:lnTo>
                  <a:lnTo>
                    <a:pt x="372160" y="586739"/>
                  </a:lnTo>
                  <a:close/>
                </a:path>
                <a:path w="643890" h="614679">
                  <a:moveTo>
                    <a:pt x="371144" y="588009"/>
                  </a:moveTo>
                  <a:lnTo>
                    <a:pt x="369785" y="588009"/>
                  </a:lnTo>
                  <a:lnTo>
                    <a:pt x="370903" y="589279"/>
                  </a:lnTo>
                  <a:lnTo>
                    <a:pt x="371144" y="588009"/>
                  </a:lnTo>
                  <a:close/>
                </a:path>
                <a:path w="643890" h="614679">
                  <a:moveTo>
                    <a:pt x="226479" y="586739"/>
                  </a:moveTo>
                  <a:lnTo>
                    <a:pt x="224574" y="586739"/>
                  </a:lnTo>
                  <a:lnTo>
                    <a:pt x="224675" y="588009"/>
                  </a:lnTo>
                  <a:lnTo>
                    <a:pt x="226199" y="588009"/>
                  </a:lnTo>
                  <a:lnTo>
                    <a:pt x="226479" y="586739"/>
                  </a:lnTo>
                  <a:close/>
                </a:path>
                <a:path w="643890" h="614679">
                  <a:moveTo>
                    <a:pt x="380009" y="577849"/>
                  </a:moveTo>
                  <a:lnTo>
                    <a:pt x="198742" y="577849"/>
                  </a:lnTo>
                  <a:lnTo>
                    <a:pt x="198539" y="579119"/>
                  </a:lnTo>
                  <a:lnTo>
                    <a:pt x="200037" y="579119"/>
                  </a:lnTo>
                  <a:lnTo>
                    <a:pt x="202044" y="580389"/>
                  </a:lnTo>
                  <a:lnTo>
                    <a:pt x="203555" y="581659"/>
                  </a:lnTo>
                  <a:lnTo>
                    <a:pt x="207530" y="581659"/>
                  </a:lnTo>
                  <a:lnTo>
                    <a:pt x="211861" y="584199"/>
                  </a:lnTo>
                  <a:lnTo>
                    <a:pt x="214274" y="584199"/>
                  </a:lnTo>
                  <a:lnTo>
                    <a:pt x="215290" y="585469"/>
                  </a:lnTo>
                  <a:lnTo>
                    <a:pt x="218897" y="585469"/>
                  </a:lnTo>
                  <a:lnTo>
                    <a:pt x="221399" y="586739"/>
                  </a:lnTo>
                  <a:lnTo>
                    <a:pt x="372287" y="586739"/>
                  </a:lnTo>
                  <a:lnTo>
                    <a:pt x="374599" y="585469"/>
                  </a:lnTo>
                  <a:lnTo>
                    <a:pt x="375881" y="582929"/>
                  </a:lnTo>
                  <a:lnTo>
                    <a:pt x="377850" y="580389"/>
                  </a:lnTo>
                  <a:lnTo>
                    <a:pt x="379133" y="579119"/>
                  </a:lnTo>
                  <a:lnTo>
                    <a:pt x="380009" y="577849"/>
                  </a:lnTo>
                  <a:close/>
                </a:path>
                <a:path w="643890" h="614679">
                  <a:moveTo>
                    <a:pt x="381215" y="576579"/>
                  </a:moveTo>
                  <a:lnTo>
                    <a:pt x="196913" y="576579"/>
                  </a:lnTo>
                  <a:lnTo>
                    <a:pt x="197777" y="577849"/>
                  </a:lnTo>
                  <a:lnTo>
                    <a:pt x="381584" y="577849"/>
                  </a:lnTo>
                  <a:lnTo>
                    <a:pt x="381215" y="576579"/>
                  </a:lnTo>
                  <a:close/>
                </a:path>
                <a:path w="643890" h="614679">
                  <a:moveTo>
                    <a:pt x="390931" y="562609"/>
                  </a:moveTo>
                  <a:lnTo>
                    <a:pt x="178676" y="562609"/>
                  </a:lnTo>
                  <a:lnTo>
                    <a:pt x="180467" y="563879"/>
                  </a:lnTo>
                  <a:lnTo>
                    <a:pt x="181394" y="563879"/>
                  </a:lnTo>
                  <a:lnTo>
                    <a:pt x="183984" y="565149"/>
                  </a:lnTo>
                  <a:lnTo>
                    <a:pt x="183616" y="566419"/>
                  </a:lnTo>
                  <a:lnTo>
                    <a:pt x="184480" y="566419"/>
                  </a:lnTo>
                  <a:lnTo>
                    <a:pt x="184848" y="567689"/>
                  </a:lnTo>
                  <a:lnTo>
                    <a:pt x="186524" y="567689"/>
                  </a:lnTo>
                  <a:lnTo>
                    <a:pt x="187020" y="568959"/>
                  </a:lnTo>
                  <a:lnTo>
                    <a:pt x="187680" y="568959"/>
                  </a:lnTo>
                  <a:lnTo>
                    <a:pt x="189699" y="570229"/>
                  </a:lnTo>
                  <a:lnTo>
                    <a:pt x="190766" y="572769"/>
                  </a:lnTo>
                  <a:lnTo>
                    <a:pt x="193700" y="575309"/>
                  </a:lnTo>
                  <a:lnTo>
                    <a:pt x="193890" y="576579"/>
                  </a:lnTo>
                  <a:lnTo>
                    <a:pt x="381812" y="576579"/>
                  </a:lnTo>
                  <a:lnTo>
                    <a:pt x="381914" y="575309"/>
                  </a:lnTo>
                  <a:lnTo>
                    <a:pt x="383235" y="574039"/>
                  </a:lnTo>
                  <a:lnTo>
                    <a:pt x="383654" y="572769"/>
                  </a:lnTo>
                  <a:lnTo>
                    <a:pt x="384937" y="572769"/>
                  </a:lnTo>
                  <a:lnTo>
                    <a:pt x="385267" y="571499"/>
                  </a:lnTo>
                  <a:lnTo>
                    <a:pt x="385584" y="571499"/>
                  </a:lnTo>
                  <a:lnTo>
                    <a:pt x="388366" y="570229"/>
                  </a:lnTo>
                  <a:lnTo>
                    <a:pt x="388391" y="567689"/>
                  </a:lnTo>
                  <a:lnTo>
                    <a:pt x="390766" y="566419"/>
                  </a:lnTo>
                  <a:lnTo>
                    <a:pt x="391172" y="565149"/>
                  </a:lnTo>
                  <a:lnTo>
                    <a:pt x="392087" y="565149"/>
                  </a:lnTo>
                  <a:lnTo>
                    <a:pt x="390931" y="562609"/>
                  </a:lnTo>
                  <a:close/>
                </a:path>
                <a:path w="643890" h="614679">
                  <a:moveTo>
                    <a:pt x="385864" y="572769"/>
                  </a:moveTo>
                  <a:lnTo>
                    <a:pt x="384594" y="572769"/>
                  </a:lnTo>
                  <a:lnTo>
                    <a:pt x="386372" y="574039"/>
                  </a:lnTo>
                  <a:lnTo>
                    <a:pt x="385864" y="572769"/>
                  </a:lnTo>
                  <a:close/>
                </a:path>
                <a:path w="643890" h="614679">
                  <a:moveTo>
                    <a:pt x="398018" y="557529"/>
                  </a:moveTo>
                  <a:lnTo>
                    <a:pt x="176047" y="557529"/>
                  </a:lnTo>
                  <a:lnTo>
                    <a:pt x="176339" y="558799"/>
                  </a:lnTo>
                  <a:lnTo>
                    <a:pt x="176860" y="560069"/>
                  </a:lnTo>
                  <a:lnTo>
                    <a:pt x="177380" y="560069"/>
                  </a:lnTo>
                  <a:lnTo>
                    <a:pt x="178206" y="561339"/>
                  </a:lnTo>
                  <a:lnTo>
                    <a:pt x="179362" y="561339"/>
                  </a:lnTo>
                  <a:lnTo>
                    <a:pt x="179044" y="562609"/>
                  </a:lnTo>
                  <a:lnTo>
                    <a:pt x="393827" y="562609"/>
                  </a:lnTo>
                  <a:lnTo>
                    <a:pt x="394563" y="560069"/>
                  </a:lnTo>
                  <a:lnTo>
                    <a:pt x="395846" y="558799"/>
                  </a:lnTo>
                  <a:lnTo>
                    <a:pt x="398018" y="557529"/>
                  </a:lnTo>
                  <a:close/>
                </a:path>
                <a:path w="643890" h="614679">
                  <a:moveTo>
                    <a:pt x="399034" y="556259"/>
                  </a:moveTo>
                  <a:lnTo>
                    <a:pt x="173748" y="556259"/>
                  </a:lnTo>
                  <a:lnTo>
                    <a:pt x="174244" y="557529"/>
                  </a:lnTo>
                  <a:lnTo>
                    <a:pt x="398208" y="557529"/>
                  </a:lnTo>
                  <a:lnTo>
                    <a:pt x="399034" y="556259"/>
                  </a:lnTo>
                  <a:close/>
                </a:path>
                <a:path w="643890" h="614679">
                  <a:moveTo>
                    <a:pt x="411105" y="543559"/>
                  </a:moveTo>
                  <a:lnTo>
                    <a:pt x="160108" y="543559"/>
                  </a:lnTo>
                  <a:lnTo>
                    <a:pt x="161493" y="544829"/>
                  </a:lnTo>
                  <a:lnTo>
                    <a:pt x="162712" y="547369"/>
                  </a:lnTo>
                  <a:lnTo>
                    <a:pt x="164185" y="547369"/>
                  </a:lnTo>
                  <a:lnTo>
                    <a:pt x="166814" y="549909"/>
                  </a:lnTo>
                  <a:lnTo>
                    <a:pt x="169049" y="552449"/>
                  </a:lnTo>
                  <a:lnTo>
                    <a:pt x="171450" y="553719"/>
                  </a:lnTo>
                  <a:lnTo>
                    <a:pt x="171665" y="554989"/>
                  </a:lnTo>
                  <a:lnTo>
                    <a:pt x="171399" y="556259"/>
                  </a:lnTo>
                  <a:lnTo>
                    <a:pt x="399973" y="556259"/>
                  </a:lnTo>
                  <a:lnTo>
                    <a:pt x="399580" y="554989"/>
                  </a:lnTo>
                  <a:lnTo>
                    <a:pt x="401383" y="554989"/>
                  </a:lnTo>
                  <a:lnTo>
                    <a:pt x="400405" y="553719"/>
                  </a:lnTo>
                  <a:lnTo>
                    <a:pt x="402666" y="553719"/>
                  </a:lnTo>
                  <a:lnTo>
                    <a:pt x="403098" y="552449"/>
                  </a:lnTo>
                  <a:lnTo>
                    <a:pt x="403161" y="551179"/>
                  </a:lnTo>
                  <a:lnTo>
                    <a:pt x="403313" y="551179"/>
                  </a:lnTo>
                  <a:lnTo>
                    <a:pt x="406679" y="549909"/>
                  </a:lnTo>
                  <a:lnTo>
                    <a:pt x="407581" y="546099"/>
                  </a:lnTo>
                  <a:lnTo>
                    <a:pt x="410616" y="544829"/>
                  </a:lnTo>
                  <a:lnTo>
                    <a:pt x="411105" y="543559"/>
                  </a:lnTo>
                  <a:close/>
                </a:path>
                <a:path w="643890" h="614679">
                  <a:moveTo>
                    <a:pt x="411594" y="542289"/>
                  </a:moveTo>
                  <a:lnTo>
                    <a:pt x="158623" y="542289"/>
                  </a:lnTo>
                  <a:lnTo>
                    <a:pt x="159258" y="544829"/>
                  </a:lnTo>
                  <a:lnTo>
                    <a:pt x="159905" y="543559"/>
                  </a:lnTo>
                  <a:lnTo>
                    <a:pt x="411105" y="543559"/>
                  </a:lnTo>
                  <a:lnTo>
                    <a:pt x="411594" y="542289"/>
                  </a:lnTo>
                  <a:close/>
                </a:path>
                <a:path w="643890" h="614679">
                  <a:moveTo>
                    <a:pt x="417182" y="537209"/>
                  </a:moveTo>
                  <a:lnTo>
                    <a:pt x="153136" y="537209"/>
                  </a:lnTo>
                  <a:lnTo>
                    <a:pt x="153733" y="538479"/>
                  </a:lnTo>
                  <a:lnTo>
                    <a:pt x="155282" y="539749"/>
                  </a:lnTo>
                  <a:lnTo>
                    <a:pt x="157645" y="542289"/>
                  </a:lnTo>
                  <a:lnTo>
                    <a:pt x="414464" y="542289"/>
                  </a:lnTo>
                  <a:lnTo>
                    <a:pt x="415023" y="538479"/>
                  </a:lnTo>
                  <a:lnTo>
                    <a:pt x="415963" y="538479"/>
                  </a:lnTo>
                  <a:lnTo>
                    <a:pt x="417182" y="537209"/>
                  </a:lnTo>
                  <a:close/>
                </a:path>
                <a:path w="643890" h="614679">
                  <a:moveTo>
                    <a:pt x="418096" y="533399"/>
                  </a:moveTo>
                  <a:lnTo>
                    <a:pt x="150177" y="533399"/>
                  </a:lnTo>
                  <a:lnTo>
                    <a:pt x="150723" y="535939"/>
                  </a:lnTo>
                  <a:lnTo>
                    <a:pt x="152844" y="537209"/>
                  </a:lnTo>
                  <a:lnTo>
                    <a:pt x="418617" y="537209"/>
                  </a:lnTo>
                  <a:lnTo>
                    <a:pt x="417791" y="535939"/>
                  </a:lnTo>
                  <a:lnTo>
                    <a:pt x="419290" y="535939"/>
                  </a:lnTo>
                  <a:lnTo>
                    <a:pt x="418096" y="533399"/>
                  </a:lnTo>
                  <a:close/>
                </a:path>
                <a:path w="643890" h="614679">
                  <a:moveTo>
                    <a:pt x="420522" y="533399"/>
                  </a:moveTo>
                  <a:lnTo>
                    <a:pt x="418096" y="533399"/>
                  </a:lnTo>
                  <a:lnTo>
                    <a:pt x="419976" y="534669"/>
                  </a:lnTo>
                  <a:lnTo>
                    <a:pt x="420522" y="533399"/>
                  </a:lnTo>
                  <a:close/>
                </a:path>
                <a:path w="643890" h="614679">
                  <a:moveTo>
                    <a:pt x="431253" y="520699"/>
                  </a:moveTo>
                  <a:lnTo>
                    <a:pt x="135470" y="520699"/>
                  </a:lnTo>
                  <a:lnTo>
                    <a:pt x="137134" y="521969"/>
                  </a:lnTo>
                  <a:lnTo>
                    <a:pt x="138417" y="523239"/>
                  </a:lnTo>
                  <a:lnTo>
                    <a:pt x="142024" y="527049"/>
                  </a:lnTo>
                  <a:lnTo>
                    <a:pt x="145224" y="529589"/>
                  </a:lnTo>
                  <a:lnTo>
                    <a:pt x="147548" y="533399"/>
                  </a:lnTo>
                  <a:lnTo>
                    <a:pt x="422236" y="533399"/>
                  </a:lnTo>
                  <a:lnTo>
                    <a:pt x="422592" y="532129"/>
                  </a:lnTo>
                  <a:lnTo>
                    <a:pt x="423049" y="530859"/>
                  </a:lnTo>
                  <a:lnTo>
                    <a:pt x="423913" y="529589"/>
                  </a:lnTo>
                  <a:lnTo>
                    <a:pt x="425157" y="529589"/>
                  </a:lnTo>
                  <a:lnTo>
                    <a:pt x="426262" y="528319"/>
                  </a:lnTo>
                  <a:lnTo>
                    <a:pt x="427240" y="528319"/>
                  </a:lnTo>
                  <a:lnTo>
                    <a:pt x="427393" y="527049"/>
                  </a:lnTo>
                  <a:lnTo>
                    <a:pt x="427672" y="525779"/>
                  </a:lnTo>
                  <a:lnTo>
                    <a:pt x="428688" y="524509"/>
                  </a:lnTo>
                  <a:lnTo>
                    <a:pt x="429653" y="523239"/>
                  </a:lnTo>
                  <a:lnTo>
                    <a:pt x="430339" y="523239"/>
                  </a:lnTo>
                  <a:lnTo>
                    <a:pt x="431126" y="521969"/>
                  </a:lnTo>
                  <a:lnTo>
                    <a:pt x="431253" y="520699"/>
                  </a:lnTo>
                  <a:close/>
                </a:path>
                <a:path w="643890" h="614679">
                  <a:moveTo>
                    <a:pt x="432930" y="518159"/>
                  </a:moveTo>
                  <a:lnTo>
                    <a:pt x="133616" y="518159"/>
                  </a:lnTo>
                  <a:lnTo>
                    <a:pt x="134988" y="519429"/>
                  </a:lnTo>
                  <a:lnTo>
                    <a:pt x="134899" y="520699"/>
                  </a:lnTo>
                  <a:lnTo>
                    <a:pt x="431711" y="520699"/>
                  </a:lnTo>
                  <a:lnTo>
                    <a:pt x="432003" y="519429"/>
                  </a:lnTo>
                  <a:lnTo>
                    <a:pt x="432803" y="519429"/>
                  </a:lnTo>
                  <a:lnTo>
                    <a:pt x="432930" y="518159"/>
                  </a:lnTo>
                  <a:close/>
                </a:path>
                <a:path w="643890" h="614679">
                  <a:moveTo>
                    <a:pt x="444144" y="504189"/>
                  </a:moveTo>
                  <a:lnTo>
                    <a:pt x="119519" y="504189"/>
                  </a:lnTo>
                  <a:lnTo>
                    <a:pt x="121780" y="505459"/>
                  </a:lnTo>
                  <a:lnTo>
                    <a:pt x="122936" y="506729"/>
                  </a:lnTo>
                  <a:lnTo>
                    <a:pt x="123609" y="509269"/>
                  </a:lnTo>
                  <a:lnTo>
                    <a:pt x="124129" y="510539"/>
                  </a:lnTo>
                  <a:lnTo>
                    <a:pt x="126428" y="511809"/>
                  </a:lnTo>
                  <a:lnTo>
                    <a:pt x="126974" y="513079"/>
                  </a:lnTo>
                  <a:lnTo>
                    <a:pt x="127215" y="513079"/>
                  </a:lnTo>
                  <a:lnTo>
                    <a:pt x="130683" y="516889"/>
                  </a:lnTo>
                  <a:lnTo>
                    <a:pt x="132816" y="518159"/>
                  </a:lnTo>
                  <a:lnTo>
                    <a:pt x="434619" y="518159"/>
                  </a:lnTo>
                  <a:lnTo>
                    <a:pt x="435013" y="516889"/>
                  </a:lnTo>
                  <a:lnTo>
                    <a:pt x="434860" y="516889"/>
                  </a:lnTo>
                  <a:lnTo>
                    <a:pt x="434492" y="515619"/>
                  </a:lnTo>
                  <a:lnTo>
                    <a:pt x="436435" y="515619"/>
                  </a:lnTo>
                  <a:lnTo>
                    <a:pt x="436727" y="514349"/>
                  </a:lnTo>
                  <a:lnTo>
                    <a:pt x="437426" y="511809"/>
                  </a:lnTo>
                  <a:lnTo>
                    <a:pt x="438873" y="511809"/>
                  </a:lnTo>
                  <a:lnTo>
                    <a:pt x="438734" y="510539"/>
                  </a:lnTo>
                  <a:lnTo>
                    <a:pt x="441299" y="510539"/>
                  </a:lnTo>
                  <a:lnTo>
                    <a:pt x="440664" y="507999"/>
                  </a:lnTo>
                  <a:lnTo>
                    <a:pt x="441909" y="507999"/>
                  </a:lnTo>
                  <a:lnTo>
                    <a:pt x="442531" y="506729"/>
                  </a:lnTo>
                  <a:lnTo>
                    <a:pt x="443509" y="506729"/>
                  </a:lnTo>
                  <a:lnTo>
                    <a:pt x="442887" y="505459"/>
                  </a:lnTo>
                  <a:lnTo>
                    <a:pt x="444144" y="504189"/>
                  </a:lnTo>
                  <a:close/>
                </a:path>
                <a:path w="643890" h="614679">
                  <a:moveTo>
                    <a:pt x="438873" y="511809"/>
                  </a:moveTo>
                  <a:lnTo>
                    <a:pt x="437426" y="511809"/>
                  </a:lnTo>
                  <a:lnTo>
                    <a:pt x="439013" y="513079"/>
                  </a:lnTo>
                  <a:lnTo>
                    <a:pt x="438873" y="511809"/>
                  </a:lnTo>
                  <a:close/>
                </a:path>
                <a:path w="643890" h="614679">
                  <a:moveTo>
                    <a:pt x="446989" y="500379"/>
                  </a:moveTo>
                  <a:lnTo>
                    <a:pt x="115951" y="500379"/>
                  </a:lnTo>
                  <a:lnTo>
                    <a:pt x="116649" y="501649"/>
                  </a:lnTo>
                  <a:lnTo>
                    <a:pt x="117132" y="502919"/>
                  </a:lnTo>
                  <a:lnTo>
                    <a:pt x="118414" y="504189"/>
                  </a:lnTo>
                  <a:lnTo>
                    <a:pt x="445008" y="504189"/>
                  </a:lnTo>
                  <a:lnTo>
                    <a:pt x="445770" y="501649"/>
                  </a:lnTo>
                  <a:lnTo>
                    <a:pt x="447205" y="501649"/>
                  </a:lnTo>
                  <a:lnTo>
                    <a:pt x="446989" y="500379"/>
                  </a:lnTo>
                  <a:close/>
                </a:path>
                <a:path w="643890" h="614679">
                  <a:moveTo>
                    <a:pt x="450164" y="496569"/>
                  </a:moveTo>
                  <a:lnTo>
                    <a:pt x="111937" y="496569"/>
                  </a:lnTo>
                  <a:lnTo>
                    <a:pt x="111861" y="497839"/>
                  </a:lnTo>
                  <a:lnTo>
                    <a:pt x="111785" y="499109"/>
                  </a:lnTo>
                  <a:lnTo>
                    <a:pt x="113563" y="499109"/>
                  </a:lnTo>
                  <a:lnTo>
                    <a:pt x="113919" y="500379"/>
                  </a:lnTo>
                  <a:lnTo>
                    <a:pt x="449643" y="500379"/>
                  </a:lnTo>
                  <a:lnTo>
                    <a:pt x="449643" y="499109"/>
                  </a:lnTo>
                  <a:lnTo>
                    <a:pt x="449948" y="497839"/>
                  </a:lnTo>
                  <a:lnTo>
                    <a:pt x="450164" y="496569"/>
                  </a:lnTo>
                  <a:close/>
                </a:path>
                <a:path w="643890" h="614679">
                  <a:moveTo>
                    <a:pt x="479018" y="462279"/>
                  </a:moveTo>
                  <a:lnTo>
                    <a:pt x="78625" y="462279"/>
                  </a:lnTo>
                  <a:lnTo>
                    <a:pt x="78867" y="463549"/>
                  </a:lnTo>
                  <a:lnTo>
                    <a:pt x="80238" y="463549"/>
                  </a:lnTo>
                  <a:lnTo>
                    <a:pt x="80149" y="464819"/>
                  </a:lnTo>
                  <a:lnTo>
                    <a:pt x="79870" y="464819"/>
                  </a:lnTo>
                  <a:lnTo>
                    <a:pt x="80848" y="466089"/>
                  </a:lnTo>
                  <a:lnTo>
                    <a:pt x="82346" y="467359"/>
                  </a:lnTo>
                  <a:lnTo>
                    <a:pt x="83693" y="467359"/>
                  </a:lnTo>
                  <a:lnTo>
                    <a:pt x="84391" y="468629"/>
                  </a:lnTo>
                  <a:lnTo>
                    <a:pt x="85382" y="469899"/>
                  </a:lnTo>
                  <a:lnTo>
                    <a:pt x="86956" y="469899"/>
                  </a:lnTo>
                  <a:lnTo>
                    <a:pt x="87668" y="471169"/>
                  </a:lnTo>
                  <a:lnTo>
                    <a:pt x="88074" y="472439"/>
                  </a:lnTo>
                  <a:lnTo>
                    <a:pt x="89052" y="473709"/>
                  </a:lnTo>
                  <a:lnTo>
                    <a:pt x="90360" y="474979"/>
                  </a:lnTo>
                  <a:lnTo>
                    <a:pt x="91833" y="474979"/>
                  </a:lnTo>
                  <a:lnTo>
                    <a:pt x="91617" y="476249"/>
                  </a:lnTo>
                  <a:lnTo>
                    <a:pt x="94386" y="477519"/>
                  </a:lnTo>
                  <a:lnTo>
                    <a:pt x="94640" y="480059"/>
                  </a:lnTo>
                  <a:lnTo>
                    <a:pt x="97091" y="481329"/>
                  </a:lnTo>
                  <a:lnTo>
                    <a:pt x="98615" y="483869"/>
                  </a:lnTo>
                  <a:lnTo>
                    <a:pt x="100901" y="486409"/>
                  </a:lnTo>
                  <a:lnTo>
                    <a:pt x="103378" y="487679"/>
                  </a:lnTo>
                  <a:lnTo>
                    <a:pt x="103924" y="488949"/>
                  </a:lnTo>
                  <a:lnTo>
                    <a:pt x="104457" y="488949"/>
                  </a:lnTo>
                  <a:lnTo>
                    <a:pt x="106070" y="491489"/>
                  </a:lnTo>
                  <a:lnTo>
                    <a:pt x="110324" y="496569"/>
                  </a:lnTo>
                  <a:lnTo>
                    <a:pt x="110782" y="495299"/>
                  </a:lnTo>
                  <a:lnTo>
                    <a:pt x="452589" y="495299"/>
                  </a:lnTo>
                  <a:lnTo>
                    <a:pt x="454748" y="491489"/>
                  </a:lnTo>
                  <a:lnTo>
                    <a:pt x="456044" y="490219"/>
                  </a:lnTo>
                  <a:lnTo>
                    <a:pt x="457682" y="488949"/>
                  </a:lnTo>
                  <a:lnTo>
                    <a:pt x="458749" y="487679"/>
                  </a:lnTo>
                  <a:lnTo>
                    <a:pt x="458546" y="487679"/>
                  </a:lnTo>
                  <a:lnTo>
                    <a:pt x="460463" y="485139"/>
                  </a:lnTo>
                  <a:lnTo>
                    <a:pt x="461594" y="482599"/>
                  </a:lnTo>
                  <a:lnTo>
                    <a:pt x="464019" y="481329"/>
                  </a:lnTo>
                  <a:lnTo>
                    <a:pt x="464350" y="480059"/>
                  </a:lnTo>
                  <a:lnTo>
                    <a:pt x="465543" y="480059"/>
                  </a:lnTo>
                  <a:lnTo>
                    <a:pt x="465086" y="477519"/>
                  </a:lnTo>
                  <a:lnTo>
                    <a:pt x="465582" y="477519"/>
                  </a:lnTo>
                  <a:lnTo>
                    <a:pt x="466953" y="476249"/>
                  </a:lnTo>
                  <a:lnTo>
                    <a:pt x="467741" y="476249"/>
                  </a:lnTo>
                  <a:lnTo>
                    <a:pt x="468972" y="473709"/>
                  </a:lnTo>
                  <a:lnTo>
                    <a:pt x="469785" y="472439"/>
                  </a:lnTo>
                  <a:lnTo>
                    <a:pt x="471258" y="471169"/>
                  </a:lnTo>
                  <a:lnTo>
                    <a:pt x="472821" y="469899"/>
                  </a:lnTo>
                  <a:lnTo>
                    <a:pt x="475107" y="467359"/>
                  </a:lnTo>
                  <a:lnTo>
                    <a:pt x="475907" y="466089"/>
                  </a:lnTo>
                  <a:lnTo>
                    <a:pt x="477735" y="464819"/>
                  </a:lnTo>
                  <a:lnTo>
                    <a:pt x="478878" y="463549"/>
                  </a:lnTo>
                  <a:lnTo>
                    <a:pt x="479018" y="462279"/>
                  </a:lnTo>
                  <a:close/>
                </a:path>
                <a:path w="643890" h="614679">
                  <a:moveTo>
                    <a:pt x="452589" y="495299"/>
                  </a:moveTo>
                  <a:lnTo>
                    <a:pt x="110782" y="495299"/>
                  </a:lnTo>
                  <a:lnTo>
                    <a:pt x="110934" y="496569"/>
                  </a:lnTo>
                  <a:lnTo>
                    <a:pt x="450634" y="496569"/>
                  </a:lnTo>
                  <a:lnTo>
                    <a:pt x="452589" y="495299"/>
                  </a:lnTo>
                  <a:close/>
                </a:path>
                <a:path w="643890" h="614679">
                  <a:moveTo>
                    <a:pt x="490029" y="449579"/>
                  </a:moveTo>
                  <a:lnTo>
                    <a:pt x="66979" y="449579"/>
                  </a:lnTo>
                  <a:lnTo>
                    <a:pt x="67678" y="450849"/>
                  </a:lnTo>
                  <a:lnTo>
                    <a:pt x="68503" y="452119"/>
                  </a:lnTo>
                  <a:lnTo>
                    <a:pt x="69659" y="452119"/>
                  </a:lnTo>
                  <a:lnTo>
                    <a:pt x="71018" y="453389"/>
                  </a:lnTo>
                  <a:lnTo>
                    <a:pt x="71958" y="454659"/>
                  </a:lnTo>
                  <a:lnTo>
                    <a:pt x="72605" y="455929"/>
                  </a:lnTo>
                  <a:lnTo>
                    <a:pt x="73152" y="457199"/>
                  </a:lnTo>
                  <a:lnTo>
                    <a:pt x="74891" y="458469"/>
                  </a:lnTo>
                  <a:lnTo>
                    <a:pt x="75374" y="459739"/>
                  </a:lnTo>
                  <a:lnTo>
                    <a:pt x="77889" y="461009"/>
                  </a:lnTo>
                  <a:lnTo>
                    <a:pt x="77343" y="462279"/>
                  </a:lnTo>
                  <a:lnTo>
                    <a:pt x="481495" y="462279"/>
                  </a:lnTo>
                  <a:lnTo>
                    <a:pt x="481037" y="459739"/>
                  </a:lnTo>
                  <a:lnTo>
                    <a:pt x="482930" y="458469"/>
                  </a:lnTo>
                  <a:lnTo>
                    <a:pt x="483311" y="458469"/>
                  </a:lnTo>
                  <a:lnTo>
                    <a:pt x="483971" y="457199"/>
                  </a:lnTo>
                  <a:lnTo>
                    <a:pt x="484835" y="457199"/>
                  </a:lnTo>
                  <a:lnTo>
                    <a:pt x="485013" y="455929"/>
                  </a:lnTo>
                  <a:lnTo>
                    <a:pt x="485686" y="454659"/>
                  </a:lnTo>
                  <a:lnTo>
                    <a:pt x="487921" y="454659"/>
                  </a:lnTo>
                  <a:lnTo>
                    <a:pt x="488048" y="453389"/>
                  </a:lnTo>
                  <a:lnTo>
                    <a:pt x="488289" y="452119"/>
                  </a:lnTo>
                  <a:lnTo>
                    <a:pt x="489267" y="450849"/>
                  </a:lnTo>
                  <a:lnTo>
                    <a:pt x="490118" y="450849"/>
                  </a:lnTo>
                  <a:lnTo>
                    <a:pt x="490029" y="449579"/>
                  </a:lnTo>
                  <a:close/>
                </a:path>
                <a:path w="643890" h="614679">
                  <a:moveTo>
                    <a:pt x="495566" y="443229"/>
                  </a:moveTo>
                  <a:lnTo>
                    <a:pt x="60985" y="443229"/>
                  </a:lnTo>
                  <a:lnTo>
                    <a:pt x="62115" y="444499"/>
                  </a:lnTo>
                  <a:lnTo>
                    <a:pt x="64198" y="447039"/>
                  </a:lnTo>
                  <a:lnTo>
                    <a:pt x="64782" y="447039"/>
                  </a:lnTo>
                  <a:lnTo>
                    <a:pt x="64592" y="448309"/>
                  </a:lnTo>
                  <a:lnTo>
                    <a:pt x="66116" y="449579"/>
                  </a:lnTo>
                  <a:lnTo>
                    <a:pt x="490435" y="449579"/>
                  </a:lnTo>
                  <a:lnTo>
                    <a:pt x="490435" y="450849"/>
                  </a:lnTo>
                  <a:lnTo>
                    <a:pt x="491134" y="450849"/>
                  </a:lnTo>
                  <a:lnTo>
                    <a:pt x="491134" y="448309"/>
                  </a:lnTo>
                  <a:lnTo>
                    <a:pt x="492467" y="447039"/>
                  </a:lnTo>
                  <a:lnTo>
                    <a:pt x="493534" y="445769"/>
                  </a:lnTo>
                  <a:lnTo>
                    <a:pt x="494220" y="445769"/>
                  </a:lnTo>
                  <a:lnTo>
                    <a:pt x="493445" y="444499"/>
                  </a:lnTo>
                  <a:lnTo>
                    <a:pt x="494728" y="444499"/>
                  </a:lnTo>
                  <a:lnTo>
                    <a:pt x="495566" y="443229"/>
                  </a:lnTo>
                  <a:close/>
                </a:path>
                <a:path w="643890" h="614679">
                  <a:moveTo>
                    <a:pt x="506564" y="426719"/>
                  </a:moveTo>
                  <a:lnTo>
                    <a:pt x="44818" y="426719"/>
                  </a:lnTo>
                  <a:lnTo>
                    <a:pt x="45300" y="427989"/>
                  </a:lnTo>
                  <a:lnTo>
                    <a:pt x="47447" y="427989"/>
                  </a:lnTo>
                  <a:lnTo>
                    <a:pt x="47815" y="429259"/>
                  </a:lnTo>
                  <a:lnTo>
                    <a:pt x="48856" y="430529"/>
                  </a:lnTo>
                  <a:lnTo>
                    <a:pt x="49669" y="430529"/>
                  </a:lnTo>
                  <a:lnTo>
                    <a:pt x="50279" y="431799"/>
                  </a:lnTo>
                  <a:lnTo>
                    <a:pt x="51295" y="433069"/>
                  </a:lnTo>
                  <a:lnTo>
                    <a:pt x="51358" y="434339"/>
                  </a:lnTo>
                  <a:lnTo>
                    <a:pt x="52755" y="434339"/>
                  </a:lnTo>
                  <a:lnTo>
                    <a:pt x="53289" y="435609"/>
                  </a:lnTo>
                  <a:lnTo>
                    <a:pt x="53860" y="435609"/>
                  </a:lnTo>
                  <a:lnTo>
                    <a:pt x="53809" y="436879"/>
                  </a:lnTo>
                  <a:lnTo>
                    <a:pt x="54203" y="436879"/>
                  </a:lnTo>
                  <a:lnTo>
                    <a:pt x="55638" y="438149"/>
                  </a:lnTo>
                  <a:lnTo>
                    <a:pt x="57416" y="439419"/>
                  </a:lnTo>
                  <a:lnTo>
                    <a:pt x="58470" y="441959"/>
                  </a:lnTo>
                  <a:lnTo>
                    <a:pt x="60032" y="443229"/>
                  </a:lnTo>
                  <a:lnTo>
                    <a:pt x="496684" y="443229"/>
                  </a:lnTo>
                  <a:lnTo>
                    <a:pt x="497636" y="441959"/>
                  </a:lnTo>
                  <a:lnTo>
                    <a:pt x="498487" y="440689"/>
                  </a:lnTo>
                  <a:lnTo>
                    <a:pt x="499110" y="440689"/>
                  </a:lnTo>
                  <a:lnTo>
                    <a:pt x="499478" y="439419"/>
                  </a:lnTo>
                  <a:lnTo>
                    <a:pt x="501980" y="435609"/>
                  </a:lnTo>
                  <a:lnTo>
                    <a:pt x="503910" y="431799"/>
                  </a:lnTo>
                  <a:lnTo>
                    <a:pt x="506374" y="430529"/>
                  </a:lnTo>
                  <a:lnTo>
                    <a:pt x="506666" y="429259"/>
                  </a:lnTo>
                  <a:lnTo>
                    <a:pt x="507060" y="429259"/>
                  </a:lnTo>
                  <a:lnTo>
                    <a:pt x="506996" y="427989"/>
                  </a:lnTo>
                  <a:lnTo>
                    <a:pt x="506564" y="426719"/>
                  </a:lnTo>
                  <a:close/>
                </a:path>
                <a:path w="643890" h="614679">
                  <a:moveTo>
                    <a:pt x="508063" y="426719"/>
                  </a:moveTo>
                  <a:lnTo>
                    <a:pt x="506564" y="426719"/>
                  </a:lnTo>
                  <a:lnTo>
                    <a:pt x="507974" y="427989"/>
                  </a:lnTo>
                  <a:lnTo>
                    <a:pt x="508063" y="426719"/>
                  </a:lnTo>
                  <a:close/>
                </a:path>
                <a:path w="643890" h="614679">
                  <a:moveTo>
                    <a:pt x="510209" y="424179"/>
                  </a:moveTo>
                  <a:lnTo>
                    <a:pt x="44386" y="424179"/>
                  </a:lnTo>
                  <a:lnTo>
                    <a:pt x="45173" y="425449"/>
                  </a:lnTo>
                  <a:lnTo>
                    <a:pt x="45554" y="425449"/>
                  </a:lnTo>
                  <a:lnTo>
                    <a:pt x="44475" y="426719"/>
                  </a:lnTo>
                  <a:lnTo>
                    <a:pt x="508558" y="426719"/>
                  </a:lnTo>
                  <a:lnTo>
                    <a:pt x="508863" y="425449"/>
                  </a:lnTo>
                  <a:lnTo>
                    <a:pt x="510209" y="424179"/>
                  </a:lnTo>
                  <a:close/>
                </a:path>
                <a:path w="643890" h="614679">
                  <a:moveTo>
                    <a:pt x="513651" y="421639"/>
                  </a:moveTo>
                  <a:lnTo>
                    <a:pt x="41935" y="421639"/>
                  </a:lnTo>
                  <a:lnTo>
                    <a:pt x="42405" y="422909"/>
                  </a:lnTo>
                  <a:lnTo>
                    <a:pt x="43370" y="424179"/>
                  </a:lnTo>
                  <a:lnTo>
                    <a:pt x="511479" y="424179"/>
                  </a:lnTo>
                  <a:lnTo>
                    <a:pt x="513651" y="421639"/>
                  </a:lnTo>
                  <a:close/>
                </a:path>
                <a:path w="643890" h="614679">
                  <a:moveTo>
                    <a:pt x="513905" y="420369"/>
                  </a:moveTo>
                  <a:lnTo>
                    <a:pt x="39865" y="420369"/>
                  </a:lnTo>
                  <a:lnTo>
                    <a:pt x="41236" y="421639"/>
                  </a:lnTo>
                  <a:lnTo>
                    <a:pt x="513905" y="421639"/>
                  </a:lnTo>
                  <a:lnTo>
                    <a:pt x="513905" y="420369"/>
                  </a:lnTo>
                  <a:close/>
                </a:path>
                <a:path w="643890" h="614679">
                  <a:moveTo>
                    <a:pt x="515988" y="417829"/>
                  </a:moveTo>
                  <a:lnTo>
                    <a:pt x="38608" y="417829"/>
                  </a:lnTo>
                  <a:lnTo>
                    <a:pt x="39039" y="420369"/>
                  </a:lnTo>
                  <a:lnTo>
                    <a:pt x="514604" y="420369"/>
                  </a:lnTo>
                  <a:lnTo>
                    <a:pt x="515010" y="419099"/>
                  </a:lnTo>
                  <a:lnTo>
                    <a:pt x="516496" y="419099"/>
                  </a:lnTo>
                  <a:lnTo>
                    <a:pt x="515988" y="417829"/>
                  </a:lnTo>
                  <a:close/>
                </a:path>
                <a:path w="643890" h="614679">
                  <a:moveTo>
                    <a:pt x="525056" y="407669"/>
                  </a:moveTo>
                  <a:lnTo>
                    <a:pt x="27965" y="407669"/>
                  </a:lnTo>
                  <a:lnTo>
                    <a:pt x="27889" y="408939"/>
                  </a:lnTo>
                  <a:lnTo>
                    <a:pt x="29133" y="410209"/>
                  </a:lnTo>
                  <a:lnTo>
                    <a:pt x="30073" y="410209"/>
                  </a:lnTo>
                  <a:lnTo>
                    <a:pt x="30873" y="411479"/>
                  </a:lnTo>
                  <a:lnTo>
                    <a:pt x="31546" y="411479"/>
                  </a:lnTo>
                  <a:lnTo>
                    <a:pt x="32283" y="412749"/>
                  </a:lnTo>
                  <a:lnTo>
                    <a:pt x="33172" y="414019"/>
                  </a:lnTo>
                  <a:lnTo>
                    <a:pt x="35026" y="416559"/>
                  </a:lnTo>
                  <a:lnTo>
                    <a:pt x="36080" y="417829"/>
                  </a:lnTo>
                  <a:lnTo>
                    <a:pt x="38417" y="419099"/>
                  </a:lnTo>
                  <a:lnTo>
                    <a:pt x="38608" y="417829"/>
                  </a:lnTo>
                  <a:lnTo>
                    <a:pt x="517169" y="417829"/>
                  </a:lnTo>
                  <a:lnTo>
                    <a:pt x="518604" y="415289"/>
                  </a:lnTo>
                  <a:lnTo>
                    <a:pt x="518972" y="414019"/>
                  </a:lnTo>
                  <a:lnTo>
                    <a:pt x="519772" y="414019"/>
                  </a:lnTo>
                  <a:lnTo>
                    <a:pt x="521296" y="411479"/>
                  </a:lnTo>
                  <a:lnTo>
                    <a:pt x="522211" y="410209"/>
                  </a:lnTo>
                  <a:lnTo>
                    <a:pt x="524560" y="408939"/>
                  </a:lnTo>
                  <a:lnTo>
                    <a:pt x="524941" y="408939"/>
                  </a:lnTo>
                  <a:lnTo>
                    <a:pt x="525056" y="407669"/>
                  </a:lnTo>
                  <a:close/>
                </a:path>
                <a:path w="643890" h="614679">
                  <a:moveTo>
                    <a:pt x="531723" y="400049"/>
                  </a:moveTo>
                  <a:lnTo>
                    <a:pt x="21247" y="400049"/>
                  </a:lnTo>
                  <a:lnTo>
                    <a:pt x="21615" y="401319"/>
                  </a:lnTo>
                  <a:lnTo>
                    <a:pt x="22707" y="402589"/>
                  </a:lnTo>
                  <a:lnTo>
                    <a:pt x="23964" y="403859"/>
                  </a:lnTo>
                  <a:lnTo>
                    <a:pt x="24879" y="405129"/>
                  </a:lnTo>
                  <a:lnTo>
                    <a:pt x="26136" y="406399"/>
                  </a:lnTo>
                  <a:lnTo>
                    <a:pt x="27178" y="407669"/>
                  </a:lnTo>
                  <a:lnTo>
                    <a:pt x="526923" y="407669"/>
                  </a:lnTo>
                  <a:lnTo>
                    <a:pt x="527354" y="406399"/>
                  </a:lnTo>
                  <a:lnTo>
                    <a:pt x="529132" y="403859"/>
                  </a:lnTo>
                  <a:lnTo>
                    <a:pt x="530872" y="402589"/>
                  </a:lnTo>
                  <a:lnTo>
                    <a:pt x="531202" y="401319"/>
                  </a:lnTo>
                  <a:lnTo>
                    <a:pt x="531723" y="400049"/>
                  </a:lnTo>
                  <a:close/>
                </a:path>
                <a:path w="643890" h="614679">
                  <a:moveTo>
                    <a:pt x="564553" y="363219"/>
                  </a:moveTo>
                  <a:lnTo>
                    <a:pt x="5880" y="363219"/>
                  </a:lnTo>
                  <a:lnTo>
                    <a:pt x="5499" y="364489"/>
                  </a:lnTo>
                  <a:lnTo>
                    <a:pt x="3086" y="364489"/>
                  </a:lnTo>
                  <a:lnTo>
                    <a:pt x="3086" y="367029"/>
                  </a:lnTo>
                  <a:lnTo>
                    <a:pt x="1155" y="369569"/>
                  </a:lnTo>
                  <a:lnTo>
                    <a:pt x="254" y="370839"/>
                  </a:lnTo>
                  <a:lnTo>
                    <a:pt x="889" y="372109"/>
                  </a:lnTo>
                  <a:lnTo>
                    <a:pt x="152" y="373379"/>
                  </a:lnTo>
                  <a:lnTo>
                    <a:pt x="0" y="373379"/>
                  </a:lnTo>
                  <a:lnTo>
                    <a:pt x="1231" y="374649"/>
                  </a:lnTo>
                  <a:lnTo>
                    <a:pt x="673" y="375919"/>
                  </a:lnTo>
                  <a:lnTo>
                    <a:pt x="1562" y="377189"/>
                  </a:lnTo>
                  <a:lnTo>
                    <a:pt x="2806" y="378459"/>
                  </a:lnTo>
                  <a:lnTo>
                    <a:pt x="3149" y="379729"/>
                  </a:lnTo>
                  <a:lnTo>
                    <a:pt x="3670" y="380999"/>
                  </a:lnTo>
                  <a:lnTo>
                    <a:pt x="4165" y="380999"/>
                  </a:lnTo>
                  <a:lnTo>
                    <a:pt x="4838" y="382269"/>
                  </a:lnTo>
                  <a:lnTo>
                    <a:pt x="7277" y="382269"/>
                  </a:lnTo>
                  <a:lnTo>
                    <a:pt x="5664" y="383539"/>
                  </a:lnTo>
                  <a:lnTo>
                    <a:pt x="6413" y="384809"/>
                  </a:lnTo>
                  <a:lnTo>
                    <a:pt x="8597" y="384809"/>
                  </a:lnTo>
                  <a:lnTo>
                    <a:pt x="8712" y="386079"/>
                  </a:lnTo>
                  <a:lnTo>
                    <a:pt x="11798" y="389889"/>
                  </a:lnTo>
                  <a:lnTo>
                    <a:pt x="12534" y="389889"/>
                  </a:lnTo>
                  <a:lnTo>
                    <a:pt x="14833" y="392429"/>
                  </a:lnTo>
                  <a:lnTo>
                    <a:pt x="16560" y="393699"/>
                  </a:lnTo>
                  <a:lnTo>
                    <a:pt x="18008" y="396239"/>
                  </a:lnTo>
                  <a:lnTo>
                    <a:pt x="18275" y="397509"/>
                  </a:lnTo>
                  <a:lnTo>
                    <a:pt x="18961" y="397509"/>
                  </a:lnTo>
                  <a:lnTo>
                    <a:pt x="20180" y="398779"/>
                  </a:lnTo>
                  <a:lnTo>
                    <a:pt x="20383" y="398779"/>
                  </a:lnTo>
                  <a:lnTo>
                    <a:pt x="20701" y="400049"/>
                  </a:lnTo>
                  <a:lnTo>
                    <a:pt x="532142" y="400049"/>
                  </a:lnTo>
                  <a:lnTo>
                    <a:pt x="533806" y="398779"/>
                  </a:lnTo>
                  <a:lnTo>
                    <a:pt x="534543" y="397509"/>
                  </a:lnTo>
                  <a:lnTo>
                    <a:pt x="536575" y="396239"/>
                  </a:lnTo>
                  <a:lnTo>
                    <a:pt x="537464" y="396239"/>
                  </a:lnTo>
                  <a:lnTo>
                    <a:pt x="538111" y="393699"/>
                  </a:lnTo>
                  <a:lnTo>
                    <a:pt x="539330" y="392429"/>
                  </a:lnTo>
                  <a:lnTo>
                    <a:pt x="541528" y="391159"/>
                  </a:lnTo>
                  <a:lnTo>
                    <a:pt x="542302" y="389889"/>
                  </a:lnTo>
                  <a:lnTo>
                    <a:pt x="543179" y="387349"/>
                  </a:lnTo>
                  <a:lnTo>
                    <a:pt x="543547" y="386079"/>
                  </a:lnTo>
                  <a:lnTo>
                    <a:pt x="544322" y="386079"/>
                  </a:lnTo>
                  <a:lnTo>
                    <a:pt x="545325" y="384809"/>
                  </a:lnTo>
                  <a:lnTo>
                    <a:pt x="546455" y="383539"/>
                  </a:lnTo>
                  <a:lnTo>
                    <a:pt x="547928" y="380999"/>
                  </a:lnTo>
                  <a:lnTo>
                    <a:pt x="549579" y="379729"/>
                  </a:lnTo>
                  <a:lnTo>
                    <a:pt x="551014" y="379729"/>
                  </a:lnTo>
                  <a:lnTo>
                    <a:pt x="551954" y="378459"/>
                  </a:lnTo>
                  <a:lnTo>
                    <a:pt x="553021" y="378459"/>
                  </a:lnTo>
                  <a:lnTo>
                    <a:pt x="553885" y="377189"/>
                  </a:lnTo>
                  <a:lnTo>
                    <a:pt x="552932" y="377189"/>
                  </a:lnTo>
                  <a:lnTo>
                    <a:pt x="553885" y="375919"/>
                  </a:lnTo>
                  <a:lnTo>
                    <a:pt x="554685" y="375919"/>
                  </a:lnTo>
                  <a:lnTo>
                    <a:pt x="555078" y="374649"/>
                  </a:lnTo>
                  <a:lnTo>
                    <a:pt x="556145" y="374649"/>
                  </a:lnTo>
                  <a:lnTo>
                    <a:pt x="556691" y="373379"/>
                  </a:lnTo>
                  <a:lnTo>
                    <a:pt x="556628" y="372109"/>
                  </a:lnTo>
                  <a:lnTo>
                    <a:pt x="558190" y="370839"/>
                  </a:lnTo>
                  <a:lnTo>
                    <a:pt x="559206" y="370839"/>
                  </a:lnTo>
                  <a:lnTo>
                    <a:pt x="559689" y="369569"/>
                  </a:lnTo>
                  <a:lnTo>
                    <a:pt x="561771" y="369569"/>
                  </a:lnTo>
                  <a:lnTo>
                    <a:pt x="560984" y="368299"/>
                  </a:lnTo>
                  <a:lnTo>
                    <a:pt x="561225" y="368299"/>
                  </a:lnTo>
                  <a:lnTo>
                    <a:pt x="561594" y="367029"/>
                  </a:lnTo>
                  <a:lnTo>
                    <a:pt x="560920" y="365759"/>
                  </a:lnTo>
                  <a:lnTo>
                    <a:pt x="564375" y="365759"/>
                  </a:lnTo>
                  <a:lnTo>
                    <a:pt x="563575" y="364489"/>
                  </a:lnTo>
                  <a:lnTo>
                    <a:pt x="564553" y="363219"/>
                  </a:lnTo>
                  <a:close/>
                </a:path>
                <a:path w="643890" h="614679">
                  <a:moveTo>
                    <a:pt x="562876" y="365759"/>
                  </a:moveTo>
                  <a:lnTo>
                    <a:pt x="560920" y="365759"/>
                  </a:lnTo>
                  <a:lnTo>
                    <a:pt x="562711" y="367029"/>
                  </a:lnTo>
                  <a:lnTo>
                    <a:pt x="562876" y="365759"/>
                  </a:lnTo>
                  <a:close/>
                </a:path>
                <a:path w="643890" h="614679">
                  <a:moveTo>
                    <a:pt x="573608" y="351789"/>
                  </a:moveTo>
                  <a:lnTo>
                    <a:pt x="13931" y="351789"/>
                  </a:lnTo>
                  <a:lnTo>
                    <a:pt x="11226" y="356869"/>
                  </a:lnTo>
                  <a:lnTo>
                    <a:pt x="9931" y="358139"/>
                  </a:lnTo>
                  <a:lnTo>
                    <a:pt x="7772" y="359409"/>
                  </a:lnTo>
                  <a:lnTo>
                    <a:pt x="7239" y="361949"/>
                  </a:lnTo>
                  <a:lnTo>
                    <a:pt x="6883" y="363219"/>
                  </a:lnTo>
                  <a:lnTo>
                    <a:pt x="564972" y="363219"/>
                  </a:lnTo>
                  <a:lnTo>
                    <a:pt x="566483" y="361949"/>
                  </a:lnTo>
                  <a:lnTo>
                    <a:pt x="568032" y="359409"/>
                  </a:lnTo>
                  <a:lnTo>
                    <a:pt x="569506" y="358139"/>
                  </a:lnTo>
                  <a:lnTo>
                    <a:pt x="569836" y="358139"/>
                  </a:lnTo>
                  <a:lnTo>
                    <a:pt x="569836" y="356869"/>
                  </a:lnTo>
                  <a:lnTo>
                    <a:pt x="570788" y="356869"/>
                  </a:lnTo>
                  <a:lnTo>
                    <a:pt x="571093" y="355599"/>
                  </a:lnTo>
                  <a:lnTo>
                    <a:pt x="571919" y="355599"/>
                  </a:lnTo>
                  <a:lnTo>
                    <a:pt x="572287" y="354329"/>
                  </a:lnTo>
                  <a:lnTo>
                    <a:pt x="574725" y="354329"/>
                  </a:lnTo>
                  <a:lnTo>
                    <a:pt x="574967" y="353059"/>
                  </a:lnTo>
                  <a:lnTo>
                    <a:pt x="573938" y="353059"/>
                  </a:lnTo>
                  <a:lnTo>
                    <a:pt x="573608" y="351789"/>
                  </a:lnTo>
                  <a:close/>
                </a:path>
                <a:path w="643890" h="614679">
                  <a:moveTo>
                    <a:pt x="581545" y="341629"/>
                  </a:moveTo>
                  <a:lnTo>
                    <a:pt x="20116" y="341629"/>
                  </a:lnTo>
                  <a:lnTo>
                    <a:pt x="19837" y="342899"/>
                  </a:lnTo>
                  <a:lnTo>
                    <a:pt x="20701" y="344169"/>
                  </a:lnTo>
                  <a:lnTo>
                    <a:pt x="18923" y="344169"/>
                  </a:lnTo>
                  <a:lnTo>
                    <a:pt x="18135" y="345439"/>
                  </a:lnTo>
                  <a:lnTo>
                    <a:pt x="18275" y="345439"/>
                  </a:lnTo>
                  <a:lnTo>
                    <a:pt x="18618" y="346709"/>
                  </a:lnTo>
                  <a:lnTo>
                    <a:pt x="16852" y="346709"/>
                  </a:lnTo>
                  <a:lnTo>
                    <a:pt x="16268" y="347979"/>
                  </a:lnTo>
                  <a:lnTo>
                    <a:pt x="15252" y="347979"/>
                  </a:lnTo>
                  <a:lnTo>
                    <a:pt x="16230" y="349249"/>
                  </a:lnTo>
                  <a:lnTo>
                    <a:pt x="15011" y="349249"/>
                  </a:lnTo>
                  <a:lnTo>
                    <a:pt x="14884" y="350519"/>
                  </a:lnTo>
                  <a:lnTo>
                    <a:pt x="14820" y="351789"/>
                  </a:lnTo>
                  <a:lnTo>
                    <a:pt x="574205" y="351789"/>
                  </a:lnTo>
                  <a:lnTo>
                    <a:pt x="575335" y="350519"/>
                  </a:lnTo>
                  <a:lnTo>
                    <a:pt x="576783" y="350519"/>
                  </a:lnTo>
                  <a:lnTo>
                    <a:pt x="578586" y="346709"/>
                  </a:lnTo>
                  <a:lnTo>
                    <a:pt x="580821" y="345439"/>
                  </a:lnTo>
                  <a:lnTo>
                    <a:pt x="581215" y="342899"/>
                  </a:lnTo>
                  <a:lnTo>
                    <a:pt x="581545" y="341629"/>
                  </a:lnTo>
                  <a:close/>
                </a:path>
                <a:path w="643890" h="614679">
                  <a:moveTo>
                    <a:pt x="598855" y="320039"/>
                  </a:moveTo>
                  <a:lnTo>
                    <a:pt x="39560" y="320039"/>
                  </a:lnTo>
                  <a:lnTo>
                    <a:pt x="39046" y="321429"/>
                  </a:lnTo>
                  <a:lnTo>
                    <a:pt x="38645" y="321429"/>
                  </a:lnTo>
                  <a:lnTo>
                    <a:pt x="38150" y="322579"/>
                  </a:lnTo>
                  <a:lnTo>
                    <a:pt x="36868" y="322579"/>
                  </a:lnTo>
                  <a:lnTo>
                    <a:pt x="37172" y="323849"/>
                  </a:lnTo>
                  <a:lnTo>
                    <a:pt x="36830" y="325119"/>
                  </a:lnTo>
                  <a:lnTo>
                    <a:pt x="34480" y="326389"/>
                  </a:lnTo>
                  <a:lnTo>
                    <a:pt x="33591" y="327659"/>
                  </a:lnTo>
                  <a:lnTo>
                    <a:pt x="31940" y="330199"/>
                  </a:lnTo>
                  <a:lnTo>
                    <a:pt x="31305" y="330199"/>
                  </a:lnTo>
                  <a:lnTo>
                    <a:pt x="31064" y="331469"/>
                  </a:lnTo>
                  <a:lnTo>
                    <a:pt x="29464" y="332739"/>
                  </a:lnTo>
                  <a:lnTo>
                    <a:pt x="29095" y="332739"/>
                  </a:lnTo>
                  <a:lnTo>
                    <a:pt x="28917" y="334009"/>
                  </a:lnTo>
                  <a:lnTo>
                    <a:pt x="27762" y="334009"/>
                  </a:lnTo>
                  <a:lnTo>
                    <a:pt x="27813" y="335279"/>
                  </a:lnTo>
                  <a:lnTo>
                    <a:pt x="26924" y="335279"/>
                  </a:lnTo>
                  <a:lnTo>
                    <a:pt x="25222" y="336549"/>
                  </a:lnTo>
                  <a:lnTo>
                    <a:pt x="24511" y="336549"/>
                  </a:lnTo>
                  <a:lnTo>
                    <a:pt x="24980" y="339089"/>
                  </a:lnTo>
                  <a:lnTo>
                    <a:pt x="22987" y="339089"/>
                  </a:lnTo>
                  <a:lnTo>
                    <a:pt x="22136" y="340359"/>
                  </a:lnTo>
                  <a:lnTo>
                    <a:pt x="21424" y="341629"/>
                  </a:lnTo>
                  <a:lnTo>
                    <a:pt x="582498" y="341629"/>
                  </a:lnTo>
                  <a:lnTo>
                    <a:pt x="583387" y="340359"/>
                  </a:lnTo>
                  <a:lnTo>
                    <a:pt x="584415" y="340359"/>
                  </a:lnTo>
                  <a:lnTo>
                    <a:pt x="584428" y="337819"/>
                  </a:lnTo>
                  <a:lnTo>
                    <a:pt x="585406" y="337819"/>
                  </a:lnTo>
                  <a:lnTo>
                    <a:pt x="585914" y="336549"/>
                  </a:lnTo>
                  <a:lnTo>
                    <a:pt x="588175" y="334009"/>
                  </a:lnTo>
                  <a:lnTo>
                    <a:pt x="589280" y="331469"/>
                  </a:lnTo>
                  <a:lnTo>
                    <a:pt x="590232" y="331469"/>
                  </a:lnTo>
                  <a:lnTo>
                    <a:pt x="592302" y="328929"/>
                  </a:lnTo>
                  <a:lnTo>
                    <a:pt x="593801" y="327659"/>
                  </a:lnTo>
                  <a:lnTo>
                    <a:pt x="594969" y="325119"/>
                  </a:lnTo>
                  <a:lnTo>
                    <a:pt x="595617" y="323849"/>
                  </a:lnTo>
                  <a:lnTo>
                    <a:pt x="596773" y="322579"/>
                  </a:lnTo>
                  <a:lnTo>
                    <a:pt x="599314" y="321429"/>
                  </a:lnTo>
                  <a:lnTo>
                    <a:pt x="598855" y="320039"/>
                  </a:lnTo>
                  <a:close/>
                </a:path>
                <a:path w="643890" h="614679">
                  <a:moveTo>
                    <a:pt x="600138" y="318769"/>
                  </a:moveTo>
                  <a:lnTo>
                    <a:pt x="41173" y="318769"/>
                  </a:lnTo>
                  <a:lnTo>
                    <a:pt x="41122" y="320039"/>
                  </a:lnTo>
                  <a:lnTo>
                    <a:pt x="599211" y="320039"/>
                  </a:lnTo>
                  <a:lnTo>
                    <a:pt x="600138" y="318769"/>
                  </a:lnTo>
                  <a:close/>
                </a:path>
                <a:path w="643890" h="614679">
                  <a:moveTo>
                    <a:pt x="604012" y="314959"/>
                  </a:moveTo>
                  <a:lnTo>
                    <a:pt x="44450" y="314959"/>
                  </a:lnTo>
                  <a:lnTo>
                    <a:pt x="43065" y="316229"/>
                  </a:lnTo>
                  <a:lnTo>
                    <a:pt x="42214" y="317499"/>
                  </a:lnTo>
                  <a:lnTo>
                    <a:pt x="41427" y="318769"/>
                  </a:lnTo>
                  <a:lnTo>
                    <a:pt x="603072" y="318769"/>
                  </a:lnTo>
                  <a:lnTo>
                    <a:pt x="601446" y="316229"/>
                  </a:lnTo>
                  <a:lnTo>
                    <a:pt x="603211" y="316229"/>
                  </a:lnTo>
                  <a:lnTo>
                    <a:pt x="604012" y="314959"/>
                  </a:lnTo>
                  <a:close/>
                </a:path>
                <a:path w="643890" h="614679">
                  <a:moveTo>
                    <a:pt x="603211" y="316229"/>
                  </a:moveTo>
                  <a:lnTo>
                    <a:pt x="601446" y="316229"/>
                  </a:lnTo>
                  <a:lnTo>
                    <a:pt x="603313" y="317499"/>
                  </a:lnTo>
                  <a:lnTo>
                    <a:pt x="603211" y="316229"/>
                  </a:lnTo>
                  <a:close/>
                </a:path>
                <a:path w="643890" h="614679">
                  <a:moveTo>
                    <a:pt x="606183" y="312419"/>
                  </a:moveTo>
                  <a:lnTo>
                    <a:pt x="45427" y="312419"/>
                  </a:lnTo>
                  <a:lnTo>
                    <a:pt x="45427" y="314959"/>
                  </a:lnTo>
                  <a:lnTo>
                    <a:pt x="605764" y="314959"/>
                  </a:lnTo>
                  <a:lnTo>
                    <a:pt x="606513" y="313689"/>
                  </a:lnTo>
                  <a:lnTo>
                    <a:pt x="606183" y="312419"/>
                  </a:lnTo>
                  <a:close/>
                </a:path>
                <a:path w="643890" h="614679">
                  <a:moveTo>
                    <a:pt x="617347" y="300989"/>
                  </a:moveTo>
                  <a:lnTo>
                    <a:pt x="52819" y="300989"/>
                  </a:lnTo>
                  <a:lnTo>
                    <a:pt x="52298" y="303529"/>
                  </a:lnTo>
                  <a:lnTo>
                    <a:pt x="51904" y="304799"/>
                  </a:lnTo>
                  <a:lnTo>
                    <a:pt x="51117" y="306069"/>
                  </a:lnTo>
                  <a:lnTo>
                    <a:pt x="49987" y="307339"/>
                  </a:lnTo>
                  <a:lnTo>
                    <a:pt x="48717" y="308609"/>
                  </a:lnTo>
                  <a:lnTo>
                    <a:pt x="47840" y="309879"/>
                  </a:lnTo>
                  <a:lnTo>
                    <a:pt x="48120" y="311149"/>
                  </a:lnTo>
                  <a:lnTo>
                    <a:pt x="48260" y="312419"/>
                  </a:lnTo>
                  <a:lnTo>
                    <a:pt x="607923" y="312419"/>
                  </a:lnTo>
                  <a:lnTo>
                    <a:pt x="607377" y="311149"/>
                  </a:lnTo>
                  <a:lnTo>
                    <a:pt x="609485" y="311149"/>
                  </a:lnTo>
                  <a:lnTo>
                    <a:pt x="610196" y="309879"/>
                  </a:lnTo>
                  <a:lnTo>
                    <a:pt x="611022" y="308609"/>
                  </a:lnTo>
                  <a:lnTo>
                    <a:pt x="612114" y="307339"/>
                  </a:lnTo>
                  <a:lnTo>
                    <a:pt x="612813" y="307339"/>
                  </a:lnTo>
                  <a:lnTo>
                    <a:pt x="613244" y="306069"/>
                  </a:lnTo>
                  <a:lnTo>
                    <a:pt x="613829" y="306069"/>
                  </a:lnTo>
                  <a:lnTo>
                    <a:pt x="614248" y="304799"/>
                  </a:lnTo>
                  <a:lnTo>
                    <a:pt x="615238" y="304799"/>
                  </a:lnTo>
                  <a:lnTo>
                    <a:pt x="614375" y="302259"/>
                  </a:lnTo>
                  <a:lnTo>
                    <a:pt x="615962" y="302259"/>
                  </a:lnTo>
                  <a:lnTo>
                    <a:pt x="617347" y="300989"/>
                  </a:lnTo>
                  <a:close/>
                </a:path>
                <a:path w="643890" h="614679">
                  <a:moveTo>
                    <a:pt x="609485" y="311149"/>
                  </a:moveTo>
                  <a:lnTo>
                    <a:pt x="607809" y="311149"/>
                  </a:lnTo>
                  <a:lnTo>
                    <a:pt x="607923" y="312419"/>
                  </a:lnTo>
                  <a:lnTo>
                    <a:pt x="609206" y="312419"/>
                  </a:lnTo>
                  <a:lnTo>
                    <a:pt x="609485" y="311149"/>
                  </a:lnTo>
                  <a:close/>
                </a:path>
                <a:path w="643890" h="614679">
                  <a:moveTo>
                    <a:pt x="619290" y="297179"/>
                  </a:moveTo>
                  <a:lnTo>
                    <a:pt x="56032" y="297179"/>
                  </a:lnTo>
                  <a:lnTo>
                    <a:pt x="54444" y="300989"/>
                  </a:lnTo>
                  <a:lnTo>
                    <a:pt x="618413" y="300989"/>
                  </a:lnTo>
                  <a:lnTo>
                    <a:pt x="617867" y="299719"/>
                  </a:lnTo>
                  <a:lnTo>
                    <a:pt x="618744" y="299719"/>
                  </a:lnTo>
                  <a:lnTo>
                    <a:pt x="620153" y="298449"/>
                  </a:lnTo>
                  <a:lnTo>
                    <a:pt x="620395" y="298449"/>
                  </a:lnTo>
                  <a:lnTo>
                    <a:pt x="619290" y="297179"/>
                  </a:lnTo>
                  <a:close/>
                </a:path>
                <a:path w="643890" h="614679">
                  <a:moveTo>
                    <a:pt x="621169" y="293369"/>
                  </a:moveTo>
                  <a:lnTo>
                    <a:pt x="58381" y="293369"/>
                  </a:lnTo>
                  <a:lnTo>
                    <a:pt x="58420" y="294639"/>
                  </a:lnTo>
                  <a:lnTo>
                    <a:pt x="58699" y="295909"/>
                  </a:lnTo>
                  <a:lnTo>
                    <a:pt x="57442" y="297179"/>
                  </a:lnTo>
                  <a:lnTo>
                    <a:pt x="620179" y="297179"/>
                  </a:lnTo>
                  <a:lnTo>
                    <a:pt x="620344" y="295909"/>
                  </a:lnTo>
                  <a:lnTo>
                    <a:pt x="619633" y="295909"/>
                  </a:lnTo>
                  <a:lnTo>
                    <a:pt x="619633" y="294639"/>
                  </a:lnTo>
                  <a:lnTo>
                    <a:pt x="620852" y="294639"/>
                  </a:lnTo>
                  <a:lnTo>
                    <a:pt x="621169" y="293369"/>
                  </a:lnTo>
                  <a:close/>
                </a:path>
                <a:path w="643890" h="614679">
                  <a:moveTo>
                    <a:pt x="622452" y="290829"/>
                  </a:moveTo>
                  <a:lnTo>
                    <a:pt x="61404" y="290829"/>
                  </a:lnTo>
                  <a:lnTo>
                    <a:pt x="60858" y="293369"/>
                  </a:lnTo>
                  <a:lnTo>
                    <a:pt x="621995" y="293369"/>
                  </a:lnTo>
                  <a:lnTo>
                    <a:pt x="622515" y="292099"/>
                  </a:lnTo>
                  <a:lnTo>
                    <a:pt x="622452" y="290829"/>
                  </a:lnTo>
                  <a:close/>
                </a:path>
                <a:path w="643890" h="614679">
                  <a:moveTo>
                    <a:pt x="632993" y="266699"/>
                  </a:moveTo>
                  <a:lnTo>
                    <a:pt x="77304" y="266699"/>
                  </a:lnTo>
                  <a:lnTo>
                    <a:pt x="77254" y="269239"/>
                  </a:lnTo>
                  <a:lnTo>
                    <a:pt x="76504" y="270509"/>
                  </a:lnTo>
                  <a:lnTo>
                    <a:pt x="75539" y="273049"/>
                  </a:lnTo>
                  <a:lnTo>
                    <a:pt x="74396" y="274319"/>
                  </a:lnTo>
                  <a:lnTo>
                    <a:pt x="73063" y="275589"/>
                  </a:lnTo>
                  <a:lnTo>
                    <a:pt x="70942" y="278129"/>
                  </a:lnTo>
                  <a:lnTo>
                    <a:pt x="69291" y="280669"/>
                  </a:lnTo>
                  <a:lnTo>
                    <a:pt x="68313" y="284479"/>
                  </a:lnTo>
                  <a:lnTo>
                    <a:pt x="67564" y="284479"/>
                  </a:lnTo>
                  <a:lnTo>
                    <a:pt x="65989" y="285749"/>
                  </a:lnTo>
                  <a:lnTo>
                    <a:pt x="64782" y="287019"/>
                  </a:lnTo>
                  <a:lnTo>
                    <a:pt x="63855" y="289559"/>
                  </a:lnTo>
                  <a:lnTo>
                    <a:pt x="63119" y="290829"/>
                  </a:lnTo>
                  <a:lnTo>
                    <a:pt x="622744" y="290829"/>
                  </a:lnTo>
                  <a:lnTo>
                    <a:pt x="623608" y="289559"/>
                  </a:lnTo>
                  <a:lnTo>
                    <a:pt x="623912" y="289559"/>
                  </a:lnTo>
                  <a:lnTo>
                    <a:pt x="624547" y="288289"/>
                  </a:lnTo>
                  <a:lnTo>
                    <a:pt x="625221" y="288289"/>
                  </a:lnTo>
                  <a:lnTo>
                    <a:pt x="625449" y="287019"/>
                  </a:lnTo>
                  <a:lnTo>
                    <a:pt x="625716" y="287019"/>
                  </a:lnTo>
                  <a:lnTo>
                    <a:pt x="625563" y="285749"/>
                  </a:lnTo>
                  <a:lnTo>
                    <a:pt x="625754" y="285749"/>
                  </a:lnTo>
                  <a:lnTo>
                    <a:pt x="626694" y="284479"/>
                  </a:lnTo>
                  <a:lnTo>
                    <a:pt x="627494" y="281939"/>
                  </a:lnTo>
                  <a:lnTo>
                    <a:pt x="630034" y="280669"/>
                  </a:lnTo>
                  <a:lnTo>
                    <a:pt x="630148" y="278129"/>
                  </a:lnTo>
                  <a:lnTo>
                    <a:pt x="629234" y="278129"/>
                  </a:lnTo>
                  <a:lnTo>
                    <a:pt x="629691" y="276859"/>
                  </a:lnTo>
                  <a:lnTo>
                    <a:pt x="629932" y="276859"/>
                  </a:lnTo>
                  <a:lnTo>
                    <a:pt x="629907" y="275589"/>
                  </a:lnTo>
                  <a:lnTo>
                    <a:pt x="631190" y="275589"/>
                  </a:lnTo>
                  <a:lnTo>
                    <a:pt x="632167" y="274319"/>
                  </a:lnTo>
                  <a:lnTo>
                    <a:pt x="631837" y="274319"/>
                  </a:lnTo>
                  <a:lnTo>
                    <a:pt x="631494" y="273049"/>
                  </a:lnTo>
                  <a:lnTo>
                    <a:pt x="631685" y="273049"/>
                  </a:lnTo>
                  <a:lnTo>
                    <a:pt x="631685" y="271779"/>
                  </a:lnTo>
                  <a:lnTo>
                    <a:pt x="632599" y="271779"/>
                  </a:lnTo>
                  <a:lnTo>
                    <a:pt x="632510" y="270509"/>
                  </a:lnTo>
                  <a:lnTo>
                    <a:pt x="632167" y="269239"/>
                  </a:lnTo>
                  <a:lnTo>
                    <a:pt x="632447" y="269239"/>
                  </a:lnTo>
                  <a:lnTo>
                    <a:pt x="632536" y="267969"/>
                  </a:lnTo>
                  <a:lnTo>
                    <a:pt x="632993" y="266699"/>
                  </a:lnTo>
                  <a:close/>
                </a:path>
                <a:path w="643890" h="614679">
                  <a:moveTo>
                    <a:pt x="629691" y="276859"/>
                  </a:moveTo>
                  <a:lnTo>
                    <a:pt x="629577" y="278129"/>
                  </a:lnTo>
                  <a:lnTo>
                    <a:pt x="630148" y="278129"/>
                  </a:lnTo>
                  <a:lnTo>
                    <a:pt x="629691" y="276859"/>
                  </a:lnTo>
                  <a:close/>
                </a:path>
                <a:path w="643890" h="614679">
                  <a:moveTo>
                    <a:pt x="98971" y="242569"/>
                  </a:moveTo>
                  <a:lnTo>
                    <a:pt x="99263" y="245109"/>
                  </a:lnTo>
                  <a:lnTo>
                    <a:pt x="97231" y="245109"/>
                  </a:lnTo>
                  <a:lnTo>
                    <a:pt x="95681" y="246379"/>
                  </a:lnTo>
                  <a:lnTo>
                    <a:pt x="94983" y="247649"/>
                  </a:lnTo>
                  <a:lnTo>
                    <a:pt x="91833" y="251459"/>
                  </a:lnTo>
                  <a:lnTo>
                    <a:pt x="90538" y="253999"/>
                  </a:lnTo>
                  <a:lnTo>
                    <a:pt x="87693" y="257809"/>
                  </a:lnTo>
                  <a:lnTo>
                    <a:pt x="86385" y="260349"/>
                  </a:lnTo>
                  <a:lnTo>
                    <a:pt x="83934" y="261619"/>
                  </a:lnTo>
                  <a:lnTo>
                    <a:pt x="83413" y="261619"/>
                  </a:lnTo>
                  <a:lnTo>
                    <a:pt x="82740" y="262889"/>
                  </a:lnTo>
                  <a:lnTo>
                    <a:pt x="82410" y="262889"/>
                  </a:lnTo>
                  <a:lnTo>
                    <a:pt x="81305" y="264159"/>
                  </a:lnTo>
                  <a:lnTo>
                    <a:pt x="79387" y="264159"/>
                  </a:lnTo>
                  <a:lnTo>
                    <a:pt x="80022" y="265429"/>
                  </a:lnTo>
                  <a:lnTo>
                    <a:pt x="78689" y="266699"/>
                  </a:lnTo>
                  <a:lnTo>
                    <a:pt x="633336" y="266699"/>
                  </a:lnTo>
                  <a:lnTo>
                    <a:pt x="633907" y="265429"/>
                  </a:lnTo>
                  <a:lnTo>
                    <a:pt x="634619" y="265429"/>
                  </a:lnTo>
                  <a:lnTo>
                    <a:pt x="633107" y="264159"/>
                  </a:lnTo>
                  <a:lnTo>
                    <a:pt x="634669" y="260349"/>
                  </a:lnTo>
                  <a:lnTo>
                    <a:pt x="634834" y="260349"/>
                  </a:lnTo>
                  <a:lnTo>
                    <a:pt x="634301" y="257809"/>
                  </a:lnTo>
                  <a:lnTo>
                    <a:pt x="636968" y="256539"/>
                  </a:lnTo>
                  <a:lnTo>
                    <a:pt x="636536" y="253999"/>
                  </a:lnTo>
                  <a:lnTo>
                    <a:pt x="636790" y="252729"/>
                  </a:lnTo>
                  <a:lnTo>
                    <a:pt x="635774" y="252729"/>
                  </a:lnTo>
                  <a:lnTo>
                    <a:pt x="635800" y="251459"/>
                  </a:lnTo>
                  <a:lnTo>
                    <a:pt x="636143" y="250189"/>
                  </a:lnTo>
                  <a:lnTo>
                    <a:pt x="637552" y="248919"/>
                  </a:lnTo>
                  <a:lnTo>
                    <a:pt x="637489" y="247649"/>
                  </a:lnTo>
                  <a:lnTo>
                    <a:pt x="637374" y="245109"/>
                  </a:lnTo>
                  <a:lnTo>
                    <a:pt x="637323" y="243839"/>
                  </a:lnTo>
                  <a:lnTo>
                    <a:pt x="100571" y="243839"/>
                  </a:lnTo>
                  <a:lnTo>
                    <a:pt x="98971" y="242569"/>
                  </a:lnTo>
                  <a:close/>
                </a:path>
                <a:path w="643890" h="614679">
                  <a:moveTo>
                    <a:pt x="106349" y="236219"/>
                  </a:moveTo>
                  <a:lnTo>
                    <a:pt x="106045" y="236219"/>
                  </a:lnTo>
                  <a:lnTo>
                    <a:pt x="105613" y="237489"/>
                  </a:lnTo>
                  <a:lnTo>
                    <a:pt x="103987" y="240029"/>
                  </a:lnTo>
                  <a:lnTo>
                    <a:pt x="101790" y="241299"/>
                  </a:lnTo>
                  <a:lnTo>
                    <a:pt x="100850" y="243839"/>
                  </a:lnTo>
                  <a:lnTo>
                    <a:pt x="637323" y="243839"/>
                  </a:lnTo>
                  <a:lnTo>
                    <a:pt x="637271" y="242569"/>
                  </a:lnTo>
                  <a:lnTo>
                    <a:pt x="638835" y="241299"/>
                  </a:lnTo>
                  <a:lnTo>
                    <a:pt x="638403" y="241299"/>
                  </a:lnTo>
                  <a:lnTo>
                    <a:pt x="637908" y="240029"/>
                  </a:lnTo>
                  <a:lnTo>
                    <a:pt x="638517" y="240029"/>
                  </a:lnTo>
                  <a:lnTo>
                    <a:pt x="637794" y="238759"/>
                  </a:lnTo>
                  <a:lnTo>
                    <a:pt x="638213" y="237489"/>
                  </a:lnTo>
                  <a:lnTo>
                    <a:pt x="107911" y="237489"/>
                  </a:lnTo>
                  <a:lnTo>
                    <a:pt x="106349" y="236219"/>
                  </a:lnTo>
                  <a:close/>
                </a:path>
                <a:path w="643890" h="614679">
                  <a:moveTo>
                    <a:pt x="109486" y="231139"/>
                  </a:moveTo>
                  <a:lnTo>
                    <a:pt x="108877" y="233679"/>
                  </a:lnTo>
                  <a:lnTo>
                    <a:pt x="108432" y="233679"/>
                  </a:lnTo>
                  <a:lnTo>
                    <a:pt x="108000" y="234949"/>
                  </a:lnTo>
                  <a:lnTo>
                    <a:pt x="107657" y="236219"/>
                  </a:lnTo>
                  <a:lnTo>
                    <a:pt x="107911" y="237489"/>
                  </a:lnTo>
                  <a:lnTo>
                    <a:pt x="638213" y="237489"/>
                  </a:lnTo>
                  <a:lnTo>
                    <a:pt x="638098" y="236219"/>
                  </a:lnTo>
                  <a:lnTo>
                    <a:pt x="638708" y="234949"/>
                  </a:lnTo>
                  <a:lnTo>
                    <a:pt x="639102" y="234949"/>
                  </a:lnTo>
                  <a:lnTo>
                    <a:pt x="639186" y="233679"/>
                  </a:lnTo>
                  <a:lnTo>
                    <a:pt x="639271" y="232409"/>
                  </a:lnTo>
                  <a:lnTo>
                    <a:pt x="110299" y="232409"/>
                  </a:lnTo>
                  <a:lnTo>
                    <a:pt x="109486" y="231139"/>
                  </a:lnTo>
                  <a:close/>
                </a:path>
                <a:path w="643890" h="614679">
                  <a:moveTo>
                    <a:pt x="640397" y="223519"/>
                  </a:moveTo>
                  <a:lnTo>
                    <a:pt x="114452" y="223519"/>
                  </a:lnTo>
                  <a:lnTo>
                    <a:pt x="114084" y="226059"/>
                  </a:lnTo>
                  <a:lnTo>
                    <a:pt x="113626" y="226059"/>
                  </a:lnTo>
                  <a:lnTo>
                    <a:pt x="113347" y="227329"/>
                  </a:lnTo>
                  <a:lnTo>
                    <a:pt x="113131" y="227329"/>
                  </a:lnTo>
                  <a:lnTo>
                    <a:pt x="112496" y="228599"/>
                  </a:lnTo>
                  <a:lnTo>
                    <a:pt x="111696" y="228599"/>
                  </a:lnTo>
                  <a:lnTo>
                    <a:pt x="111366" y="229869"/>
                  </a:lnTo>
                  <a:lnTo>
                    <a:pt x="111086" y="229869"/>
                  </a:lnTo>
                  <a:lnTo>
                    <a:pt x="110769" y="231139"/>
                  </a:lnTo>
                  <a:lnTo>
                    <a:pt x="110528" y="232409"/>
                  </a:lnTo>
                  <a:lnTo>
                    <a:pt x="639271" y="232409"/>
                  </a:lnTo>
                  <a:lnTo>
                    <a:pt x="639356" y="231139"/>
                  </a:lnTo>
                  <a:lnTo>
                    <a:pt x="639711" y="228599"/>
                  </a:lnTo>
                  <a:lnTo>
                    <a:pt x="639800" y="224789"/>
                  </a:lnTo>
                  <a:lnTo>
                    <a:pt x="641337" y="224789"/>
                  </a:lnTo>
                  <a:lnTo>
                    <a:pt x="640397" y="223519"/>
                  </a:lnTo>
                  <a:close/>
                </a:path>
                <a:path w="643890" h="614679">
                  <a:moveTo>
                    <a:pt x="122859" y="217169"/>
                  </a:moveTo>
                  <a:lnTo>
                    <a:pt x="121145" y="217169"/>
                  </a:lnTo>
                  <a:lnTo>
                    <a:pt x="121818" y="219709"/>
                  </a:lnTo>
                  <a:lnTo>
                    <a:pt x="120408" y="219709"/>
                  </a:lnTo>
                  <a:lnTo>
                    <a:pt x="119278" y="220979"/>
                  </a:lnTo>
                  <a:lnTo>
                    <a:pt x="118541" y="220979"/>
                  </a:lnTo>
                  <a:lnTo>
                    <a:pt x="117500" y="222249"/>
                  </a:lnTo>
                  <a:lnTo>
                    <a:pt x="116065" y="223519"/>
                  </a:lnTo>
                  <a:lnTo>
                    <a:pt x="640727" y="223519"/>
                  </a:lnTo>
                  <a:lnTo>
                    <a:pt x="640511" y="222249"/>
                  </a:lnTo>
                  <a:lnTo>
                    <a:pt x="639864" y="220979"/>
                  </a:lnTo>
                  <a:lnTo>
                    <a:pt x="640245" y="218439"/>
                  </a:lnTo>
                  <a:lnTo>
                    <a:pt x="122783" y="218439"/>
                  </a:lnTo>
                  <a:lnTo>
                    <a:pt x="122859" y="217169"/>
                  </a:lnTo>
                  <a:close/>
                </a:path>
                <a:path w="643890" h="614679">
                  <a:moveTo>
                    <a:pt x="643331" y="195579"/>
                  </a:moveTo>
                  <a:lnTo>
                    <a:pt x="142608" y="195579"/>
                  </a:lnTo>
                  <a:lnTo>
                    <a:pt x="141198" y="196849"/>
                  </a:lnTo>
                  <a:lnTo>
                    <a:pt x="140246" y="198119"/>
                  </a:lnTo>
                  <a:lnTo>
                    <a:pt x="139179" y="198119"/>
                  </a:lnTo>
                  <a:lnTo>
                    <a:pt x="137553" y="200659"/>
                  </a:lnTo>
                  <a:lnTo>
                    <a:pt x="136944" y="201929"/>
                  </a:lnTo>
                  <a:lnTo>
                    <a:pt x="135724" y="203199"/>
                  </a:lnTo>
                  <a:lnTo>
                    <a:pt x="134124" y="204469"/>
                  </a:lnTo>
                  <a:lnTo>
                    <a:pt x="133273" y="205739"/>
                  </a:lnTo>
                  <a:lnTo>
                    <a:pt x="132549" y="208279"/>
                  </a:lnTo>
                  <a:lnTo>
                    <a:pt x="131991" y="208279"/>
                  </a:lnTo>
                  <a:lnTo>
                    <a:pt x="131038" y="209549"/>
                  </a:lnTo>
                  <a:lnTo>
                    <a:pt x="129844" y="210819"/>
                  </a:lnTo>
                  <a:lnTo>
                    <a:pt x="128866" y="212089"/>
                  </a:lnTo>
                  <a:lnTo>
                    <a:pt x="128384" y="212089"/>
                  </a:lnTo>
                  <a:lnTo>
                    <a:pt x="128231" y="213359"/>
                  </a:lnTo>
                  <a:lnTo>
                    <a:pt x="126580" y="213359"/>
                  </a:lnTo>
                  <a:lnTo>
                    <a:pt x="125628" y="214629"/>
                  </a:lnTo>
                  <a:lnTo>
                    <a:pt x="125145" y="215899"/>
                  </a:lnTo>
                  <a:lnTo>
                    <a:pt x="122999" y="215899"/>
                  </a:lnTo>
                  <a:lnTo>
                    <a:pt x="123075" y="218439"/>
                  </a:lnTo>
                  <a:lnTo>
                    <a:pt x="641096" y="218439"/>
                  </a:lnTo>
                  <a:lnTo>
                    <a:pt x="640600" y="217169"/>
                  </a:lnTo>
                  <a:lnTo>
                    <a:pt x="642315" y="217169"/>
                  </a:lnTo>
                  <a:lnTo>
                    <a:pt x="641743" y="215899"/>
                  </a:lnTo>
                  <a:lnTo>
                    <a:pt x="641337" y="213359"/>
                  </a:lnTo>
                  <a:lnTo>
                    <a:pt x="641743" y="212089"/>
                  </a:lnTo>
                  <a:lnTo>
                    <a:pt x="641769" y="210819"/>
                  </a:lnTo>
                  <a:lnTo>
                    <a:pt x="642645" y="210819"/>
                  </a:lnTo>
                  <a:lnTo>
                    <a:pt x="641426" y="209549"/>
                  </a:lnTo>
                  <a:lnTo>
                    <a:pt x="641273" y="209549"/>
                  </a:lnTo>
                  <a:lnTo>
                    <a:pt x="643140" y="208279"/>
                  </a:lnTo>
                  <a:lnTo>
                    <a:pt x="641642" y="205739"/>
                  </a:lnTo>
                  <a:lnTo>
                    <a:pt x="641908" y="204469"/>
                  </a:lnTo>
                  <a:lnTo>
                    <a:pt x="641908" y="196849"/>
                  </a:lnTo>
                  <a:lnTo>
                    <a:pt x="642315" y="196849"/>
                  </a:lnTo>
                  <a:lnTo>
                    <a:pt x="643331" y="195579"/>
                  </a:lnTo>
                  <a:close/>
                </a:path>
                <a:path w="643890" h="614679">
                  <a:moveTo>
                    <a:pt x="641223" y="187959"/>
                  </a:moveTo>
                  <a:lnTo>
                    <a:pt x="148247" y="187959"/>
                  </a:lnTo>
                  <a:lnTo>
                    <a:pt x="147802" y="189229"/>
                  </a:lnTo>
                  <a:lnTo>
                    <a:pt x="147548" y="189229"/>
                  </a:lnTo>
                  <a:lnTo>
                    <a:pt x="147154" y="190499"/>
                  </a:lnTo>
                  <a:lnTo>
                    <a:pt x="146367" y="190499"/>
                  </a:lnTo>
                  <a:lnTo>
                    <a:pt x="144983" y="191769"/>
                  </a:lnTo>
                  <a:lnTo>
                    <a:pt x="144348" y="195579"/>
                  </a:lnTo>
                  <a:lnTo>
                    <a:pt x="642099" y="195579"/>
                  </a:lnTo>
                  <a:lnTo>
                    <a:pt x="641489" y="194309"/>
                  </a:lnTo>
                  <a:lnTo>
                    <a:pt x="641096" y="191769"/>
                  </a:lnTo>
                  <a:lnTo>
                    <a:pt x="642315" y="190499"/>
                  </a:lnTo>
                  <a:lnTo>
                    <a:pt x="641223" y="187959"/>
                  </a:lnTo>
                  <a:close/>
                </a:path>
                <a:path w="643890" h="614679">
                  <a:moveTo>
                    <a:pt x="640549" y="177799"/>
                  </a:moveTo>
                  <a:lnTo>
                    <a:pt x="157645" y="177799"/>
                  </a:lnTo>
                  <a:lnTo>
                    <a:pt x="156349" y="179069"/>
                  </a:lnTo>
                  <a:lnTo>
                    <a:pt x="154241" y="181609"/>
                  </a:lnTo>
                  <a:lnTo>
                    <a:pt x="153047" y="182879"/>
                  </a:lnTo>
                  <a:lnTo>
                    <a:pt x="151892" y="182879"/>
                  </a:lnTo>
                  <a:lnTo>
                    <a:pt x="151930" y="184149"/>
                  </a:lnTo>
                  <a:lnTo>
                    <a:pt x="151587" y="184149"/>
                  </a:lnTo>
                  <a:lnTo>
                    <a:pt x="150507" y="185419"/>
                  </a:lnTo>
                  <a:lnTo>
                    <a:pt x="150590" y="186689"/>
                  </a:lnTo>
                  <a:lnTo>
                    <a:pt x="150672" y="187959"/>
                  </a:lnTo>
                  <a:lnTo>
                    <a:pt x="642035" y="187959"/>
                  </a:lnTo>
                  <a:lnTo>
                    <a:pt x="641819" y="186689"/>
                  </a:lnTo>
                  <a:lnTo>
                    <a:pt x="641705" y="185419"/>
                  </a:lnTo>
                  <a:lnTo>
                    <a:pt x="641451" y="184149"/>
                  </a:lnTo>
                  <a:lnTo>
                    <a:pt x="641337" y="182879"/>
                  </a:lnTo>
                  <a:lnTo>
                    <a:pt x="641908" y="181609"/>
                  </a:lnTo>
                  <a:lnTo>
                    <a:pt x="640918" y="180339"/>
                  </a:lnTo>
                  <a:lnTo>
                    <a:pt x="640943" y="179069"/>
                  </a:lnTo>
                  <a:lnTo>
                    <a:pt x="640791" y="179069"/>
                  </a:lnTo>
                  <a:lnTo>
                    <a:pt x="640549" y="177799"/>
                  </a:lnTo>
                  <a:close/>
                </a:path>
                <a:path w="643890" h="614679">
                  <a:moveTo>
                    <a:pt x="636816" y="170179"/>
                  </a:moveTo>
                  <a:lnTo>
                    <a:pt x="164553" y="170179"/>
                  </a:lnTo>
                  <a:lnTo>
                    <a:pt x="164642" y="171449"/>
                  </a:lnTo>
                  <a:lnTo>
                    <a:pt x="163664" y="172719"/>
                  </a:lnTo>
                  <a:lnTo>
                    <a:pt x="162191" y="172719"/>
                  </a:lnTo>
                  <a:lnTo>
                    <a:pt x="161467" y="173989"/>
                  </a:lnTo>
                  <a:lnTo>
                    <a:pt x="159842" y="175259"/>
                  </a:lnTo>
                  <a:lnTo>
                    <a:pt x="159562" y="175259"/>
                  </a:lnTo>
                  <a:lnTo>
                    <a:pt x="159169" y="176529"/>
                  </a:lnTo>
                  <a:lnTo>
                    <a:pt x="158089" y="176529"/>
                  </a:lnTo>
                  <a:lnTo>
                    <a:pt x="157848" y="177799"/>
                  </a:lnTo>
                  <a:lnTo>
                    <a:pt x="640245" y="177799"/>
                  </a:lnTo>
                  <a:lnTo>
                    <a:pt x="639775" y="176529"/>
                  </a:lnTo>
                  <a:lnTo>
                    <a:pt x="639895" y="175259"/>
                  </a:lnTo>
                  <a:lnTo>
                    <a:pt x="640016" y="173989"/>
                  </a:lnTo>
                  <a:lnTo>
                    <a:pt x="638009" y="173989"/>
                  </a:lnTo>
                  <a:lnTo>
                    <a:pt x="637705" y="171449"/>
                  </a:lnTo>
                  <a:lnTo>
                    <a:pt x="636841" y="171449"/>
                  </a:lnTo>
                  <a:lnTo>
                    <a:pt x="636816" y="170179"/>
                  </a:lnTo>
                  <a:close/>
                </a:path>
                <a:path w="643890" h="614679">
                  <a:moveTo>
                    <a:pt x="623265" y="160019"/>
                  </a:moveTo>
                  <a:lnTo>
                    <a:pt x="173964" y="160019"/>
                  </a:lnTo>
                  <a:lnTo>
                    <a:pt x="172618" y="161289"/>
                  </a:lnTo>
                  <a:lnTo>
                    <a:pt x="171945" y="161289"/>
                  </a:lnTo>
                  <a:lnTo>
                    <a:pt x="171129" y="162423"/>
                  </a:lnTo>
                  <a:lnTo>
                    <a:pt x="171030" y="162559"/>
                  </a:lnTo>
                  <a:lnTo>
                    <a:pt x="171945" y="163829"/>
                  </a:lnTo>
                  <a:lnTo>
                    <a:pt x="170180" y="163829"/>
                  </a:lnTo>
                  <a:lnTo>
                    <a:pt x="170357" y="165099"/>
                  </a:lnTo>
                  <a:lnTo>
                    <a:pt x="169189" y="166369"/>
                  </a:lnTo>
                  <a:lnTo>
                    <a:pt x="168059" y="166369"/>
                  </a:lnTo>
                  <a:lnTo>
                    <a:pt x="167170" y="167639"/>
                  </a:lnTo>
                  <a:lnTo>
                    <a:pt x="166712" y="168909"/>
                  </a:lnTo>
                  <a:lnTo>
                    <a:pt x="167259" y="170179"/>
                  </a:lnTo>
                  <a:lnTo>
                    <a:pt x="634377" y="170179"/>
                  </a:lnTo>
                  <a:lnTo>
                    <a:pt x="633780" y="168909"/>
                  </a:lnTo>
                  <a:lnTo>
                    <a:pt x="632955" y="167639"/>
                  </a:lnTo>
                  <a:lnTo>
                    <a:pt x="632015" y="166369"/>
                  </a:lnTo>
                  <a:lnTo>
                    <a:pt x="628256" y="165099"/>
                  </a:lnTo>
                  <a:lnTo>
                    <a:pt x="626021" y="162559"/>
                  </a:lnTo>
                  <a:lnTo>
                    <a:pt x="623265" y="160019"/>
                  </a:lnTo>
                  <a:close/>
                </a:path>
                <a:path w="643890" h="614679">
                  <a:moveTo>
                    <a:pt x="606767" y="144779"/>
                  </a:moveTo>
                  <a:lnTo>
                    <a:pt x="185356" y="144779"/>
                  </a:lnTo>
                  <a:lnTo>
                    <a:pt x="183896" y="147319"/>
                  </a:lnTo>
                  <a:lnTo>
                    <a:pt x="182587" y="149859"/>
                  </a:lnTo>
                  <a:lnTo>
                    <a:pt x="179793" y="152399"/>
                  </a:lnTo>
                  <a:lnTo>
                    <a:pt x="178206" y="152399"/>
                  </a:lnTo>
                  <a:lnTo>
                    <a:pt x="178879" y="154939"/>
                  </a:lnTo>
                  <a:lnTo>
                    <a:pt x="175425" y="154939"/>
                  </a:lnTo>
                  <a:lnTo>
                    <a:pt x="174967" y="157479"/>
                  </a:lnTo>
                  <a:lnTo>
                    <a:pt x="174688" y="160019"/>
                  </a:lnTo>
                  <a:lnTo>
                    <a:pt x="622630" y="160019"/>
                  </a:lnTo>
                  <a:lnTo>
                    <a:pt x="622287" y="158749"/>
                  </a:lnTo>
                  <a:lnTo>
                    <a:pt x="621652" y="158749"/>
                  </a:lnTo>
                  <a:lnTo>
                    <a:pt x="620001" y="157479"/>
                  </a:lnTo>
                  <a:lnTo>
                    <a:pt x="619023" y="156209"/>
                  </a:lnTo>
                  <a:lnTo>
                    <a:pt x="613397" y="151129"/>
                  </a:lnTo>
                  <a:lnTo>
                    <a:pt x="611111" y="149859"/>
                  </a:lnTo>
                  <a:lnTo>
                    <a:pt x="609371" y="149859"/>
                  </a:lnTo>
                  <a:lnTo>
                    <a:pt x="609485" y="148589"/>
                  </a:lnTo>
                  <a:lnTo>
                    <a:pt x="609219" y="148589"/>
                  </a:lnTo>
                  <a:lnTo>
                    <a:pt x="608634" y="147319"/>
                  </a:lnTo>
                  <a:lnTo>
                    <a:pt x="607199" y="146049"/>
                  </a:lnTo>
                  <a:lnTo>
                    <a:pt x="606767" y="144779"/>
                  </a:lnTo>
                  <a:close/>
                </a:path>
                <a:path w="643890" h="614679">
                  <a:moveTo>
                    <a:pt x="610349" y="148589"/>
                  </a:moveTo>
                  <a:lnTo>
                    <a:pt x="610120" y="148589"/>
                  </a:lnTo>
                  <a:lnTo>
                    <a:pt x="609371" y="149859"/>
                  </a:lnTo>
                  <a:lnTo>
                    <a:pt x="611111" y="149859"/>
                  </a:lnTo>
                  <a:lnTo>
                    <a:pt x="610349" y="148589"/>
                  </a:lnTo>
                  <a:close/>
                </a:path>
                <a:path w="643890" h="614679">
                  <a:moveTo>
                    <a:pt x="585177" y="126999"/>
                  </a:moveTo>
                  <a:lnTo>
                    <a:pt x="199821" y="126999"/>
                  </a:lnTo>
                  <a:lnTo>
                    <a:pt x="198932" y="128269"/>
                  </a:lnTo>
                  <a:lnTo>
                    <a:pt x="197688" y="129539"/>
                  </a:lnTo>
                  <a:lnTo>
                    <a:pt x="196824" y="130809"/>
                  </a:lnTo>
                  <a:lnTo>
                    <a:pt x="196913" y="132079"/>
                  </a:lnTo>
                  <a:lnTo>
                    <a:pt x="197002" y="133349"/>
                  </a:lnTo>
                  <a:lnTo>
                    <a:pt x="195973" y="133349"/>
                  </a:lnTo>
                  <a:lnTo>
                    <a:pt x="194081" y="134619"/>
                  </a:lnTo>
                  <a:lnTo>
                    <a:pt x="193929" y="137159"/>
                  </a:lnTo>
                  <a:lnTo>
                    <a:pt x="191350" y="138429"/>
                  </a:lnTo>
                  <a:lnTo>
                    <a:pt x="190220" y="139699"/>
                  </a:lnTo>
                  <a:lnTo>
                    <a:pt x="188455" y="142239"/>
                  </a:lnTo>
                  <a:lnTo>
                    <a:pt x="187655" y="143509"/>
                  </a:lnTo>
                  <a:lnTo>
                    <a:pt x="187286" y="144779"/>
                  </a:lnTo>
                  <a:lnTo>
                    <a:pt x="604901" y="144779"/>
                  </a:lnTo>
                  <a:lnTo>
                    <a:pt x="604812" y="143509"/>
                  </a:lnTo>
                  <a:lnTo>
                    <a:pt x="603745" y="143509"/>
                  </a:lnTo>
                  <a:lnTo>
                    <a:pt x="602449" y="142239"/>
                  </a:lnTo>
                  <a:lnTo>
                    <a:pt x="601967" y="142239"/>
                  </a:lnTo>
                  <a:lnTo>
                    <a:pt x="599313" y="139699"/>
                  </a:lnTo>
                  <a:lnTo>
                    <a:pt x="597230" y="137159"/>
                  </a:lnTo>
                  <a:lnTo>
                    <a:pt x="592912" y="134619"/>
                  </a:lnTo>
                  <a:lnTo>
                    <a:pt x="592455" y="133349"/>
                  </a:lnTo>
                  <a:lnTo>
                    <a:pt x="590905" y="132079"/>
                  </a:lnTo>
                  <a:lnTo>
                    <a:pt x="589800" y="130809"/>
                  </a:lnTo>
                  <a:lnTo>
                    <a:pt x="587717" y="129539"/>
                  </a:lnTo>
                  <a:lnTo>
                    <a:pt x="586409" y="128269"/>
                  </a:lnTo>
                  <a:lnTo>
                    <a:pt x="586003" y="128269"/>
                  </a:lnTo>
                  <a:lnTo>
                    <a:pt x="585177" y="126999"/>
                  </a:lnTo>
                  <a:close/>
                </a:path>
                <a:path w="643890" h="614679">
                  <a:moveTo>
                    <a:pt x="582650" y="124459"/>
                  </a:moveTo>
                  <a:lnTo>
                    <a:pt x="580783" y="125729"/>
                  </a:lnTo>
                  <a:lnTo>
                    <a:pt x="202184" y="125729"/>
                  </a:lnTo>
                  <a:lnTo>
                    <a:pt x="201434" y="126999"/>
                  </a:lnTo>
                  <a:lnTo>
                    <a:pt x="583222" y="126999"/>
                  </a:lnTo>
                  <a:lnTo>
                    <a:pt x="583044" y="125729"/>
                  </a:lnTo>
                  <a:lnTo>
                    <a:pt x="582650" y="124459"/>
                  </a:lnTo>
                  <a:close/>
                </a:path>
                <a:path w="643890" h="614679">
                  <a:moveTo>
                    <a:pt x="202933" y="121919"/>
                  </a:moveTo>
                  <a:lnTo>
                    <a:pt x="204088" y="123228"/>
                  </a:lnTo>
                  <a:lnTo>
                    <a:pt x="203669" y="124459"/>
                  </a:lnTo>
                  <a:lnTo>
                    <a:pt x="202755" y="124459"/>
                  </a:lnTo>
                  <a:lnTo>
                    <a:pt x="202844" y="125729"/>
                  </a:lnTo>
                  <a:lnTo>
                    <a:pt x="580783" y="125729"/>
                  </a:lnTo>
                  <a:lnTo>
                    <a:pt x="580295" y="123228"/>
                  </a:lnTo>
                  <a:lnTo>
                    <a:pt x="204883" y="123228"/>
                  </a:lnTo>
                  <a:lnTo>
                    <a:pt x="202933" y="121919"/>
                  </a:lnTo>
                  <a:close/>
                </a:path>
                <a:path w="643890" h="614679">
                  <a:moveTo>
                    <a:pt x="578726" y="121919"/>
                  </a:moveTo>
                  <a:lnTo>
                    <a:pt x="204381" y="121919"/>
                  </a:lnTo>
                  <a:lnTo>
                    <a:pt x="204839" y="123228"/>
                  </a:lnTo>
                  <a:lnTo>
                    <a:pt x="579275" y="123228"/>
                  </a:lnTo>
                  <a:lnTo>
                    <a:pt x="578726" y="121919"/>
                  </a:lnTo>
                  <a:close/>
                </a:path>
                <a:path w="643890" h="614679">
                  <a:moveTo>
                    <a:pt x="218008" y="104139"/>
                  </a:moveTo>
                  <a:lnTo>
                    <a:pt x="217448" y="105259"/>
                  </a:lnTo>
                  <a:lnTo>
                    <a:pt x="217335" y="106679"/>
                  </a:lnTo>
                  <a:lnTo>
                    <a:pt x="215709" y="106679"/>
                  </a:lnTo>
                  <a:lnTo>
                    <a:pt x="215188" y="110489"/>
                  </a:lnTo>
                  <a:lnTo>
                    <a:pt x="213118" y="110489"/>
                  </a:lnTo>
                  <a:lnTo>
                    <a:pt x="212598" y="113029"/>
                  </a:lnTo>
                  <a:lnTo>
                    <a:pt x="212445" y="113029"/>
                  </a:lnTo>
                  <a:lnTo>
                    <a:pt x="209880" y="114299"/>
                  </a:lnTo>
                  <a:lnTo>
                    <a:pt x="210210" y="116839"/>
                  </a:lnTo>
                  <a:lnTo>
                    <a:pt x="207949" y="118109"/>
                  </a:lnTo>
                  <a:lnTo>
                    <a:pt x="207581" y="119379"/>
                  </a:lnTo>
                  <a:lnTo>
                    <a:pt x="206692" y="120649"/>
                  </a:lnTo>
                  <a:lnTo>
                    <a:pt x="205270" y="121919"/>
                  </a:lnTo>
                  <a:lnTo>
                    <a:pt x="578065" y="121919"/>
                  </a:lnTo>
                  <a:lnTo>
                    <a:pt x="577392" y="120649"/>
                  </a:lnTo>
                  <a:lnTo>
                    <a:pt x="576897" y="120649"/>
                  </a:lnTo>
                  <a:lnTo>
                    <a:pt x="575564" y="119379"/>
                  </a:lnTo>
                  <a:lnTo>
                    <a:pt x="574268" y="118109"/>
                  </a:lnTo>
                  <a:lnTo>
                    <a:pt x="572871" y="116839"/>
                  </a:lnTo>
                  <a:lnTo>
                    <a:pt x="570788" y="115569"/>
                  </a:lnTo>
                  <a:lnTo>
                    <a:pt x="568490" y="114299"/>
                  </a:lnTo>
                  <a:lnTo>
                    <a:pt x="566877" y="111759"/>
                  </a:lnTo>
                  <a:lnTo>
                    <a:pt x="565594" y="111759"/>
                  </a:lnTo>
                  <a:lnTo>
                    <a:pt x="565099" y="110489"/>
                  </a:lnTo>
                  <a:lnTo>
                    <a:pt x="564032" y="109219"/>
                  </a:lnTo>
                  <a:lnTo>
                    <a:pt x="562381" y="107949"/>
                  </a:lnTo>
                  <a:lnTo>
                    <a:pt x="560311" y="107949"/>
                  </a:lnTo>
                  <a:lnTo>
                    <a:pt x="559358" y="105409"/>
                  </a:lnTo>
                  <a:lnTo>
                    <a:pt x="219329" y="105409"/>
                  </a:lnTo>
                  <a:lnTo>
                    <a:pt x="219329" y="105259"/>
                  </a:lnTo>
                  <a:lnTo>
                    <a:pt x="218008" y="104139"/>
                  </a:lnTo>
                  <a:close/>
                </a:path>
                <a:path w="643890" h="614679">
                  <a:moveTo>
                    <a:pt x="219329" y="105259"/>
                  </a:moveTo>
                  <a:lnTo>
                    <a:pt x="219329" y="105409"/>
                  </a:lnTo>
                  <a:lnTo>
                    <a:pt x="219506" y="105409"/>
                  </a:lnTo>
                  <a:lnTo>
                    <a:pt x="219329" y="105259"/>
                  </a:lnTo>
                  <a:close/>
                </a:path>
                <a:path w="643890" h="614679">
                  <a:moveTo>
                    <a:pt x="539877" y="88899"/>
                  </a:moveTo>
                  <a:lnTo>
                    <a:pt x="230111" y="88899"/>
                  </a:lnTo>
                  <a:lnTo>
                    <a:pt x="231038" y="91439"/>
                  </a:lnTo>
                  <a:lnTo>
                    <a:pt x="230581" y="91439"/>
                  </a:lnTo>
                  <a:lnTo>
                    <a:pt x="230111" y="92709"/>
                  </a:lnTo>
                  <a:lnTo>
                    <a:pt x="229539" y="92709"/>
                  </a:lnTo>
                  <a:lnTo>
                    <a:pt x="229019" y="93979"/>
                  </a:lnTo>
                  <a:lnTo>
                    <a:pt x="228549" y="93979"/>
                  </a:lnTo>
                  <a:lnTo>
                    <a:pt x="227355" y="96519"/>
                  </a:lnTo>
                  <a:lnTo>
                    <a:pt x="225221" y="97789"/>
                  </a:lnTo>
                  <a:lnTo>
                    <a:pt x="224421" y="99059"/>
                  </a:lnTo>
                  <a:lnTo>
                    <a:pt x="224218" y="100329"/>
                  </a:lnTo>
                  <a:lnTo>
                    <a:pt x="220154" y="100329"/>
                  </a:lnTo>
                  <a:lnTo>
                    <a:pt x="219329" y="101599"/>
                  </a:lnTo>
                  <a:lnTo>
                    <a:pt x="219329" y="105259"/>
                  </a:lnTo>
                  <a:lnTo>
                    <a:pt x="219506" y="105409"/>
                  </a:lnTo>
                  <a:lnTo>
                    <a:pt x="557237" y="105409"/>
                  </a:lnTo>
                  <a:lnTo>
                    <a:pt x="556907" y="104139"/>
                  </a:lnTo>
                  <a:lnTo>
                    <a:pt x="555879" y="102869"/>
                  </a:lnTo>
                  <a:lnTo>
                    <a:pt x="554405" y="101599"/>
                  </a:lnTo>
                  <a:lnTo>
                    <a:pt x="552780" y="101599"/>
                  </a:lnTo>
                  <a:lnTo>
                    <a:pt x="552043" y="99059"/>
                  </a:lnTo>
                  <a:lnTo>
                    <a:pt x="550760" y="99059"/>
                  </a:lnTo>
                  <a:lnTo>
                    <a:pt x="550316" y="97789"/>
                  </a:lnTo>
                  <a:lnTo>
                    <a:pt x="548322" y="97789"/>
                  </a:lnTo>
                  <a:lnTo>
                    <a:pt x="547649" y="96519"/>
                  </a:lnTo>
                  <a:lnTo>
                    <a:pt x="546912" y="95249"/>
                  </a:lnTo>
                  <a:lnTo>
                    <a:pt x="546392" y="95249"/>
                  </a:lnTo>
                  <a:lnTo>
                    <a:pt x="544779" y="93979"/>
                  </a:lnTo>
                  <a:lnTo>
                    <a:pt x="543242" y="92709"/>
                  </a:lnTo>
                  <a:lnTo>
                    <a:pt x="540067" y="90169"/>
                  </a:lnTo>
                  <a:lnTo>
                    <a:pt x="539877" y="88899"/>
                  </a:lnTo>
                  <a:close/>
                </a:path>
                <a:path w="643890" h="614679">
                  <a:moveTo>
                    <a:pt x="241020" y="74929"/>
                  </a:moveTo>
                  <a:lnTo>
                    <a:pt x="240322" y="74929"/>
                  </a:lnTo>
                  <a:lnTo>
                    <a:pt x="240214" y="76199"/>
                  </a:lnTo>
                  <a:lnTo>
                    <a:pt x="240106" y="77469"/>
                  </a:lnTo>
                  <a:lnTo>
                    <a:pt x="239369" y="80009"/>
                  </a:lnTo>
                  <a:lnTo>
                    <a:pt x="236804" y="81279"/>
                  </a:lnTo>
                  <a:lnTo>
                    <a:pt x="235991" y="81279"/>
                  </a:lnTo>
                  <a:lnTo>
                    <a:pt x="236283" y="82549"/>
                  </a:lnTo>
                  <a:lnTo>
                    <a:pt x="236283" y="83819"/>
                  </a:lnTo>
                  <a:lnTo>
                    <a:pt x="235191" y="83819"/>
                  </a:lnTo>
                  <a:lnTo>
                    <a:pt x="234950" y="85089"/>
                  </a:lnTo>
                  <a:lnTo>
                    <a:pt x="234276" y="86359"/>
                  </a:lnTo>
                  <a:lnTo>
                    <a:pt x="233565" y="87629"/>
                  </a:lnTo>
                  <a:lnTo>
                    <a:pt x="232016" y="88899"/>
                  </a:lnTo>
                  <a:lnTo>
                    <a:pt x="538175" y="88899"/>
                  </a:lnTo>
                  <a:lnTo>
                    <a:pt x="536892" y="87629"/>
                  </a:lnTo>
                  <a:lnTo>
                    <a:pt x="535660" y="86359"/>
                  </a:lnTo>
                  <a:lnTo>
                    <a:pt x="533869" y="85089"/>
                  </a:lnTo>
                  <a:lnTo>
                    <a:pt x="533285" y="85089"/>
                  </a:lnTo>
                  <a:lnTo>
                    <a:pt x="531533" y="83819"/>
                  </a:lnTo>
                  <a:lnTo>
                    <a:pt x="530440" y="82549"/>
                  </a:lnTo>
                  <a:lnTo>
                    <a:pt x="530110" y="82549"/>
                  </a:lnTo>
                  <a:lnTo>
                    <a:pt x="527773" y="81279"/>
                  </a:lnTo>
                  <a:lnTo>
                    <a:pt x="526376" y="78739"/>
                  </a:lnTo>
                  <a:lnTo>
                    <a:pt x="524725" y="77469"/>
                  </a:lnTo>
                  <a:lnTo>
                    <a:pt x="522465" y="76199"/>
                  </a:lnTo>
                  <a:lnTo>
                    <a:pt x="241325" y="76199"/>
                  </a:lnTo>
                  <a:lnTo>
                    <a:pt x="241020" y="74929"/>
                  </a:lnTo>
                  <a:close/>
                </a:path>
                <a:path w="643890" h="614679">
                  <a:moveTo>
                    <a:pt x="502500" y="57149"/>
                  </a:moveTo>
                  <a:lnTo>
                    <a:pt x="501370" y="58419"/>
                  </a:lnTo>
                  <a:lnTo>
                    <a:pt x="257568" y="58419"/>
                  </a:lnTo>
                  <a:lnTo>
                    <a:pt x="256806" y="59689"/>
                  </a:lnTo>
                  <a:lnTo>
                    <a:pt x="254965" y="60959"/>
                  </a:lnTo>
                  <a:lnTo>
                    <a:pt x="255092" y="62229"/>
                  </a:lnTo>
                  <a:lnTo>
                    <a:pt x="253352" y="63499"/>
                  </a:lnTo>
                  <a:lnTo>
                    <a:pt x="252882" y="66039"/>
                  </a:lnTo>
                  <a:lnTo>
                    <a:pt x="249402" y="66039"/>
                  </a:lnTo>
                  <a:lnTo>
                    <a:pt x="248704" y="67309"/>
                  </a:lnTo>
                  <a:lnTo>
                    <a:pt x="247777" y="68579"/>
                  </a:lnTo>
                  <a:lnTo>
                    <a:pt x="246468" y="68579"/>
                  </a:lnTo>
                  <a:lnTo>
                    <a:pt x="246507" y="69849"/>
                  </a:lnTo>
                  <a:lnTo>
                    <a:pt x="241858" y="74929"/>
                  </a:lnTo>
                  <a:lnTo>
                    <a:pt x="241579" y="76199"/>
                  </a:lnTo>
                  <a:lnTo>
                    <a:pt x="522465" y="76199"/>
                  </a:lnTo>
                  <a:lnTo>
                    <a:pt x="521474" y="73659"/>
                  </a:lnTo>
                  <a:lnTo>
                    <a:pt x="516293" y="71119"/>
                  </a:lnTo>
                  <a:lnTo>
                    <a:pt x="513537" y="68579"/>
                  </a:lnTo>
                  <a:lnTo>
                    <a:pt x="510667" y="67309"/>
                  </a:lnTo>
                  <a:lnTo>
                    <a:pt x="509828" y="66039"/>
                  </a:lnTo>
                  <a:lnTo>
                    <a:pt x="510019" y="64769"/>
                  </a:lnTo>
                  <a:lnTo>
                    <a:pt x="508673" y="64769"/>
                  </a:lnTo>
                  <a:lnTo>
                    <a:pt x="508393" y="63499"/>
                  </a:lnTo>
                  <a:lnTo>
                    <a:pt x="505929" y="63499"/>
                  </a:lnTo>
                  <a:lnTo>
                    <a:pt x="506222" y="62229"/>
                  </a:lnTo>
                  <a:lnTo>
                    <a:pt x="256057" y="62229"/>
                  </a:lnTo>
                  <a:lnTo>
                    <a:pt x="256095" y="60959"/>
                  </a:lnTo>
                  <a:lnTo>
                    <a:pt x="504456" y="60959"/>
                  </a:lnTo>
                  <a:lnTo>
                    <a:pt x="504647" y="59689"/>
                  </a:lnTo>
                  <a:lnTo>
                    <a:pt x="502983" y="59689"/>
                  </a:lnTo>
                  <a:lnTo>
                    <a:pt x="502500" y="57149"/>
                  </a:lnTo>
                  <a:close/>
                </a:path>
                <a:path w="643890" h="614679">
                  <a:moveTo>
                    <a:pt x="504456" y="60959"/>
                  </a:moveTo>
                  <a:lnTo>
                    <a:pt x="256349" y="60959"/>
                  </a:lnTo>
                  <a:lnTo>
                    <a:pt x="256349" y="62229"/>
                  </a:lnTo>
                  <a:lnTo>
                    <a:pt x="504266" y="62229"/>
                  </a:lnTo>
                  <a:lnTo>
                    <a:pt x="504456" y="60959"/>
                  </a:lnTo>
                  <a:close/>
                </a:path>
                <a:path w="643890" h="614679">
                  <a:moveTo>
                    <a:pt x="500049" y="55879"/>
                  </a:moveTo>
                  <a:lnTo>
                    <a:pt x="259422" y="55879"/>
                  </a:lnTo>
                  <a:lnTo>
                    <a:pt x="257962" y="57149"/>
                  </a:lnTo>
                  <a:lnTo>
                    <a:pt x="258089" y="58419"/>
                  </a:lnTo>
                  <a:lnTo>
                    <a:pt x="500430" y="58419"/>
                  </a:lnTo>
                  <a:lnTo>
                    <a:pt x="500329" y="57149"/>
                  </a:lnTo>
                  <a:lnTo>
                    <a:pt x="500176" y="57149"/>
                  </a:lnTo>
                  <a:lnTo>
                    <a:pt x="500049" y="55879"/>
                  </a:lnTo>
                  <a:close/>
                </a:path>
                <a:path w="643890" h="614679">
                  <a:moveTo>
                    <a:pt x="497763" y="54609"/>
                  </a:moveTo>
                  <a:lnTo>
                    <a:pt x="260858" y="54609"/>
                  </a:lnTo>
                  <a:lnTo>
                    <a:pt x="260438" y="55879"/>
                  </a:lnTo>
                  <a:lnTo>
                    <a:pt x="498373" y="55879"/>
                  </a:lnTo>
                  <a:lnTo>
                    <a:pt x="497763" y="54609"/>
                  </a:lnTo>
                  <a:close/>
                </a:path>
                <a:path w="643890" h="614679">
                  <a:moveTo>
                    <a:pt x="484403" y="43179"/>
                  </a:moveTo>
                  <a:lnTo>
                    <a:pt x="271653" y="43179"/>
                  </a:lnTo>
                  <a:lnTo>
                    <a:pt x="270891" y="44449"/>
                  </a:lnTo>
                  <a:lnTo>
                    <a:pt x="269798" y="45719"/>
                  </a:lnTo>
                  <a:lnTo>
                    <a:pt x="267919" y="48259"/>
                  </a:lnTo>
                  <a:lnTo>
                    <a:pt x="266179" y="50799"/>
                  </a:lnTo>
                  <a:lnTo>
                    <a:pt x="264680" y="52069"/>
                  </a:lnTo>
                  <a:lnTo>
                    <a:pt x="263347" y="52069"/>
                  </a:lnTo>
                  <a:lnTo>
                    <a:pt x="262661" y="53339"/>
                  </a:lnTo>
                  <a:lnTo>
                    <a:pt x="261696" y="54609"/>
                  </a:lnTo>
                  <a:lnTo>
                    <a:pt x="496747" y="54609"/>
                  </a:lnTo>
                  <a:lnTo>
                    <a:pt x="495338" y="53339"/>
                  </a:lnTo>
                  <a:lnTo>
                    <a:pt x="493826" y="52069"/>
                  </a:lnTo>
                  <a:lnTo>
                    <a:pt x="492994" y="50799"/>
                  </a:lnTo>
                  <a:lnTo>
                    <a:pt x="491591" y="50799"/>
                  </a:lnTo>
                  <a:lnTo>
                    <a:pt x="491642" y="49529"/>
                  </a:lnTo>
                  <a:lnTo>
                    <a:pt x="489902" y="49529"/>
                  </a:lnTo>
                  <a:lnTo>
                    <a:pt x="489686" y="48259"/>
                  </a:lnTo>
                  <a:lnTo>
                    <a:pt x="489356" y="46989"/>
                  </a:lnTo>
                  <a:lnTo>
                    <a:pt x="487489" y="46989"/>
                  </a:lnTo>
                  <a:lnTo>
                    <a:pt x="487311" y="45719"/>
                  </a:lnTo>
                  <a:lnTo>
                    <a:pt x="485470" y="45719"/>
                  </a:lnTo>
                  <a:lnTo>
                    <a:pt x="484403" y="43179"/>
                  </a:lnTo>
                  <a:close/>
                </a:path>
                <a:path w="643890" h="614679">
                  <a:moveTo>
                    <a:pt x="492163" y="49529"/>
                  </a:moveTo>
                  <a:lnTo>
                    <a:pt x="491591" y="50799"/>
                  </a:lnTo>
                  <a:lnTo>
                    <a:pt x="492994" y="50799"/>
                  </a:lnTo>
                  <a:lnTo>
                    <a:pt x="492163" y="49529"/>
                  </a:lnTo>
                  <a:close/>
                </a:path>
                <a:path w="643890" h="614679">
                  <a:moveTo>
                    <a:pt x="488353" y="45719"/>
                  </a:moveTo>
                  <a:lnTo>
                    <a:pt x="487337" y="45719"/>
                  </a:lnTo>
                  <a:lnTo>
                    <a:pt x="487489" y="46989"/>
                  </a:lnTo>
                  <a:lnTo>
                    <a:pt x="489102" y="46989"/>
                  </a:lnTo>
                  <a:lnTo>
                    <a:pt x="488353" y="45719"/>
                  </a:lnTo>
                  <a:close/>
                </a:path>
                <a:path w="643890" h="614679">
                  <a:moveTo>
                    <a:pt x="476427" y="36829"/>
                  </a:moveTo>
                  <a:lnTo>
                    <a:pt x="276733" y="36829"/>
                  </a:lnTo>
                  <a:lnTo>
                    <a:pt x="276669" y="38099"/>
                  </a:lnTo>
                  <a:lnTo>
                    <a:pt x="276517" y="39369"/>
                  </a:lnTo>
                  <a:lnTo>
                    <a:pt x="274218" y="40639"/>
                  </a:lnTo>
                  <a:lnTo>
                    <a:pt x="274281" y="41909"/>
                  </a:lnTo>
                  <a:lnTo>
                    <a:pt x="273939" y="43179"/>
                  </a:lnTo>
                  <a:lnTo>
                    <a:pt x="482854" y="43179"/>
                  </a:lnTo>
                  <a:lnTo>
                    <a:pt x="482142" y="41909"/>
                  </a:lnTo>
                  <a:lnTo>
                    <a:pt x="481355" y="40639"/>
                  </a:lnTo>
                  <a:lnTo>
                    <a:pt x="480072" y="40639"/>
                  </a:lnTo>
                  <a:lnTo>
                    <a:pt x="480148" y="39369"/>
                  </a:lnTo>
                  <a:lnTo>
                    <a:pt x="478358" y="39369"/>
                  </a:lnTo>
                  <a:lnTo>
                    <a:pt x="478193" y="38099"/>
                  </a:lnTo>
                  <a:lnTo>
                    <a:pt x="477227" y="38099"/>
                  </a:lnTo>
                  <a:lnTo>
                    <a:pt x="476427" y="36829"/>
                  </a:lnTo>
                  <a:close/>
                </a:path>
                <a:path w="643890" h="614679">
                  <a:moveTo>
                    <a:pt x="482625" y="41909"/>
                  </a:moveTo>
                  <a:lnTo>
                    <a:pt x="482473" y="41909"/>
                  </a:lnTo>
                  <a:lnTo>
                    <a:pt x="482854" y="43179"/>
                  </a:lnTo>
                  <a:lnTo>
                    <a:pt x="482625" y="41909"/>
                  </a:lnTo>
                  <a:close/>
                </a:path>
                <a:path w="643890" h="614679">
                  <a:moveTo>
                    <a:pt x="471284" y="31749"/>
                  </a:moveTo>
                  <a:lnTo>
                    <a:pt x="280123" y="31749"/>
                  </a:lnTo>
                  <a:lnTo>
                    <a:pt x="280860" y="33019"/>
                  </a:lnTo>
                  <a:lnTo>
                    <a:pt x="280085" y="34289"/>
                  </a:lnTo>
                  <a:lnTo>
                    <a:pt x="278599" y="34289"/>
                  </a:lnTo>
                  <a:lnTo>
                    <a:pt x="278079" y="35559"/>
                  </a:lnTo>
                  <a:lnTo>
                    <a:pt x="278218" y="35559"/>
                  </a:lnTo>
                  <a:lnTo>
                    <a:pt x="278447" y="36829"/>
                  </a:lnTo>
                  <a:lnTo>
                    <a:pt x="475576" y="36829"/>
                  </a:lnTo>
                  <a:lnTo>
                    <a:pt x="474383" y="34289"/>
                  </a:lnTo>
                  <a:lnTo>
                    <a:pt x="472541" y="33019"/>
                  </a:lnTo>
                  <a:lnTo>
                    <a:pt x="471284" y="31749"/>
                  </a:lnTo>
                  <a:close/>
                </a:path>
                <a:path w="643890" h="614679">
                  <a:moveTo>
                    <a:pt x="461746" y="24129"/>
                  </a:moveTo>
                  <a:lnTo>
                    <a:pt x="288582" y="24129"/>
                  </a:lnTo>
                  <a:lnTo>
                    <a:pt x="287832" y="25399"/>
                  </a:lnTo>
                  <a:lnTo>
                    <a:pt x="286397" y="27939"/>
                  </a:lnTo>
                  <a:lnTo>
                    <a:pt x="285432" y="27939"/>
                  </a:lnTo>
                  <a:lnTo>
                    <a:pt x="284302" y="29209"/>
                  </a:lnTo>
                  <a:lnTo>
                    <a:pt x="283552" y="30479"/>
                  </a:lnTo>
                  <a:lnTo>
                    <a:pt x="281165" y="30479"/>
                  </a:lnTo>
                  <a:lnTo>
                    <a:pt x="280860" y="31749"/>
                  </a:lnTo>
                  <a:lnTo>
                    <a:pt x="470979" y="31749"/>
                  </a:lnTo>
                  <a:lnTo>
                    <a:pt x="470560" y="30479"/>
                  </a:lnTo>
                  <a:lnTo>
                    <a:pt x="467093" y="29209"/>
                  </a:lnTo>
                  <a:lnTo>
                    <a:pt x="465112" y="26669"/>
                  </a:lnTo>
                  <a:lnTo>
                    <a:pt x="462457" y="25399"/>
                  </a:lnTo>
                  <a:lnTo>
                    <a:pt x="461746" y="24129"/>
                  </a:lnTo>
                  <a:close/>
                </a:path>
                <a:path w="643890" h="614679">
                  <a:moveTo>
                    <a:pt x="460717" y="22859"/>
                  </a:moveTo>
                  <a:lnTo>
                    <a:pt x="292468" y="22859"/>
                  </a:lnTo>
                  <a:lnTo>
                    <a:pt x="292163" y="24129"/>
                  </a:lnTo>
                  <a:lnTo>
                    <a:pt x="459435" y="24129"/>
                  </a:lnTo>
                  <a:lnTo>
                    <a:pt x="460717" y="22859"/>
                  </a:lnTo>
                  <a:close/>
                </a:path>
                <a:path w="643890" h="614679">
                  <a:moveTo>
                    <a:pt x="457911" y="21589"/>
                  </a:moveTo>
                  <a:lnTo>
                    <a:pt x="293814" y="21589"/>
                  </a:lnTo>
                  <a:lnTo>
                    <a:pt x="292925" y="22859"/>
                  </a:lnTo>
                  <a:lnTo>
                    <a:pt x="458393" y="22859"/>
                  </a:lnTo>
                  <a:lnTo>
                    <a:pt x="457911" y="21589"/>
                  </a:lnTo>
                  <a:close/>
                </a:path>
                <a:path w="643890" h="614679">
                  <a:moveTo>
                    <a:pt x="296545" y="20319"/>
                  </a:moveTo>
                  <a:lnTo>
                    <a:pt x="296545" y="21589"/>
                  </a:lnTo>
                  <a:lnTo>
                    <a:pt x="297789" y="21589"/>
                  </a:lnTo>
                  <a:lnTo>
                    <a:pt x="296545" y="20319"/>
                  </a:lnTo>
                  <a:close/>
                </a:path>
                <a:path w="643890" h="614679">
                  <a:moveTo>
                    <a:pt x="456653" y="20319"/>
                  </a:moveTo>
                  <a:lnTo>
                    <a:pt x="298945" y="20319"/>
                  </a:lnTo>
                  <a:lnTo>
                    <a:pt x="298310" y="21589"/>
                  </a:lnTo>
                  <a:lnTo>
                    <a:pt x="457619" y="21589"/>
                  </a:lnTo>
                  <a:lnTo>
                    <a:pt x="456653" y="20319"/>
                  </a:lnTo>
                  <a:close/>
                </a:path>
                <a:path w="643890" h="614679">
                  <a:moveTo>
                    <a:pt x="302895" y="19049"/>
                  </a:moveTo>
                  <a:lnTo>
                    <a:pt x="302717" y="20319"/>
                  </a:lnTo>
                  <a:lnTo>
                    <a:pt x="303872" y="20319"/>
                  </a:lnTo>
                  <a:lnTo>
                    <a:pt x="302895" y="19049"/>
                  </a:lnTo>
                  <a:close/>
                </a:path>
                <a:path w="643890" h="614679">
                  <a:moveTo>
                    <a:pt x="305714" y="17779"/>
                  </a:moveTo>
                  <a:lnTo>
                    <a:pt x="305739" y="19049"/>
                  </a:lnTo>
                  <a:lnTo>
                    <a:pt x="304330" y="20319"/>
                  </a:lnTo>
                  <a:lnTo>
                    <a:pt x="455333" y="20319"/>
                  </a:lnTo>
                  <a:lnTo>
                    <a:pt x="455155" y="19049"/>
                  </a:lnTo>
                  <a:lnTo>
                    <a:pt x="307022" y="19049"/>
                  </a:lnTo>
                  <a:lnTo>
                    <a:pt x="305714" y="17779"/>
                  </a:lnTo>
                  <a:close/>
                </a:path>
                <a:path w="643890" h="614679">
                  <a:moveTo>
                    <a:pt x="452247" y="16509"/>
                  </a:moveTo>
                  <a:lnTo>
                    <a:pt x="317258" y="16509"/>
                  </a:lnTo>
                  <a:lnTo>
                    <a:pt x="316903" y="17779"/>
                  </a:lnTo>
                  <a:lnTo>
                    <a:pt x="308940" y="17779"/>
                  </a:lnTo>
                  <a:lnTo>
                    <a:pt x="307022" y="19049"/>
                  </a:lnTo>
                  <a:lnTo>
                    <a:pt x="454456" y="19049"/>
                  </a:lnTo>
                  <a:lnTo>
                    <a:pt x="452247" y="16509"/>
                  </a:lnTo>
                  <a:close/>
                </a:path>
                <a:path w="643890" h="614679">
                  <a:moveTo>
                    <a:pt x="314452" y="16509"/>
                  </a:moveTo>
                  <a:lnTo>
                    <a:pt x="312928" y="17779"/>
                  </a:lnTo>
                  <a:lnTo>
                    <a:pt x="316458" y="17779"/>
                  </a:lnTo>
                  <a:lnTo>
                    <a:pt x="314452" y="16509"/>
                  </a:lnTo>
                  <a:close/>
                </a:path>
                <a:path w="643890" h="614679">
                  <a:moveTo>
                    <a:pt x="326161" y="15239"/>
                  </a:moveTo>
                  <a:lnTo>
                    <a:pt x="324053" y="15239"/>
                  </a:lnTo>
                  <a:lnTo>
                    <a:pt x="323215" y="16509"/>
                  </a:lnTo>
                  <a:lnTo>
                    <a:pt x="326301" y="16509"/>
                  </a:lnTo>
                  <a:lnTo>
                    <a:pt x="326161" y="15239"/>
                  </a:lnTo>
                  <a:close/>
                </a:path>
                <a:path w="643890" h="614679">
                  <a:moveTo>
                    <a:pt x="328168" y="15239"/>
                  </a:moveTo>
                  <a:lnTo>
                    <a:pt x="326212" y="15239"/>
                  </a:lnTo>
                  <a:lnTo>
                    <a:pt x="326301" y="16509"/>
                  </a:lnTo>
                  <a:lnTo>
                    <a:pt x="329361" y="16509"/>
                  </a:lnTo>
                  <a:lnTo>
                    <a:pt x="328168" y="15239"/>
                  </a:lnTo>
                  <a:close/>
                </a:path>
                <a:path w="643890" h="614679">
                  <a:moveTo>
                    <a:pt x="445947" y="11429"/>
                  </a:moveTo>
                  <a:lnTo>
                    <a:pt x="349453" y="11429"/>
                  </a:lnTo>
                  <a:lnTo>
                    <a:pt x="348716" y="12699"/>
                  </a:lnTo>
                  <a:lnTo>
                    <a:pt x="339090" y="12699"/>
                  </a:lnTo>
                  <a:lnTo>
                    <a:pt x="337502" y="13969"/>
                  </a:lnTo>
                  <a:lnTo>
                    <a:pt x="331927" y="13969"/>
                  </a:lnTo>
                  <a:lnTo>
                    <a:pt x="330225" y="15239"/>
                  </a:lnTo>
                  <a:lnTo>
                    <a:pt x="329755" y="15239"/>
                  </a:lnTo>
                  <a:lnTo>
                    <a:pt x="329361" y="16509"/>
                  </a:lnTo>
                  <a:lnTo>
                    <a:pt x="450837" y="16509"/>
                  </a:lnTo>
                  <a:lnTo>
                    <a:pt x="449554" y="13969"/>
                  </a:lnTo>
                  <a:lnTo>
                    <a:pt x="447357" y="12699"/>
                  </a:lnTo>
                  <a:lnTo>
                    <a:pt x="445947" y="11429"/>
                  </a:lnTo>
                  <a:close/>
                </a:path>
                <a:path w="643890" h="614679">
                  <a:moveTo>
                    <a:pt x="348170" y="11429"/>
                  </a:moveTo>
                  <a:lnTo>
                    <a:pt x="347395" y="11429"/>
                  </a:lnTo>
                  <a:lnTo>
                    <a:pt x="345503" y="12699"/>
                  </a:lnTo>
                  <a:lnTo>
                    <a:pt x="348716" y="12699"/>
                  </a:lnTo>
                  <a:lnTo>
                    <a:pt x="348170" y="11429"/>
                  </a:lnTo>
                  <a:close/>
                </a:path>
                <a:path w="643890" h="614679">
                  <a:moveTo>
                    <a:pt x="353123" y="10159"/>
                  </a:moveTo>
                  <a:lnTo>
                    <a:pt x="352412" y="11429"/>
                  </a:lnTo>
                  <a:lnTo>
                    <a:pt x="354698" y="11429"/>
                  </a:lnTo>
                  <a:lnTo>
                    <a:pt x="353123" y="10159"/>
                  </a:lnTo>
                  <a:close/>
                </a:path>
                <a:path w="643890" h="614679">
                  <a:moveTo>
                    <a:pt x="444246" y="10159"/>
                  </a:moveTo>
                  <a:lnTo>
                    <a:pt x="358838" y="10159"/>
                  </a:lnTo>
                  <a:lnTo>
                    <a:pt x="356120" y="11429"/>
                  </a:lnTo>
                  <a:lnTo>
                    <a:pt x="443877" y="11429"/>
                  </a:lnTo>
                  <a:lnTo>
                    <a:pt x="444246" y="10159"/>
                  </a:lnTo>
                  <a:close/>
                </a:path>
                <a:path w="643890" h="614679">
                  <a:moveTo>
                    <a:pt x="364642" y="8889"/>
                  </a:moveTo>
                  <a:lnTo>
                    <a:pt x="362381" y="8889"/>
                  </a:lnTo>
                  <a:lnTo>
                    <a:pt x="361670" y="10159"/>
                  </a:lnTo>
                  <a:lnTo>
                    <a:pt x="364794" y="10159"/>
                  </a:lnTo>
                  <a:lnTo>
                    <a:pt x="364642" y="8889"/>
                  </a:lnTo>
                  <a:close/>
                </a:path>
                <a:path w="643890" h="614679">
                  <a:moveTo>
                    <a:pt x="442341" y="8889"/>
                  </a:moveTo>
                  <a:lnTo>
                    <a:pt x="364693" y="8889"/>
                  </a:lnTo>
                  <a:lnTo>
                    <a:pt x="364794" y="10159"/>
                  </a:lnTo>
                  <a:lnTo>
                    <a:pt x="443484" y="10159"/>
                  </a:lnTo>
                  <a:lnTo>
                    <a:pt x="442341" y="8889"/>
                  </a:lnTo>
                  <a:close/>
                </a:path>
                <a:path w="643890" h="614679">
                  <a:moveTo>
                    <a:pt x="441185" y="7619"/>
                  </a:moveTo>
                  <a:lnTo>
                    <a:pt x="367601" y="7619"/>
                  </a:lnTo>
                  <a:lnTo>
                    <a:pt x="366052" y="8889"/>
                  </a:lnTo>
                  <a:lnTo>
                    <a:pt x="441985" y="8889"/>
                  </a:lnTo>
                  <a:lnTo>
                    <a:pt x="441185" y="7619"/>
                  </a:lnTo>
                  <a:close/>
                </a:path>
                <a:path w="643890" h="614679">
                  <a:moveTo>
                    <a:pt x="371817" y="6349"/>
                  </a:moveTo>
                  <a:lnTo>
                    <a:pt x="371792" y="7619"/>
                  </a:lnTo>
                  <a:lnTo>
                    <a:pt x="374218" y="7619"/>
                  </a:lnTo>
                  <a:lnTo>
                    <a:pt x="371817" y="6349"/>
                  </a:lnTo>
                  <a:close/>
                </a:path>
                <a:path w="643890" h="614679">
                  <a:moveTo>
                    <a:pt x="438365" y="5079"/>
                  </a:moveTo>
                  <a:lnTo>
                    <a:pt x="388327" y="5079"/>
                  </a:lnTo>
                  <a:lnTo>
                    <a:pt x="388213" y="6349"/>
                  </a:lnTo>
                  <a:lnTo>
                    <a:pt x="376186" y="6349"/>
                  </a:lnTo>
                  <a:lnTo>
                    <a:pt x="374218" y="7619"/>
                  </a:lnTo>
                  <a:lnTo>
                    <a:pt x="439166" y="7619"/>
                  </a:lnTo>
                  <a:lnTo>
                    <a:pt x="438365" y="5079"/>
                  </a:lnTo>
                  <a:close/>
                </a:path>
                <a:path w="643890" h="614679">
                  <a:moveTo>
                    <a:pt x="380238" y="5079"/>
                  </a:moveTo>
                  <a:lnTo>
                    <a:pt x="379374" y="6349"/>
                  </a:lnTo>
                  <a:lnTo>
                    <a:pt x="381584" y="6349"/>
                  </a:lnTo>
                  <a:lnTo>
                    <a:pt x="380238" y="5079"/>
                  </a:lnTo>
                  <a:close/>
                </a:path>
                <a:path w="643890" h="614679">
                  <a:moveTo>
                    <a:pt x="383832" y="5079"/>
                  </a:moveTo>
                  <a:lnTo>
                    <a:pt x="382498" y="5079"/>
                  </a:lnTo>
                  <a:lnTo>
                    <a:pt x="382028" y="6349"/>
                  </a:lnTo>
                  <a:lnTo>
                    <a:pt x="384327" y="6349"/>
                  </a:lnTo>
                  <a:lnTo>
                    <a:pt x="383832" y="5079"/>
                  </a:lnTo>
                  <a:close/>
                </a:path>
                <a:path w="643890" h="614679">
                  <a:moveTo>
                    <a:pt x="386372" y="5079"/>
                  </a:moveTo>
                  <a:lnTo>
                    <a:pt x="385343" y="6349"/>
                  </a:lnTo>
                  <a:lnTo>
                    <a:pt x="386918" y="6349"/>
                  </a:lnTo>
                  <a:lnTo>
                    <a:pt x="386372" y="5079"/>
                  </a:lnTo>
                  <a:close/>
                </a:path>
                <a:path w="643890" h="614679">
                  <a:moveTo>
                    <a:pt x="435038" y="2539"/>
                  </a:moveTo>
                  <a:lnTo>
                    <a:pt x="402691" y="2539"/>
                  </a:lnTo>
                  <a:lnTo>
                    <a:pt x="401320" y="3809"/>
                  </a:lnTo>
                  <a:lnTo>
                    <a:pt x="393153" y="3809"/>
                  </a:lnTo>
                  <a:lnTo>
                    <a:pt x="392544" y="5079"/>
                  </a:lnTo>
                  <a:lnTo>
                    <a:pt x="436651" y="5079"/>
                  </a:lnTo>
                  <a:lnTo>
                    <a:pt x="436651" y="3809"/>
                  </a:lnTo>
                  <a:lnTo>
                    <a:pt x="435038" y="2539"/>
                  </a:lnTo>
                  <a:close/>
                </a:path>
                <a:path w="643890" h="614679">
                  <a:moveTo>
                    <a:pt x="399973" y="2539"/>
                  </a:moveTo>
                  <a:lnTo>
                    <a:pt x="398868" y="2539"/>
                  </a:lnTo>
                  <a:lnTo>
                    <a:pt x="398538" y="3809"/>
                  </a:lnTo>
                  <a:lnTo>
                    <a:pt x="400799" y="3809"/>
                  </a:lnTo>
                  <a:lnTo>
                    <a:pt x="399973" y="2539"/>
                  </a:lnTo>
                  <a:close/>
                </a:path>
                <a:path w="643890" h="614679">
                  <a:moveTo>
                    <a:pt x="405841" y="1269"/>
                  </a:moveTo>
                  <a:lnTo>
                    <a:pt x="405714" y="1269"/>
                  </a:lnTo>
                  <a:lnTo>
                    <a:pt x="405244" y="2539"/>
                  </a:lnTo>
                  <a:lnTo>
                    <a:pt x="406514" y="2539"/>
                  </a:lnTo>
                  <a:lnTo>
                    <a:pt x="405841" y="1269"/>
                  </a:lnTo>
                  <a:close/>
                </a:path>
                <a:path w="643890" h="614679">
                  <a:moveTo>
                    <a:pt x="434035" y="1269"/>
                  </a:moveTo>
                  <a:lnTo>
                    <a:pt x="409206" y="1269"/>
                  </a:lnTo>
                  <a:lnTo>
                    <a:pt x="407276" y="2539"/>
                  </a:lnTo>
                  <a:lnTo>
                    <a:pt x="434086" y="2539"/>
                  </a:lnTo>
                  <a:lnTo>
                    <a:pt x="434035" y="1269"/>
                  </a:lnTo>
                  <a:close/>
                </a:path>
                <a:path w="643890" h="614679">
                  <a:moveTo>
                    <a:pt x="426148" y="0"/>
                  </a:moveTo>
                  <a:lnTo>
                    <a:pt x="424865" y="0"/>
                  </a:lnTo>
                  <a:lnTo>
                    <a:pt x="422160" y="1269"/>
                  </a:lnTo>
                  <a:lnTo>
                    <a:pt x="426262" y="1269"/>
                  </a:lnTo>
                  <a:lnTo>
                    <a:pt x="426148" y="0"/>
                  </a:lnTo>
                  <a:close/>
                </a:path>
                <a:path w="643890" h="614679">
                  <a:moveTo>
                    <a:pt x="427863" y="0"/>
                  </a:moveTo>
                  <a:lnTo>
                    <a:pt x="426847" y="0"/>
                  </a:lnTo>
                  <a:lnTo>
                    <a:pt x="426694" y="1269"/>
                  </a:lnTo>
                  <a:lnTo>
                    <a:pt x="429818" y="1269"/>
                  </a:lnTo>
                  <a:lnTo>
                    <a:pt x="427863" y="0"/>
                  </a:lnTo>
                  <a:close/>
                </a:path>
              </a:pathLst>
            </a:custGeom>
            <a:solidFill>
              <a:srgbClr val="F0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853390" y="2754464"/>
              <a:ext cx="628650" cy="600075"/>
            </a:xfrm>
            <a:custGeom>
              <a:avLst/>
              <a:gdLst/>
              <a:ahLst/>
              <a:cxnLst/>
              <a:rect l="l" t="t" r="r" b="b"/>
              <a:pathLst>
                <a:path w="628650" h="600075">
                  <a:moveTo>
                    <a:pt x="330" y="348322"/>
                  </a:moveTo>
                  <a:lnTo>
                    <a:pt x="88" y="348284"/>
                  </a:lnTo>
                  <a:lnTo>
                    <a:pt x="88" y="348500"/>
                  </a:lnTo>
                  <a:lnTo>
                    <a:pt x="127" y="348691"/>
                  </a:lnTo>
                  <a:lnTo>
                    <a:pt x="215" y="348932"/>
                  </a:lnTo>
                  <a:lnTo>
                    <a:pt x="279" y="348691"/>
                  </a:lnTo>
                  <a:lnTo>
                    <a:pt x="330" y="348526"/>
                  </a:lnTo>
                  <a:lnTo>
                    <a:pt x="330" y="348322"/>
                  </a:lnTo>
                  <a:close/>
                </a:path>
                <a:path w="628650" h="600075">
                  <a:moveTo>
                    <a:pt x="44704" y="291744"/>
                  </a:moveTo>
                  <a:lnTo>
                    <a:pt x="44437" y="291655"/>
                  </a:lnTo>
                  <a:lnTo>
                    <a:pt x="44183" y="291528"/>
                  </a:lnTo>
                  <a:lnTo>
                    <a:pt x="43916" y="291376"/>
                  </a:lnTo>
                  <a:lnTo>
                    <a:pt x="43967" y="291528"/>
                  </a:lnTo>
                  <a:lnTo>
                    <a:pt x="44005" y="291744"/>
                  </a:lnTo>
                  <a:lnTo>
                    <a:pt x="44704" y="291744"/>
                  </a:lnTo>
                  <a:close/>
                </a:path>
                <a:path w="628650" h="600075">
                  <a:moveTo>
                    <a:pt x="97218" y="493115"/>
                  </a:moveTo>
                  <a:lnTo>
                    <a:pt x="96608" y="492772"/>
                  </a:lnTo>
                  <a:lnTo>
                    <a:pt x="96608" y="493242"/>
                  </a:lnTo>
                  <a:lnTo>
                    <a:pt x="96812" y="493331"/>
                  </a:lnTo>
                  <a:lnTo>
                    <a:pt x="97218" y="493115"/>
                  </a:lnTo>
                  <a:close/>
                </a:path>
                <a:path w="628650" h="600075">
                  <a:moveTo>
                    <a:pt x="209397" y="96583"/>
                  </a:moveTo>
                  <a:lnTo>
                    <a:pt x="209245" y="96520"/>
                  </a:lnTo>
                  <a:lnTo>
                    <a:pt x="209270" y="96685"/>
                  </a:lnTo>
                  <a:lnTo>
                    <a:pt x="209397" y="96799"/>
                  </a:lnTo>
                  <a:lnTo>
                    <a:pt x="209397" y="96583"/>
                  </a:lnTo>
                  <a:close/>
                </a:path>
                <a:path w="628650" h="600075">
                  <a:moveTo>
                    <a:pt x="215303" y="90322"/>
                  </a:moveTo>
                  <a:lnTo>
                    <a:pt x="214604" y="90233"/>
                  </a:lnTo>
                  <a:lnTo>
                    <a:pt x="214388" y="90474"/>
                  </a:lnTo>
                  <a:lnTo>
                    <a:pt x="214820" y="91122"/>
                  </a:lnTo>
                  <a:lnTo>
                    <a:pt x="215303" y="90322"/>
                  </a:lnTo>
                  <a:close/>
                </a:path>
                <a:path w="628650" h="600075">
                  <a:moveTo>
                    <a:pt x="271526" y="599719"/>
                  </a:moveTo>
                  <a:lnTo>
                    <a:pt x="271475" y="599579"/>
                  </a:lnTo>
                  <a:lnTo>
                    <a:pt x="271437" y="599452"/>
                  </a:lnTo>
                  <a:lnTo>
                    <a:pt x="271373" y="599579"/>
                  </a:lnTo>
                  <a:lnTo>
                    <a:pt x="271475" y="599719"/>
                  </a:lnTo>
                  <a:close/>
                </a:path>
                <a:path w="628650" h="600075">
                  <a:moveTo>
                    <a:pt x="288417" y="16065"/>
                  </a:moveTo>
                  <a:lnTo>
                    <a:pt x="288239" y="15887"/>
                  </a:lnTo>
                  <a:lnTo>
                    <a:pt x="288112" y="15735"/>
                  </a:lnTo>
                  <a:lnTo>
                    <a:pt x="287997" y="15887"/>
                  </a:lnTo>
                  <a:lnTo>
                    <a:pt x="287807" y="15976"/>
                  </a:lnTo>
                  <a:lnTo>
                    <a:pt x="287858" y="16103"/>
                  </a:lnTo>
                  <a:lnTo>
                    <a:pt x="287896" y="16319"/>
                  </a:lnTo>
                  <a:lnTo>
                    <a:pt x="288112" y="16598"/>
                  </a:lnTo>
                  <a:lnTo>
                    <a:pt x="288264" y="16776"/>
                  </a:lnTo>
                  <a:lnTo>
                    <a:pt x="288302" y="16598"/>
                  </a:lnTo>
                  <a:lnTo>
                    <a:pt x="288417" y="16370"/>
                  </a:lnTo>
                  <a:lnTo>
                    <a:pt x="288391" y="16167"/>
                  </a:lnTo>
                  <a:close/>
                </a:path>
                <a:path w="628650" h="600075">
                  <a:moveTo>
                    <a:pt x="303999" y="13208"/>
                  </a:moveTo>
                  <a:lnTo>
                    <a:pt x="303872" y="13119"/>
                  </a:lnTo>
                  <a:lnTo>
                    <a:pt x="303936" y="13296"/>
                  </a:lnTo>
                  <a:lnTo>
                    <a:pt x="303999" y="13449"/>
                  </a:lnTo>
                  <a:lnTo>
                    <a:pt x="303999" y="13208"/>
                  </a:lnTo>
                  <a:close/>
                </a:path>
                <a:path w="628650" h="600075">
                  <a:moveTo>
                    <a:pt x="338696" y="8369"/>
                  </a:moveTo>
                  <a:lnTo>
                    <a:pt x="338289" y="8280"/>
                  </a:lnTo>
                  <a:lnTo>
                    <a:pt x="337896" y="8216"/>
                  </a:lnTo>
                  <a:lnTo>
                    <a:pt x="337439" y="8064"/>
                  </a:lnTo>
                  <a:lnTo>
                    <a:pt x="337769" y="8331"/>
                  </a:lnTo>
                  <a:lnTo>
                    <a:pt x="338150" y="8547"/>
                  </a:lnTo>
                  <a:lnTo>
                    <a:pt x="338505" y="8763"/>
                  </a:lnTo>
                  <a:lnTo>
                    <a:pt x="338543" y="8636"/>
                  </a:lnTo>
                  <a:lnTo>
                    <a:pt x="338594" y="8496"/>
                  </a:lnTo>
                  <a:lnTo>
                    <a:pt x="338696" y="8369"/>
                  </a:lnTo>
                  <a:close/>
                </a:path>
                <a:path w="628650" h="600075">
                  <a:moveTo>
                    <a:pt x="345236" y="598817"/>
                  </a:moveTo>
                  <a:lnTo>
                    <a:pt x="344868" y="598385"/>
                  </a:lnTo>
                  <a:lnTo>
                    <a:pt x="344855" y="598551"/>
                  </a:lnTo>
                  <a:lnTo>
                    <a:pt x="344652" y="598817"/>
                  </a:lnTo>
                  <a:lnTo>
                    <a:pt x="345173" y="598919"/>
                  </a:lnTo>
                  <a:close/>
                </a:path>
                <a:path w="628650" h="600075">
                  <a:moveTo>
                    <a:pt x="351434" y="591997"/>
                  </a:moveTo>
                  <a:lnTo>
                    <a:pt x="351104" y="591566"/>
                  </a:lnTo>
                  <a:lnTo>
                    <a:pt x="350926" y="591756"/>
                  </a:lnTo>
                  <a:lnTo>
                    <a:pt x="350888" y="591959"/>
                  </a:lnTo>
                  <a:lnTo>
                    <a:pt x="351383" y="592086"/>
                  </a:lnTo>
                  <a:close/>
                </a:path>
                <a:path w="628650" h="600075">
                  <a:moveTo>
                    <a:pt x="356730" y="586689"/>
                  </a:moveTo>
                  <a:lnTo>
                    <a:pt x="356362" y="586232"/>
                  </a:lnTo>
                  <a:lnTo>
                    <a:pt x="356235" y="586498"/>
                  </a:lnTo>
                  <a:lnTo>
                    <a:pt x="356120" y="586651"/>
                  </a:lnTo>
                  <a:lnTo>
                    <a:pt x="356666" y="586778"/>
                  </a:lnTo>
                  <a:close/>
                </a:path>
                <a:path w="628650" h="600075">
                  <a:moveTo>
                    <a:pt x="368452" y="574154"/>
                  </a:moveTo>
                  <a:lnTo>
                    <a:pt x="368096" y="573697"/>
                  </a:lnTo>
                  <a:lnTo>
                    <a:pt x="368007" y="573836"/>
                  </a:lnTo>
                  <a:lnTo>
                    <a:pt x="367919" y="573963"/>
                  </a:lnTo>
                  <a:lnTo>
                    <a:pt x="367880" y="574090"/>
                  </a:lnTo>
                  <a:lnTo>
                    <a:pt x="368376" y="574268"/>
                  </a:lnTo>
                  <a:close/>
                </a:path>
                <a:path w="628650" h="600075">
                  <a:moveTo>
                    <a:pt x="370738" y="571487"/>
                  </a:moveTo>
                  <a:lnTo>
                    <a:pt x="370649" y="571360"/>
                  </a:lnTo>
                  <a:lnTo>
                    <a:pt x="370522" y="571296"/>
                  </a:lnTo>
                  <a:lnTo>
                    <a:pt x="370395" y="571360"/>
                  </a:lnTo>
                  <a:lnTo>
                    <a:pt x="370268" y="571449"/>
                  </a:lnTo>
                  <a:lnTo>
                    <a:pt x="370344" y="571576"/>
                  </a:lnTo>
                  <a:lnTo>
                    <a:pt x="370611" y="571576"/>
                  </a:lnTo>
                  <a:lnTo>
                    <a:pt x="370738" y="571487"/>
                  </a:lnTo>
                  <a:close/>
                </a:path>
                <a:path w="628650" h="600075">
                  <a:moveTo>
                    <a:pt x="383171" y="241"/>
                  </a:moveTo>
                  <a:lnTo>
                    <a:pt x="383133" y="63"/>
                  </a:lnTo>
                  <a:lnTo>
                    <a:pt x="383006" y="0"/>
                  </a:lnTo>
                  <a:lnTo>
                    <a:pt x="383095" y="241"/>
                  </a:lnTo>
                  <a:close/>
                </a:path>
                <a:path w="628650" h="600075">
                  <a:moveTo>
                    <a:pt x="384416" y="381"/>
                  </a:moveTo>
                  <a:lnTo>
                    <a:pt x="384263" y="279"/>
                  </a:lnTo>
                  <a:lnTo>
                    <a:pt x="384352" y="533"/>
                  </a:lnTo>
                  <a:lnTo>
                    <a:pt x="384416" y="381"/>
                  </a:lnTo>
                  <a:close/>
                </a:path>
                <a:path w="628650" h="600075">
                  <a:moveTo>
                    <a:pt x="445427" y="484733"/>
                  </a:moveTo>
                  <a:lnTo>
                    <a:pt x="445185" y="484771"/>
                  </a:lnTo>
                  <a:lnTo>
                    <a:pt x="445033" y="484797"/>
                  </a:lnTo>
                  <a:lnTo>
                    <a:pt x="445223" y="484835"/>
                  </a:lnTo>
                  <a:lnTo>
                    <a:pt x="445363" y="484835"/>
                  </a:lnTo>
                  <a:close/>
                </a:path>
                <a:path w="628650" h="600075">
                  <a:moveTo>
                    <a:pt x="500545" y="418515"/>
                  </a:moveTo>
                  <a:lnTo>
                    <a:pt x="500202" y="418109"/>
                  </a:lnTo>
                  <a:lnTo>
                    <a:pt x="500126" y="418287"/>
                  </a:lnTo>
                  <a:lnTo>
                    <a:pt x="499935" y="418477"/>
                  </a:lnTo>
                  <a:lnTo>
                    <a:pt x="500481" y="418655"/>
                  </a:lnTo>
                  <a:lnTo>
                    <a:pt x="500545" y="418515"/>
                  </a:lnTo>
                  <a:close/>
                </a:path>
                <a:path w="628650" h="600075">
                  <a:moveTo>
                    <a:pt x="512381" y="404926"/>
                  </a:moveTo>
                  <a:lnTo>
                    <a:pt x="512191" y="404863"/>
                  </a:lnTo>
                  <a:lnTo>
                    <a:pt x="511962" y="404774"/>
                  </a:lnTo>
                  <a:lnTo>
                    <a:pt x="511835" y="404837"/>
                  </a:lnTo>
                  <a:lnTo>
                    <a:pt x="511670" y="404926"/>
                  </a:lnTo>
                  <a:lnTo>
                    <a:pt x="511556" y="405117"/>
                  </a:lnTo>
                  <a:lnTo>
                    <a:pt x="511403" y="405206"/>
                  </a:lnTo>
                  <a:lnTo>
                    <a:pt x="511644" y="405231"/>
                  </a:lnTo>
                  <a:lnTo>
                    <a:pt x="511962" y="405384"/>
                  </a:lnTo>
                  <a:lnTo>
                    <a:pt x="512165" y="405257"/>
                  </a:lnTo>
                  <a:lnTo>
                    <a:pt x="512267" y="405028"/>
                  </a:lnTo>
                  <a:close/>
                </a:path>
                <a:path w="628650" h="600075">
                  <a:moveTo>
                    <a:pt x="533234" y="91960"/>
                  </a:moveTo>
                  <a:lnTo>
                    <a:pt x="533082" y="91871"/>
                  </a:lnTo>
                  <a:lnTo>
                    <a:pt x="532676" y="92075"/>
                  </a:lnTo>
                  <a:lnTo>
                    <a:pt x="532904" y="92138"/>
                  </a:lnTo>
                  <a:lnTo>
                    <a:pt x="533044" y="92316"/>
                  </a:lnTo>
                  <a:lnTo>
                    <a:pt x="533234" y="92379"/>
                  </a:lnTo>
                  <a:lnTo>
                    <a:pt x="533234" y="91960"/>
                  </a:lnTo>
                  <a:close/>
                </a:path>
                <a:path w="628650" h="600075">
                  <a:moveTo>
                    <a:pt x="536625" y="94907"/>
                  </a:moveTo>
                  <a:lnTo>
                    <a:pt x="536473" y="94843"/>
                  </a:lnTo>
                  <a:lnTo>
                    <a:pt x="536600" y="95084"/>
                  </a:lnTo>
                  <a:lnTo>
                    <a:pt x="536625" y="95211"/>
                  </a:lnTo>
                  <a:lnTo>
                    <a:pt x="536625" y="94907"/>
                  </a:lnTo>
                  <a:close/>
                </a:path>
                <a:path w="628650" h="600075">
                  <a:moveTo>
                    <a:pt x="557530" y="353225"/>
                  </a:moveTo>
                  <a:lnTo>
                    <a:pt x="557466" y="352971"/>
                  </a:lnTo>
                  <a:lnTo>
                    <a:pt x="557377" y="352818"/>
                  </a:lnTo>
                  <a:lnTo>
                    <a:pt x="557377" y="353072"/>
                  </a:lnTo>
                  <a:lnTo>
                    <a:pt x="557530" y="353225"/>
                  </a:lnTo>
                  <a:close/>
                </a:path>
                <a:path w="628650" h="600075">
                  <a:moveTo>
                    <a:pt x="560768" y="349592"/>
                  </a:moveTo>
                  <a:lnTo>
                    <a:pt x="560641" y="349377"/>
                  </a:lnTo>
                  <a:lnTo>
                    <a:pt x="560552" y="349110"/>
                  </a:lnTo>
                  <a:lnTo>
                    <a:pt x="560489" y="348830"/>
                  </a:lnTo>
                  <a:lnTo>
                    <a:pt x="560400" y="348983"/>
                  </a:lnTo>
                  <a:lnTo>
                    <a:pt x="560336" y="349161"/>
                  </a:lnTo>
                  <a:lnTo>
                    <a:pt x="560438" y="349377"/>
                  </a:lnTo>
                  <a:lnTo>
                    <a:pt x="560552" y="349504"/>
                  </a:lnTo>
                  <a:lnTo>
                    <a:pt x="560768" y="349592"/>
                  </a:lnTo>
                  <a:close/>
                </a:path>
                <a:path w="628650" h="600075">
                  <a:moveTo>
                    <a:pt x="563676" y="117449"/>
                  </a:moveTo>
                  <a:lnTo>
                    <a:pt x="563181" y="117538"/>
                  </a:lnTo>
                  <a:lnTo>
                    <a:pt x="563346" y="117640"/>
                  </a:lnTo>
                  <a:lnTo>
                    <a:pt x="563562" y="117754"/>
                  </a:lnTo>
                  <a:lnTo>
                    <a:pt x="563676" y="117906"/>
                  </a:lnTo>
                  <a:lnTo>
                    <a:pt x="563676" y="117449"/>
                  </a:lnTo>
                  <a:close/>
                </a:path>
                <a:path w="628650" h="600075">
                  <a:moveTo>
                    <a:pt x="568934" y="338797"/>
                  </a:moveTo>
                  <a:lnTo>
                    <a:pt x="568807" y="338569"/>
                  </a:lnTo>
                  <a:lnTo>
                    <a:pt x="568782" y="338442"/>
                  </a:lnTo>
                  <a:lnTo>
                    <a:pt x="568756" y="338620"/>
                  </a:lnTo>
                  <a:lnTo>
                    <a:pt x="568845" y="338772"/>
                  </a:lnTo>
                  <a:close/>
                </a:path>
                <a:path w="628650" h="600075">
                  <a:moveTo>
                    <a:pt x="600113" y="303415"/>
                  </a:moveTo>
                  <a:lnTo>
                    <a:pt x="599744" y="302996"/>
                  </a:lnTo>
                  <a:lnTo>
                    <a:pt x="599681" y="303174"/>
                  </a:lnTo>
                  <a:lnTo>
                    <a:pt x="599528" y="303390"/>
                  </a:lnTo>
                  <a:lnTo>
                    <a:pt x="600011" y="303542"/>
                  </a:lnTo>
                  <a:lnTo>
                    <a:pt x="600113" y="303415"/>
                  </a:lnTo>
                  <a:close/>
                </a:path>
                <a:path w="628650" h="600075">
                  <a:moveTo>
                    <a:pt x="608520" y="291769"/>
                  </a:moveTo>
                  <a:lnTo>
                    <a:pt x="607999" y="291655"/>
                  </a:lnTo>
                  <a:lnTo>
                    <a:pt x="608279" y="292201"/>
                  </a:lnTo>
                  <a:lnTo>
                    <a:pt x="608393" y="292074"/>
                  </a:lnTo>
                  <a:lnTo>
                    <a:pt x="608469" y="291922"/>
                  </a:lnTo>
                  <a:lnTo>
                    <a:pt x="608520" y="291769"/>
                  </a:lnTo>
                  <a:close/>
                </a:path>
                <a:path w="628650" h="600075">
                  <a:moveTo>
                    <a:pt x="618388" y="269544"/>
                  </a:moveTo>
                  <a:lnTo>
                    <a:pt x="618261" y="269532"/>
                  </a:lnTo>
                  <a:lnTo>
                    <a:pt x="618134" y="269570"/>
                  </a:lnTo>
                  <a:lnTo>
                    <a:pt x="618261" y="269595"/>
                  </a:lnTo>
                  <a:lnTo>
                    <a:pt x="618388" y="269544"/>
                  </a:lnTo>
                  <a:close/>
                </a:path>
                <a:path w="628650" h="600075">
                  <a:moveTo>
                    <a:pt x="628548" y="199605"/>
                  </a:moveTo>
                  <a:lnTo>
                    <a:pt x="628269" y="199605"/>
                  </a:lnTo>
                  <a:lnTo>
                    <a:pt x="628142" y="199631"/>
                  </a:lnTo>
                  <a:lnTo>
                    <a:pt x="628319" y="199694"/>
                  </a:lnTo>
                  <a:lnTo>
                    <a:pt x="628484" y="199694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839673" y="2784796"/>
              <a:ext cx="510540" cy="548640"/>
            </a:xfrm>
            <a:custGeom>
              <a:avLst/>
              <a:gdLst/>
              <a:ahLst/>
              <a:cxnLst/>
              <a:rect l="l" t="t" r="r" b="b"/>
              <a:pathLst>
                <a:path w="510540" h="548639">
                  <a:moveTo>
                    <a:pt x="243547" y="510540"/>
                  </a:moveTo>
                  <a:lnTo>
                    <a:pt x="160007" y="510540"/>
                  </a:lnTo>
                  <a:lnTo>
                    <a:pt x="161505" y="511810"/>
                  </a:lnTo>
                  <a:lnTo>
                    <a:pt x="162712" y="514350"/>
                  </a:lnTo>
                  <a:lnTo>
                    <a:pt x="164198" y="514350"/>
                  </a:lnTo>
                  <a:lnTo>
                    <a:pt x="166827" y="516890"/>
                  </a:lnTo>
                  <a:lnTo>
                    <a:pt x="169062" y="519430"/>
                  </a:lnTo>
                  <a:lnTo>
                    <a:pt x="171449" y="520700"/>
                  </a:lnTo>
                  <a:lnTo>
                    <a:pt x="171665" y="521970"/>
                  </a:lnTo>
                  <a:lnTo>
                    <a:pt x="171411" y="523240"/>
                  </a:lnTo>
                  <a:lnTo>
                    <a:pt x="173761" y="523240"/>
                  </a:lnTo>
                  <a:lnTo>
                    <a:pt x="174256" y="524510"/>
                  </a:lnTo>
                  <a:lnTo>
                    <a:pt x="176060" y="524510"/>
                  </a:lnTo>
                  <a:lnTo>
                    <a:pt x="176339" y="525780"/>
                  </a:lnTo>
                  <a:lnTo>
                    <a:pt x="176860" y="527050"/>
                  </a:lnTo>
                  <a:lnTo>
                    <a:pt x="177380" y="527050"/>
                  </a:lnTo>
                  <a:lnTo>
                    <a:pt x="178206" y="528320"/>
                  </a:lnTo>
                  <a:lnTo>
                    <a:pt x="178866" y="528320"/>
                  </a:lnTo>
                  <a:lnTo>
                    <a:pt x="179362" y="529590"/>
                  </a:lnTo>
                  <a:lnTo>
                    <a:pt x="178688" y="529590"/>
                  </a:lnTo>
                  <a:lnTo>
                    <a:pt x="180466" y="530860"/>
                  </a:lnTo>
                  <a:lnTo>
                    <a:pt x="181406" y="530860"/>
                  </a:lnTo>
                  <a:lnTo>
                    <a:pt x="183984" y="532130"/>
                  </a:lnTo>
                  <a:lnTo>
                    <a:pt x="183616" y="533400"/>
                  </a:lnTo>
                  <a:lnTo>
                    <a:pt x="184492" y="534670"/>
                  </a:lnTo>
                  <a:lnTo>
                    <a:pt x="186524" y="534670"/>
                  </a:lnTo>
                  <a:lnTo>
                    <a:pt x="187032" y="535940"/>
                  </a:lnTo>
                  <a:lnTo>
                    <a:pt x="187680" y="535940"/>
                  </a:lnTo>
                  <a:lnTo>
                    <a:pt x="189699" y="538480"/>
                  </a:lnTo>
                  <a:lnTo>
                    <a:pt x="190766" y="539750"/>
                  </a:lnTo>
                  <a:lnTo>
                    <a:pt x="193700" y="542290"/>
                  </a:lnTo>
                  <a:lnTo>
                    <a:pt x="193890" y="543560"/>
                  </a:lnTo>
                  <a:lnTo>
                    <a:pt x="196913" y="543560"/>
                  </a:lnTo>
                  <a:lnTo>
                    <a:pt x="197789" y="544830"/>
                  </a:lnTo>
                  <a:lnTo>
                    <a:pt x="198742" y="544830"/>
                  </a:lnTo>
                  <a:lnTo>
                    <a:pt x="198551" y="546100"/>
                  </a:lnTo>
                  <a:lnTo>
                    <a:pt x="200050" y="546100"/>
                  </a:lnTo>
                  <a:lnTo>
                    <a:pt x="202044" y="547370"/>
                  </a:lnTo>
                  <a:lnTo>
                    <a:pt x="203568" y="548640"/>
                  </a:lnTo>
                  <a:lnTo>
                    <a:pt x="207187" y="548640"/>
                  </a:lnTo>
                  <a:lnTo>
                    <a:pt x="213710" y="541020"/>
                  </a:lnTo>
                  <a:lnTo>
                    <a:pt x="221300" y="534670"/>
                  </a:lnTo>
                  <a:lnTo>
                    <a:pt x="229076" y="527050"/>
                  </a:lnTo>
                  <a:lnTo>
                    <a:pt x="236156" y="520700"/>
                  </a:lnTo>
                  <a:lnTo>
                    <a:pt x="238594" y="516890"/>
                  </a:lnTo>
                  <a:lnTo>
                    <a:pt x="243547" y="510540"/>
                  </a:lnTo>
                  <a:close/>
                </a:path>
                <a:path w="510540" h="548639">
                  <a:moveTo>
                    <a:pt x="267855" y="471170"/>
                  </a:moveTo>
                  <a:lnTo>
                    <a:pt x="119519" y="471170"/>
                  </a:lnTo>
                  <a:lnTo>
                    <a:pt x="121780" y="472440"/>
                  </a:lnTo>
                  <a:lnTo>
                    <a:pt x="122935" y="474980"/>
                  </a:lnTo>
                  <a:lnTo>
                    <a:pt x="123609" y="476250"/>
                  </a:lnTo>
                  <a:lnTo>
                    <a:pt x="124129" y="477520"/>
                  </a:lnTo>
                  <a:lnTo>
                    <a:pt x="126428" y="478790"/>
                  </a:lnTo>
                  <a:lnTo>
                    <a:pt x="126974" y="480060"/>
                  </a:lnTo>
                  <a:lnTo>
                    <a:pt x="127215" y="480060"/>
                  </a:lnTo>
                  <a:lnTo>
                    <a:pt x="128981" y="481330"/>
                  </a:lnTo>
                  <a:lnTo>
                    <a:pt x="130695" y="483870"/>
                  </a:lnTo>
                  <a:lnTo>
                    <a:pt x="132816" y="485140"/>
                  </a:lnTo>
                  <a:lnTo>
                    <a:pt x="133629" y="485140"/>
                  </a:lnTo>
                  <a:lnTo>
                    <a:pt x="135000" y="486410"/>
                  </a:lnTo>
                  <a:lnTo>
                    <a:pt x="134912" y="487680"/>
                  </a:lnTo>
                  <a:lnTo>
                    <a:pt x="135470" y="487680"/>
                  </a:lnTo>
                  <a:lnTo>
                    <a:pt x="137147" y="488950"/>
                  </a:lnTo>
                  <a:lnTo>
                    <a:pt x="138429" y="490220"/>
                  </a:lnTo>
                  <a:lnTo>
                    <a:pt x="142036" y="495300"/>
                  </a:lnTo>
                  <a:lnTo>
                    <a:pt x="145224" y="496570"/>
                  </a:lnTo>
                  <a:lnTo>
                    <a:pt x="147548" y="500380"/>
                  </a:lnTo>
                  <a:lnTo>
                    <a:pt x="150177" y="500380"/>
                  </a:lnTo>
                  <a:lnTo>
                    <a:pt x="150723" y="502920"/>
                  </a:lnTo>
                  <a:lnTo>
                    <a:pt x="152857" y="504190"/>
                  </a:lnTo>
                  <a:lnTo>
                    <a:pt x="153136" y="504190"/>
                  </a:lnTo>
                  <a:lnTo>
                    <a:pt x="153746" y="505460"/>
                  </a:lnTo>
                  <a:lnTo>
                    <a:pt x="155282" y="506730"/>
                  </a:lnTo>
                  <a:lnTo>
                    <a:pt x="157657" y="509270"/>
                  </a:lnTo>
                  <a:lnTo>
                    <a:pt x="158635" y="509270"/>
                  </a:lnTo>
                  <a:lnTo>
                    <a:pt x="159270" y="511810"/>
                  </a:lnTo>
                  <a:lnTo>
                    <a:pt x="159804" y="511810"/>
                  </a:lnTo>
                  <a:lnTo>
                    <a:pt x="160007" y="510540"/>
                  </a:lnTo>
                  <a:lnTo>
                    <a:pt x="243801" y="510540"/>
                  </a:lnTo>
                  <a:lnTo>
                    <a:pt x="244017" y="509270"/>
                  </a:lnTo>
                  <a:lnTo>
                    <a:pt x="245059" y="508000"/>
                  </a:lnTo>
                  <a:lnTo>
                    <a:pt x="246240" y="505460"/>
                  </a:lnTo>
                  <a:lnTo>
                    <a:pt x="247688" y="504190"/>
                  </a:lnTo>
                  <a:lnTo>
                    <a:pt x="248145" y="502920"/>
                  </a:lnTo>
                  <a:lnTo>
                    <a:pt x="248665" y="501650"/>
                  </a:lnTo>
                  <a:lnTo>
                    <a:pt x="248665" y="500380"/>
                  </a:lnTo>
                  <a:lnTo>
                    <a:pt x="249173" y="499110"/>
                  </a:lnTo>
                  <a:lnTo>
                    <a:pt x="251371" y="499110"/>
                  </a:lnTo>
                  <a:lnTo>
                    <a:pt x="251891" y="497840"/>
                  </a:lnTo>
                  <a:lnTo>
                    <a:pt x="251955" y="494030"/>
                  </a:lnTo>
                  <a:lnTo>
                    <a:pt x="253276" y="492760"/>
                  </a:lnTo>
                  <a:lnTo>
                    <a:pt x="253847" y="492760"/>
                  </a:lnTo>
                  <a:lnTo>
                    <a:pt x="253822" y="491490"/>
                  </a:lnTo>
                  <a:lnTo>
                    <a:pt x="253606" y="490220"/>
                  </a:lnTo>
                  <a:lnTo>
                    <a:pt x="254215" y="490220"/>
                  </a:lnTo>
                  <a:lnTo>
                    <a:pt x="255015" y="488950"/>
                  </a:lnTo>
                  <a:lnTo>
                    <a:pt x="256362" y="487680"/>
                  </a:lnTo>
                  <a:lnTo>
                    <a:pt x="257975" y="486410"/>
                  </a:lnTo>
                  <a:lnTo>
                    <a:pt x="258800" y="482600"/>
                  </a:lnTo>
                  <a:lnTo>
                    <a:pt x="260235" y="481330"/>
                  </a:lnTo>
                  <a:lnTo>
                    <a:pt x="262750" y="478790"/>
                  </a:lnTo>
                  <a:lnTo>
                    <a:pt x="264820" y="477520"/>
                  </a:lnTo>
                  <a:lnTo>
                    <a:pt x="265099" y="474980"/>
                  </a:lnTo>
                  <a:lnTo>
                    <a:pt x="265252" y="474980"/>
                  </a:lnTo>
                  <a:lnTo>
                    <a:pt x="266699" y="473710"/>
                  </a:lnTo>
                  <a:lnTo>
                    <a:pt x="267855" y="471170"/>
                  </a:lnTo>
                  <a:close/>
                </a:path>
                <a:path w="510540" h="548639">
                  <a:moveTo>
                    <a:pt x="270357" y="467360"/>
                  </a:moveTo>
                  <a:lnTo>
                    <a:pt x="115963" y="467360"/>
                  </a:lnTo>
                  <a:lnTo>
                    <a:pt x="117132" y="469900"/>
                  </a:lnTo>
                  <a:lnTo>
                    <a:pt x="118414" y="471170"/>
                  </a:lnTo>
                  <a:lnTo>
                    <a:pt x="268947" y="471170"/>
                  </a:lnTo>
                  <a:lnTo>
                    <a:pt x="269722" y="469900"/>
                  </a:lnTo>
                  <a:lnTo>
                    <a:pt x="270357" y="469900"/>
                  </a:lnTo>
                  <a:lnTo>
                    <a:pt x="270357" y="467360"/>
                  </a:lnTo>
                  <a:close/>
                </a:path>
                <a:path w="510540" h="548639">
                  <a:moveTo>
                    <a:pt x="272783" y="466090"/>
                  </a:moveTo>
                  <a:lnTo>
                    <a:pt x="113576" y="466090"/>
                  </a:lnTo>
                  <a:lnTo>
                    <a:pt x="113918" y="467360"/>
                  </a:lnTo>
                  <a:lnTo>
                    <a:pt x="271741" y="467360"/>
                  </a:lnTo>
                  <a:lnTo>
                    <a:pt x="272783" y="466090"/>
                  </a:lnTo>
                  <a:close/>
                </a:path>
                <a:path w="510540" h="548639">
                  <a:moveTo>
                    <a:pt x="295617" y="436880"/>
                  </a:moveTo>
                  <a:lnTo>
                    <a:pt x="86956" y="436880"/>
                  </a:lnTo>
                  <a:lnTo>
                    <a:pt x="87668" y="438150"/>
                  </a:lnTo>
                  <a:lnTo>
                    <a:pt x="88087" y="439420"/>
                  </a:lnTo>
                  <a:lnTo>
                    <a:pt x="89065" y="440690"/>
                  </a:lnTo>
                  <a:lnTo>
                    <a:pt x="90373" y="441960"/>
                  </a:lnTo>
                  <a:lnTo>
                    <a:pt x="91846" y="441960"/>
                  </a:lnTo>
                  <a:lnTo>
                    <a:pt x="91630" y="443230"/>
                  </a:lnTo>
                  <a:lnTo>
                    <a:pt x="94386" y="444500"/>
                  </a:lnTo>
                  <a:lnTo>
                    <a:pt x="94519" y="445770"/>
                  </a:lnTo>
                  <a:lnTo>
                    <a:pt x="94637" y="446892"/>
                  </a:lnTo>
                  <a:lnTo>
                    <a:pt x="94653" y="447040"/>
                  </a:lnTo>
                  <a:lnTo>
                    <a:pt x="97104" y="448310"/>
                  </a:lnTo>
                  <a:lnTo>
                    <a:pt x="98628" y="450850"/>
                  </a:lnTo>
                  <a:lnTo>
                    <a:pt x="100901" y="453390"/>
                  </a:lnTo>
                  <a:lnTo>
                    <a:pt x="103377" y="454660"/>
                  </a:lnTo>
                  <a:lnTo>
                    <a:pt x="103924" y="455930"/>
                  </a:lnTo>
                  <a:lnTo>
                    <a:pt x="104470" y="455930"/>
                  </a:lnTo>
                  <a:lnTo>
                    <a:pt x="104749" y="457200"/>
                  </a:lnTo>
                  <a:lnTo>
                    <a:pt x="106083" y="459740"/>
                  </a:lnTo>
                  <a:lnTo>
                    <a:pt x="108203" y="461010"/>
                  </a:lnTo>
                  <a:lnTo>
                    <a:pt x="110337" y="463550"/>
                  </a:lnTo>
                  <a:lnTo>
                    <a:pt x="111937" y="463550"/>
                  </a:lnTo>
                  <a:lnTo>
                    <a:pt x="111861" y="464820"/>
                  </a:lnTo>
                  <a:lnTo>
                    <a:pt x="111785" y="466090"/>
                  </a:lnTo>
                  <a:lnTo>
                    <a:pt x="273354" y="466090"/>
                  </a:lnTo>
                  <a:lnTo>
                    <a:pt x="273354" y="464820"/>
                  </a:lnTo>
                  <a:lnTo>
                    <a:pt x="273532" y="464820"/>
                  </a:lnTo>
                  <a:lnTo>
                    <a:pt x="274129" y="463550"/>
                  </a:lnTo>
                  <a:lnTo>
                    <a:pt x="275043" y="462280"/>
                  </a:lnTo>
                  <a:lnTo>
                    <a:pt x="276910" y="461010"/>
                  </a:lnTo>
                  <a:lnTo>
                    <a:pt x="277583" y="459740"/>
                  </a:lnTo>
                  <a:lnTo>
                    <a:pt x="278091" y="459740"/>
                  </a:lnTo>
                  <a:lnTo>
                    <a:pt x="279082" y="457200"/>
                  </a:lnTo>
                  <a:lnTo>
                    <a:pt x="280695" y="455930"/>
                  </a:lnTo>
                  <a:lnTo>
                    <a:pt x="281952" y="454660"/>
                  </a:lnTo>
                  <a:lnTo>
                    <a:pt x="282828" y="453390"/>
                  </a:lnTo>
                  <a:lnTo>
                    <a:pt x="283603" y="452120"/>
                  </a:lnTo>
                  <a:lnTo>
                    <a:pt x="284518" y="452120"/>
                  </a:lnTo>
                  <a:lnTo>
                    <a:pt x="285038" y="450850"/>
                  </a:lnTo>
                  <a:lnTo>
                    <a:pt x="285927" y="450850"/>
                  </a:lnTo>
                  <a:lnTo>
                    <a:pt x="286232" y="448310"/>
                  </a:lnTo>
                  <a:lnTo>
                    <a:pt x="287794" y="448310"/>
                  </a:lnTo>
                  <a:lnTo>
                    <a:pt x="286476" y="446892"/>
                  </a:lnTo>
                  <a:lnTo>
                    <a:pt x="286656" y="446892"/>
                  </a:lnTo>
                  <a:lnTo>
                    <a:pt x="286981" y="445770"/>
                  </a:lnTo>
                  <a:lnTo>
                    <a:pt x="289039" y="445770"/>
                  </a:lnTo>
                  <a:lnTo>
                    <a:pt x="289496" y="444500"/>
                  </a:lnTo>
                  <a:lnTo>
                    <a:pt x="289826" y="443230"/>
                  </a:lnTo>
                  <a:lnTo>
                    <a:pt x="290753" y="440690"/>
                  </a:lnTo>
                  <a:lnTo>
                    <a:pt x="293230" y="438150"/>
                  </a:lnTo>
                  <a:lnTo>
                    <a:pt x="295617" y="436880"/>
                  </a:lnTo>
                  <a:close/>
                </a:path>
                <a:path w="510540" h="548639">
                  <a:moveTo>
                    <a:pt x="286656" y="446892"/>
                  </a:moveTo>
                  <a:lnTo>
                    <a:pt x="286476" y="446892"/>
                  </a:lnTo>
                  <a:lnTo>
                    <a:pt x="286613" y="447040"/>
                  </a:lnTo>
                  <a:lnTo>
                    <a:pt x="286656" y="446892"/>
                  </a:lnTo>
                  <a:close/>
                </a:path>
                <a:path w="510540" h="548639">
                  <a:moveTo>
                    <a:pt x="299427" y="430530"/>
                  </a:moveTo>
                  <a:lnTo>
                    <a:pt x="80238" y="430530"/>
                  </a:lnTo>
                  <a:lnTo>
                    <a:pt x="80162" y="431800"/>
                  </a:lnTo>
                  <a:lnTo>
                    <a:pt x="79870" y="433070"/>
                  </a:lnTo>
                  <a:lnTo>
                    <a:pt x="80848" y="433070"/>
                  </a:lnTo>
                  <a:lnTo>
                    <a:pt x="82346" y="434340"/>
                  </a:lnTo>
                  <a:lnTo>
                    <a:pt x="83692" y="434340"/>
                  </a:lnTo>
                  <a:lnTo>
                    <a:pt x="84391" y="435610"/>
                  </a:lnTo>
                  <a:lnTo>
                    <a:pt x="85394" y="436880"/>
                  </a:lnTo>
                  <a:lnTo>
                    <a:pt x="296278" y="436880"/>
                  </a:lnTo>
                  <a:lnTo>
                    <a:pt x="296278" y="435610"/>
                  </a:lnTo>
                  <a:lnTo>
                    <a:pt x="295948" y="434340"/>
                  </a:lnTo>
                  <a:lnTo>
                    <a:pt x="298856" y="433070"/>
                  </a:lnTo>
                  <a:lnTo>
                    <a:pt x="299224" y="431800"/>
                  </a:lnTo>
                  <a:lnTo>
                    <a:pt x="299427" y="430530"/>
                  </a:lnTo>
                  <a:close/>
                </a:path>
                <a:path w="510540" h="548639">
                  <a:moveTo>
                    <a:pt x="321462" y="403860"/>
                  </a:moveTo>
                  <a:lnTo>
                    <a:pt x="54216" y="403860"/>
                  </a:lnTo>
                  <a:lnTo>
                    <a:pt x="55651" y="405130"/>
                  </a:lnTo>
                  <a:lnTo>
                    <a:pt x="57429" y="406400"/>
                  </a:lnTo>
                  <a:lnTo>
                    <a:pt x="58470" y="408940"/>
                  </a:lnTo>
                  <a:lnTo>
                    <a:pt x="60032" y="410210"/>
                  </a:lnTo>
                  <a:lnTo>
                    <a:pt x="60998" y="410210"/>
                  </a:lnTo>
                  <a:lnTo>
                    <a:pt x="62128" y="411480"/>
                  </a:lnTo>
                  <a:lnTo>
                    <a:pt x="64211" y="414020"/>
                  </a:lnTo>
                  <a:lnTo>
                    <a:pt x="64795" y="414020"/>
                  </a:lnTo>
                  <a:lnTo>
                    <a:pt x="64604" y="415290"/>
                  </a:lnTo>
                  <a:lnTo>
                    <a:pt x="66116" y="416560"/>
                  </a:lnTo>
                  <a:lnTo>
                    <a:pt x="66992" y="416560"/>
                  </a:lnTo>
                  <a:lnTo>
                    <a:pt x="67678" y="417830"/>
                  </a:lnTo>
                  <a:lnTo>
                    <a:pt x="68516" y="419100"/>
                  </a:lnTo>
                  <a:lnTo>
                    <a:pt x="69659" y="419100"/>
                  </a:lnTo>
                  <a:lnTo>
                    <a:pt x="71031" y="420370"/>
                  </a:lnTo>
                  <a:lnTo>
                    <a:pt x="71970" y="421640"/>
                  </a:lnTo>
                  <a:lnTo>
                    <a:pt x="72618" y="422910"/>
                  </a:lnTo>
                  <a:lnTo>
                    <a:pt x="73164" y="424180"/>
                  </a:lnTo>
                  <a:lnTo>
                    <a:pt x="74091" y="424180"/>
                  </a:lnTo>
                  <a:lnTo>
                    <a:pt x="74891" y="425450"/>
                  </a:lnTo>
                  <a:lnTo>
                    <a:pt x="75374" y="426720"/>
                  </a:lnTo>
                  <a:lnTo>
                    <a:pt x="76377" y="426720"/>
                  </a:lnTo>
                  <a:lnTo>
                    <a:pt x="77901" y="427990"/>
                  </a:lnTo>
                  <a:lnTo>
                    <a:pt x="77355" y="429260"/>
                  </a:lnTo>
                  <a:lnTo>
                    <a:pt x="78638" y="429260"/>
                  </a:lnTo>
                  <a:lnTo>
                    <a:pt x="78879" y="430530"/>
                  </a:lnTo>
                  <a:lnTo>
                    <a:pt x="301624" y="430530"/>
                  </a:lnTo>
                  <a:lnTo>
                    <a:pt x="301726" y="429260"/>
                  </a:lnTo>
                  <a:lnTo>
                    <a:pt x="302336" y="427990"/>
                  </a:lnTo>
                  <a:lnTo>
                    <a:pt x="303187" y="425450"/>
                  </a:lnTo>
                  <a:lnTo>
                    <a:pt x="304101" y="424180"/>
                  </a:lnTo>
                  <a:lnTo>
                    <a:pt x="306527" y="422910"/>
                  </a:lnTo>
                  <a:lnTo>
                    <a:pt x="307289" y="422910"/>
                  </a:lnTo>
                  <a:lnTo>
                    <a:pt x="307936" y="421640"/>
                  </a:lnTo>
                  <a:lnTo>
                    <a:pt x="308533" y="420370"/>
                  </a:lnTo>
                  <a:lnTo>
                    <a:pt x="309092" y="419100"/>
                  </a:lnTo>
                  <a:lnTo>
                    <a:pt x="309333" y="417830"/>
                  </a:lnTo>
                  <a:lnTo>
                    <a:pt x="309702" y="417830"/>
                  </a:lnTo>
                  <a:lnTo>
                    <a:pt x="312369" y="416560"/>
                  </a:lnTo>
                  <a:lnTo>
                    <a:pt x="312673" y="414020"/>
                  </a:lnTo>
                  <a:lnTo>
                    <a:pt x="315633" y="410210"/>
                  </a:lnTo>
                  <a:lnTo>
                    <a:pt x="317093" y="408940"/>
                  </a:lnTo>
                  <a:lnTo>
                    <a:pt x="320179" y="407670"/>
                  </a:lnTo>
                  <a:lnTo>
                    <a:pt x="320484" y="407670"/>
                  </a:lnTo>
                  <a:lnTo>
                    <a:pt x="320713" y="406400"/>
                  </a:lnTo>
                  <a:lnTo>
                    <a:pt x="321233" y="405130"/>
                  </a:lnTo>
                  <a:lnTo>
                    <a:pt x="321462" y="403860"/>
                  </a:lnTo>
                  <a:close/>
                </a:path>
                <a:path w="510540" h="548639">
                  <a:moveTo>
                    <a:pt x="323608" y="402590"/>
                  </a:moveTo>
                  <a:lnTo>
                    <a:pt x="53860" y="402590"/>
                  </a:lnTo>
                  <a:lnTo>
                    <a:pt x="53822" y="403860"/>
                  </a:lnTo>
                  <a:lnTo>
                    <a:pt x="323672" y="403860"/>
                  </a:lnTo>
                  <a:lnTo>
                    <a:pt x="323608" y="402590"/>
                  </a:lnTo>
                  <a:close/>
                </a:path>
                <a:path w="510540" h="548639">
                  <a:moveTo>
                    <a:pt x="328929" y="397510"/>
                  </a:moveTo>
                  <a:lnTo>
                    <a:pt x="49669" y="397510"/>
                  </a:lnTo>
                  <a:lnTo>
                    <a:pt x="50279" y="398780"/>
                  </a:lnTo>
                  <a:lnTo>
                    <a:pt x="51307" y="400050"/>
                  </a:lnTo>
                  <a:lnTo>
                    <a:pt x="51371" y="401320"/>
                  </a:lnTo>
                  <a:lnTo>
                    <a:pt x="52412" y="401320"/>
                  </a:lnTo>
                  <a:lnTo>
                    <a:pt x="53301" y="402590"/>
                  </a:lnTo>
                  <a:lnTo>
                    <a:pt x="323888" y="402590"/>
                  </a:lnTo>
                  <a:lnTo>
                    <a:pt x="325754" y="401320"/>
                  </a:lnTo>
                  <a:lnTo>
                    <a:pt x="326643" y="398780"/>
                  </a:lnTo>
                  <a:lnTo>
                    <a:pt x="328929" y="397510"/>
                  </a:lnTo>
                  <a:close/>
                </a:path>
                <a:path w="510540" h="548639">
                  <a:moveTo>
                    <a:pt x="329145" y="396240"/>
                  </a:moveTo>
                  <a:lnTo>
                    <a:pt x="47828" y="396240"/>
                  </a:lnTo>
                  <a:lnTo>
                    <a:pt x="48869" y="397510"/>
                  </a:lnTo>
                  <a:lnTo>
                    <a:pt x="329107" y="397510"/>
                  </a:lnTo>
                  <a:lnTo>
                    <a:pt x="329145" y="396240"/>
                  </a:lnTo>
                  <a:close/>
                </a:path>
                <a:path w="510540" h="548639">
                  <a:moveTo>
                    <a:pt x="345833" y="377190"/>
                  </a:moveTo>
                  <a:lnTo>
                    <a:pt x="30073" y="377190"/>
                  </a:lnTo>
                  <a:lnTo>
                    <a:pt x="31546" y="379730"/>
                  </a:lnTo>
                  <a:lnTo>
                    <a:pt x="32296" y="379730"/>
                  </a:lnTo>
                  <a:lnTo>
                    <a:pt x="33185" y="381000"/>
                  </a:lnTo>
                  <a:lnTo>
                    <a:pt x="35026" y="383540"/>
                  </a:lnTo>
                  <a:lnTo>
                    <a:pt x="36093" y="384810"/>
                  </a:lnTo>
                  <a:lnTo>
                    <a:pt x="38417" y="386080"/>
                  </a:lnTo>
                  <a:lnTo>
                    <a:pt x="39052" y="387350"/>
                  </a:lnTo>
                  <a:lnTo>
                    <a:pt x="39877" y="387350"/>
                  </a:lnTo>
                  <a:lnTo>
                    <a:pt x="41236" y="388620"/>
                  </a:lnTo>
                  <a:lnTo>
                    <a:pt x="41935" y="388620"/>
                  </a:lnTo>
                  <a:lnTo>
                    <a:pt x="42417" y="389890"/>
                  </a:lnTo>
                  <a:lnTo>
                    <a:pt x="43370" y="391160"/>
                  </a:lnTo>
                  <a:lnTo>
                    <a:pt x="44399" y="392430"/>
                  </a:lnTo>
                  <a:lnTo>
                    <a:pt x="45567" y="392430"/>
                  </a:lnTo>
                  <a:lnTo>
                    <a:pt x="44475" y="393700"/>
                  </a:lnTo>
                  <a:lnTo>
                    <a:pt x="44830" y="393700"/>
                  </a:lnTo>
                  <a:lnTo>
                    <a:pt x="45300" y="394970"/>
                  </a:lnTo>
                  <a:lnTo>
                    <a:pt x="46367" y="394970"/>
                  </a:lnTo>
                  <a:lnTo>
                    <a:pt x="47459" y="396240"/>
                  </a:lnTo>
                  <a:lnTo>
                    <a:pt x="329514" y="396240"/>
                  </a:lnTo>
                  <a:lnTo>
                    <a:pt x="329577" y="394970"/>
                  </a:lnTo>
                  <a:lnTo>
                    <a:pt x="332600" y="393700"/>
                  </a:lnTo>
                  <a:lnTo>
                    <a:pt x="333247" y="391160"/>
                  </a:lnTo>
                  <a:lnTo>
                    <a:pt x="335508" y="389890"/>
                  </a:lnTo>
                  <a:lnTo>
                    <a:pt x="336626" y="389890"/>
                  </a:lnTo>
                  <a:lnTo>
                    <a:pt x="336994" y="387350"/>
                  </a:lnTo>
                  <a:lnTo>
                    <a:pt x="338861" y="384810"/>
                  </a:lnTo>
                  <a:lnTo>
                    <a:pt x="338982" y="383540"/>
                  </a:lnTo>
                  <a:lnTo>
                    <a:pt x="339102" y="382270"/>
                  </a:lnTo>
                  <a:lnTo>
                    <a:pt x="343395" y="382270"/>
                  </a:lnTo>
                  <a:lnTo>
                    <a:pt x="344182" y="379730"/>
                  </a:lnTo>
                  <a:lnTo>
                    <a:pt x="345046" y="378460"/>
                  </a:lnTo>
                  <a:lnTo>
                    <a:pt x="345833" y="377190"/>
                  </a:lnTo>
                  <a:close/>
                </a:path>
                <a:path w="510540" h="548639">
                  <a:moveTo>
                    <a:pt x="353656" y="368300"/>
                  </a:moveTo>
                  <a:lnTo>
                    <a:pt x="21628" y="368300"/>
                  </a:lnTo>
                  <a:lnTo>
                    <a:pt x="22707" y="369570"/>
                  </a:lnTo>
                  <a:lnTo>
                    <a:pt x="23964" y="370840"/>
                  </a:lnTo>
                  <a:lnTo>
                    <a:pt x="24879" y="372110"/>
                  </a:lnTo>
                  <a:lnTo>
                    <a:pt x="26136" y="373380"/>
                  </a:lnTo>
                  <a:lnTo>
                    <a:pt x="27190" y="374650"/>
                  </a:lnTo>
                  <a:lnTo>
                    <a:pt x="27965" y="374650"/>
                  </a:lnTo>
                  <a:lnTo>
                    <a:pt x="27901" y="375920"/>
                  </a:lnTo>
                  <a:lnTo>
                    <a:pt x="29146" y="377190"/>
                  </a:lnTo>
                  <a:lnTo>
                    <a:pt x="346836" y="377190"/>
                  </a:lnTo>
                  <a:lnTo>
                    <a:pt x="347002" y="375920"/>
                  </a:lnTo>
                  <a:lnTo>
                    <a:pt x="347789" y="373380"/>
                  </a:lnTo>
                  <a:lnTo>
                    <a:pt x="349503" y="372110"/>
                  </a:lnTo>
                  <a:lnTo>
                    <a:pt x="352107" y="370840"/>
                  </a:lnTo>
                  <a:lnTo>
                    <a:pt x="354355" y="370840"/>
                  </a:lnTo>
                  <a:lnTo>
                    <a:pt x="353758" y="369570"/>
                  </a:lnTo>
                  <a:lnTo>
                    <a:pt x="353656" y="368300"/>
                  </a:lnTo>
                  <a:close/>
                </a:path>
                <a:path w="510540" h="548639">
                  <a:moveTo>
                    <a:pt x="356869" y="365760"/>
                  </a:moveTo>
                  <a:lnTo>
                    <a:pt x="20383" y="365760"/>
                  </a:lnTo>
                  <a:lnTo>
                    <a:pt x="20713" y="367030"/>
                  </a:lnTo>
                  <a:lnTo>
                    <a:pt x="21259" y="368300"/>
                  </a:lnTo>
                  <a:lnTo>
                    <a:pt x="353961" y="368300"/>
                  </a:lnTo>
                  <a:lnTo>
                    <a:pt x="354761" y="367030"/>
                  </a:lnTo>
                  <a:lnTo>
                    <a:pt x="355549" y="367030"/>
                  </a:lnTo>
                  <a:lnTo>
                    <a:pt x="356869" y="365760"/>
                  </a:lnTo>
                  <a:close/>
                </a:path>
                <a:path w="510540" h="548639">
                  <a:moveTo>
                    <a:pt x="402069" y="313690"/>
                  </a:moveTo>
                  <a:lnTo>
                    <a:pt x="17576" y="313690"/>
                  </a:lnTo>
                  <a:lnTo>
                    <a:pt x="16865" y="314960"/>
                  </a:lnTo>
                  <a:lnTo>
                    <a:pt x="15252" y="314960"/>
                  </a:lnTo>
                  <a:lnTo>
                    <a:pt x="15887" y="316230"/>
                  </a:lnTo>
                  <a:lnTo>
                    <a:pt x="15024" y="317500"/>
                  </a:lnTo>
                  <a:lnTo>
                    <a:pt x="14884" y="317500"/>
                  </a:lnTo>
                  <a:lnTo>
                    <a:pt x="14820" y="318770"/>
                  </a:lnTo>
                  <a:lnTo>
                    <a:pt x="13931" y="318770"/>
                  </a:lnTo>
                  <a:lnTo>
                    <a:pt x="11239" y="323850"/>
                  </a:lnTo>
                  <a:lnTo>
                    <a:pt x="9931" y="325120"/>
                  </a:lnTo>
                  <a:lnTo>
                    <a:pt x="7785" y="326390"/>
                  </a:lnTo>
                  <a:lnTo>
                    <a:pt x="7238" y="328930"/>
                  </a:lnTo>
                  <a:lnTo>
                    <a:pt x="6896" y="330200"/>
                  </a:lnTo>
                  <a:lnTo>
                    <a:pt x="5892" y="330200"/>
                  </a:lnTo>
                  <a:lnTo>
                    <a:pt x="5499" y="331470"/>
                  </a:lnTo>
                  <a:lnTo>
                    <a:pt x="3086" y="332740"/>
                  </a:lnTo>
                  <a:lnTo>
                    <a:pt x="3086" y="334010"/>
                  </a:lnTo>
                  <a:lnTo>
                    <a:pt x="2158" y="335280"/>
                  </a:lnTo>
                  <a:lnTo>
                    <a:pt x="1155" y="336550"/>
                  </a:lnTo>
                  <a:lnTo>
                    <a:pt x="266" y="337820"/>
                  </a:lnTo>
                  <a:lnTo>
                    <a:pt x="901" y="339090"/>
                  </a:lnTo>
                  <a:lnTo>
                    <a:pt x="152" y="340360"/>
                  </a:lnTo>
                  <a:lnTo>
                    <a:pt x="0" y="341630"/>
                  </a:lnTo>
                  <a:lnTo>
                    <a:pt x="1244" y="341630"/>
                  </a:lnTo>
                  <a:lnTo>
                    <a:pt x="673" y="342900"/>
                  </a:lnTo>
                  <a:lnTo>
                    <a:pt x="1574" y="344170"/>
                  </a:lnTo>
                  <a:lnTo>
                    <a:pt x="2806" y="346710"/>
                  </a:lnTo>
                  <a:lnTo>
                    <a:pt x="3149" y="346710"/>
                  </a:lnTo>
                  <a:lnTo>
                    <a:pt x="3682" y="347980"/>
                  </a:lnTo>
                  <a:lnTo>
                    <a:pt x="4178" y="347980"/>
                  </a:lnTo>
                  <a:lnTo>
                    <a:pt x="4851" y="349250"/>
                  </a:lnTo>
                  <a:lnTo>
                    <a:pt x="7277" y="349250"/>
                  </a:lnTo>
                  <a:lnTo>
                    <a:pt x="5676" y="350520"/>
                  </a:lnTo>
                  <a:lnTo>
                    <a:pt x="6413" y="351790"/>
                  </a:lnTo>
                  <a:lnTo>
                    <a:pt x="8610" y="351790"/>
                  </a:lnTo>
                  <a:lnTo>
                    <a:pt x="8712" y="353060"/>
                  </a:lnTo>
                  <a:lnTo>
                    <a:pt x="11798" y="356870"/>
                  </a:lnTo>
                  <a:lnTo>
                    <a:pt x="12395" y="356870"/>
                  </a:lnTo>
                  <a:lnTo>
                    <a:pt x="14846" y="359410"/>
                  </a:lnTo>
                  <a:lnTo>
                    <a:pt x="18275" y="364490"/>
                  </a:lnTo>
                  <a:lnTo>
                    <a:pt x="18694" y="364490"/>
                  </a:lnTo>
                  <a:lnTo>
                    <a:pt x="20192" y="365760"/>
                  </a:lnTo>
                  <a:lnTo>
                    <a:pt x="358482" y="365760"/>
                  </a:lnTo>
                  <a:lnTo>
                    <a:pt x="358368" y="363220"/>
                  </a:lnTo>
                  <a:lnTo>
                    <a:pt x="360083" y="363220"/>
                  </a:lnTo>
                  <a:lnTo>
                    <a:pt x="361568" y="360680"/>
                  </a:lnTo>
                  <a:lnTo>
                    <a:pt x="363321" y="359410"/>
                  </a:lnTo>
                  <a:lnTo>
                    <a:pt x="364972" y="358140"/>
                  </a:lnTo>
                  <a:lnTo>
                    <a:pt x="365150" y="358140"/>
                  </a:lnTo>
                  <a:lnTo>
                    <a:pt x="366648" y="355600"/>
                  </a:lnTo>
                  <a:lnTo>
                    <a:pt x="367868" y="353060"/>
                  </a:lnTo>
                  <a:lnTo>
                    <a:pt x="369188" y="351790"/>
                  </a:lnTo>
                  <a:lnTo>
                    <a:pt x="369455" y="350520"/>
                  </a:lnTo>
                  <a:lnTo>
                    <a:pt x="371487" y="350520"/>
                  </a:lnTo>
                  <a:lnTo>
                    <a:pt x="371754" y="349250"/>
                  </a:lnTo>
                  <a:lnTo>
                    <a:pt x="372605" y="347980"/>
                  </a:lnTo>
                  <a:lnTo>
                    <a:pt x="373583" y="346710"/>
                  </a:lnTo>
                  <a:lnTo>
                    <a:pt x="375602" y="345440"/>
                  </a:lnTo>
                  <a:lnTo>
                    <a:pt x="377037" y="345440"/>
                  </a:lnTo>
                  <a:lnTo>
                    <a:pt x="377596" y="344170"/>
                  </a:lnTo>
                  <a:lnTo>
                    <a:pt x="378180" y="341630"/>
                  </a:lnTo>
                  <a:lnTo>
                    <a:pt x="378637" y="340360"/>
                  </a:lnTo>
                  <a:lnTo>
                    <a:pt x="379818" y="340360"/>
                  </a:lnTo>
                  <a:lnTo>
                    <a:pt x="381050" y="339090"/>
                  </a:lnTo>
                  <a:lnTo>
                    <a:pt x="382358" y="339090"/>
                  </a:lnTo>
                  <a:lnTo>
                    <a:pt x="382295" y="336550"/>
                  </a:lnTo>
                  <a:lnTo>
                    <a:pt x="385317" y="336550"/>
                  </a:lnTo>
                  <a:lnTo>
                    <a:pt x="384632" y="335280"/>
                  </a:lnTo>
                  <a:lnTo>
                    <a:pt x="384035" y="334010"/>
                  </a:lnTo>
                  <a:lnTo>
                    <a:pt x="384949" y="332740"/>
                  </a:lnTo>
                  <a:lnTo>
                    <a:pt x="385317" y="332740"/>
                  </a:lnTo>
                  <a:lnTo>
                    <a:pt x="385876" y="331470"/>
                  </a:lnTo>
                  <a:lnTo>
                    <a:pt x="387159" y="331470"/>
                  </a:lnTo>
                  <a:lnTo>
                    <a:pt x="386943" y="330200"/>
                  </a:lnTo>
                  <a:lnTo>
                    <a:pt x="387121" y="328930"/>
                  </a:lnTo>
                  <a:lnTo>
                    <a:pt x="389661" y="328930"/>
                  </a:lnTo>
                  <a:lnTo>
                    <a:pt x="389547" y="326390"/>
                  </a:lnTo>
                  <a:lnTo>
                    <a:pt x="393128" y="325120"/>
                  </a:lnTo>
                  <a:lnTo>
                    <a:pt x="394436" y="323850"/>
                  </a:lnTo>
                  <a:lnTo>
                    <a:pt x="395681" y="322580"/>
                  </a:lnTo>
                  <a:lnTo>
                    <a:pt x="396963" y="321310"/>
                  </a:lnTo>
                  <a:lnTo>
                    <a:pt x="397852" y="320040"/>
                  </a:lnTo>
                  <a:lnTo>
                    <a:pt x="399287" y="317500"/>
                  </a:lnTo>
                  <a:lnTo>
                    <a:pt x="399364" y="316230"/>
                  </a:lnTo>
                  <a:lnTo>
                    <a:pt x="401396" y="316230"/>
                  </a:lnTo>
                  <a:lnTo>
                    <a:pt x="402069" y="313690"/>
                  </a:lnTo>
                  <a:close/>
                </a:path>
                <a:path w="510540" h="548639">
                  <a:moveTo>
                    <a:pt x="401396" y="316230"/>
                  </a:moveTo>
                  <a:lnTo>
                    <a:pt x="400570" y="316230"/>
                  </a:lnTo>
                  <a:lnTo>
                    <a:pt x="400862" y="317500"/>
                  </a:lnTo>
                  <a:lnTo>
                    <a:pt x="401396" y="316230"/>
                  </a:lnTo>
                  <a:close/>
                </a:path>
                <a:path w="510540" h="548639">
                  <a:moveTo>
                    <a:pt x="422160" y="287020"/>
                  </a:moveTo>
                  <a:lnTo>
                    <a:pt x="39573" y="287020"/>
                  </a:lnTo>
                  <a:lnTo>
                    <a:pt x="39090" y="288290"/>
                  </a:lnTo>
                  <a:lnTo>
                    <a:pt x="38696" y="288290"/>
                  </a:lnTo>
                  <a:lnTo>
                    <a:pt x="38163" y="289560"/>
                  </a:lnTo>
                  <a:lnTo>
                    <a:pt x="36880" y="289560"/>
                  </a:lnTo>
                  <a:lnTo>
                    <a:pt x="37185" y="290830"/>
                  </a:lnTo>
                  <a:lnTo>
                    <a:pt x="36829" y="292100"/>
                  </a:lnTo>
                  <a:lnTo>
                    <a:pt x="34480" y="293370"/>
                  </a:lnTo>
                  <a:lnTo>
                    <a:pt x="33591" y="294640"/>
                  </a:lnTo>
                  <a:lnTo>
                    <a:pt x="31940" y="297180"/>
                  </a:lnTo>
                  <a:lnTo>
                    <a:pt x="31318" y="297180"/>
                  </a:lnTo>
                  <a:lnTo>
                    <a:pt x="31076" y="298450"/>
                  </a:lnTo>
                  <a:lnTo>
                    <a:pt x="29463" y="299720"/>
                  </a:lnTo>
                  <a:lnTo>
                    <a:pt x="29095" y="299720"/>
                  </a:lnTo>
                  <a:lnTo>
                    <a:pt x="28917" y="300990"/>
                  </a:lnTo>
                  <a:lnTo>
                    <a:pt x="27774" y="300990"/>
                  </a:lnTo>
                  <a:lnTo>
                    <a:pt x="27812" y="302260"/>
                  </a:lnTo>
                  <a:lnTo>
                    <a:pt x="26923" y="302260"/>
                  </a:lnTo>
                  <a:lnTo>
                    <a:pt x="25234" y="303530"/>
                  </a:lnTo>
                  <a:lnTo>
                    <a:pt x="24510" y="304800"/>
                  </a:lnTo>
                  <a:lnTo>
                    <a:pt x="24993" y="306070"/>
                  </a:lnTo>
                  <a:lnTo>
                    <a:pt x="22986" y="306070"/>
                  </a:lnTo>
                  <a:lnTo>
                    <a:pt x="22148" y="307340"/>
                  </a:lnTo>
                  <a:lnTo>
                    <a:pt x="21424" y="308610"/>
                  </a:lnTo>
                  <a:lnTo>
                    <a:pt x="20129" y="308610"/>
                  </a:lnTo>
                  <a:lnTo>
                    <a:pt x="19888" y="309880"/>
                  </a:lnTo>
                  <a:lnTo>
                    <a:pt x="20713" y="311150"/>
                  </a:lnTo>
                  <a:lnTo>
                    <a:pt x="19608" y="311150"/>
                  </a:lnTo>
                  <a:lnTo>
                    <a:pt x="18922" y="312420"/>
                  </a:lnTo>
                  <a:lnTo>
                    <a:pt x="18148" y="312420"/>
                  </a:lnTo>
                  <a:lnTo>
                    <a:pt x="18630" y="313690"/>
                  </a:lnTo>
                  <a:lnTo>
                    <a:pt x="404101" y="313690"/>
                  </a:lnTo>
                  <a:lnTo>
                    <a:pt x="403999" y="311150"/>
                  </a:lnTo>
                  <a:lnTo>
                    <a:pt x="405714" y="309880"/>
                  </a:lnTo>
                  <a:lnTo>
                    <a:pt x="406730" y="308610"/>
                  </a:lnTo>
                  <a:lnTo>
                    <a:pt x="409041" y="306070"/>
                  </a:lnTo>
                  <a:lnTo>
                    <a:pt x="410324" y="304800"/>
                  </a:lnTo>
                  <a:lnTo>
                    <a:pt x="411733" y="303530"/>
                  </a:lnTo>
                  <a:lnTo>
                    <a:pt x="412622" y="300990"/>
                  </a:lnTo>
                  <a:lnTo>
                    <a:pt x="414820" y="299720"/>
                  </a:lnTo>
                  <a:lnTo>
                    <a:pt x="415797" y="298450"/>
                  </a:lnTo>
                  <a:lnTo>
                    <a:pt x="416382" y="297180"/>
                  </a:lnTo>
                  <a:lnTo>
                    <a:pt x="417017" y="295910"/>
                  </a:lnTo>
                  <a:lnTo>
                    <a:pt x="417779" y="294640"/>
                  </a:lnTo>
                  <a:lnTo>
                    <a:pt x="418833" y="294640"/>
                  </a:lnTo>
                  <a:lnTo>
                    <a:pt x="420331" y="293370"/>
                  </a:lnTo>
                  <a:lnTo>
                    <a:pt x="420852" y="292100"/>
                  </a:lnTo>
                  <a:lnTo>
                    <a:pt x="421639" y="289560"/>
                  </a:lnTo>
                  <a:lnTo>
                    <a:pt x="422160" y="287020"/>
                  </a:lnTo>
                  <a:close/>
                </a:path>
                <a:path w="510540" h="548639">
                  <a:moveTo>
                    <a:pt x="426808" y="281940"/>
                  </a:moveTo>
                  <a:lnTo>
                    <a:pt x="44462" y="281940"/>
                  </a:lnTo>
                  <a:lnTo>
                    <a:pt x="43065" y="283210"/>
                  </a:lnTo>
                  <a:lnTo>
                    <a:pt x="42214" y="284480"/>
                  </a:lnTo>
                  <a:lnTo>
                    <a:pt x="41440" y="285750"/>
                  </a:lnTo>
                  <a:lnTo>
                    <a:pt x="41135" y="287020"/>
                  </a:lnTo>
                  <a:lnTo>
                    <a:pt x="424078" y="287020"/>
                  </a:lnTo>
                  <a:lnTo>
                    <a:pt x="424116" y="284480"/>
                  </a:lnTo>
                  <a:lnTo>
                    <a:pt x="427113" y="284480"/>
                  </a:lnTo>
                  <a:lnTo>
                    <a:pt x="426859" y="283210"/>
                  </a:lnTo>
                  <a:lnTo>
                    <a:pt x="426808" y="281940"/>
                  </a:lnTo>
                  <a:close/>
                </a:path>
                <a:path w="510540" h="548639">
                  <a:moveTo>
                    <a:pt x="442086" y="264160"/>
                  </a:moveTo>
                  <a:lnTo>
                    <a:pt x="56045" y="264160"/>
                  </a:lnTo>
                  <a:lnTo>
                    <a:pt x="55232" y="266700"/>
                  </a:lnTo>
                  <a:lnTo>
                    <a:pt x="54457" y="267970"/>
                  </a:lnTo>
                  <a:lnTo>
                    <a:pt x="52819" y="269240"/>
                  </a:lnTo>
                  <a:lnTo>
                    <a:pt x="52298" y="270510"/>
                  </a:lnTo>
                  <a:lnTo>
                    <a:pt x="51917" y="271780"/>
                  </a:lnTo>
                  <a:lnTo>
                    <a:pt x="51130" y="273050"/>
                  </a:lnTo>
                  <a:lnTo>
                    <a:pt x="49999" y="274320"/>
                  </a:lnTo>
                  <a:lnTo>
                    <a:pt x="48717" y="275590"/>
                  </a:lnTo>
                  <a:lnTo>
                    <a:pt x="47853" y="276860"/>
                  </a:lnTo>
                  <a:lnTo>
                    <a:pt x="48132" y="278130"/>
                  </a:lnTo>
                  <a:lnTo>
                    <a:pt x="48259" y="279400"/>
                  </a:lnTo>
                  <a:lnTo>
                    <a:pt x="45440" y="279400"/>
                  </a:lnTo>
                  <a:lnTo>
                    <a:pt x="45440" y="281940"/>
                  </a:lnTo>
                  <a:lnTo>
                    <a:pt x="427913" y="281940"/>
                  </a:lnTo>
                  <a:lnTo>
                    <a:pt x="429920" y="280670"/>
                  </a:lnTo>
                  <a:lnTo>
                    <a:pt x="430682" y="279400"/>
                  </a:lnTo>
                  <a:lnTo>
                    <a:pt x="431291" y="276860"/>
                  </a:lnTo>
                  <a:lnTo>
                    <a:pt x="431482" y="276860"/>
                  </a:lnTo>
                  <a:lnTo>
                    <a:pt x="432053" y="275590"/>
                  </a:lnTo>
                  <a:lnTo>
                    <a:pt x="432981" y="275590"/>
                  </a:lnTo>
                  <a:lnTo>
                    <a:pt x="432981" y="274320"/>
                  </a:lnTo>
                  <a:lnTo>
                    <a:pt x="432739" y="273050"/>
                  </a:lnTo>
                  <a:lnTo>
                    <a:pt x="434085" y="271780"/>
                  </a:lnTo>
                  <a:lnTo>
                    <a:pt x="435876" y="271780"/>
                  </a:lnTo>
                  <a:lnTo>
                    <a:pt x="435914" y="270510"/>
                  </a:lnTo>
                  <a:lnTo>
                    <a:pt x="436156" y="270510"/>
                  </a:lnTo>
                  <a:lnTo>
                    <a:pt x="437565" y="267970"/>
                  </a:lnTo>
                  <a:lnTo>
                    <a:pt x="439369" y="265430"/>
                  </a:lnTo>
                  <a:lnTo>
                    <a:pt x="442086" y="264160"/>
                  </a:lnTo>
                  <a:close/>
                </a:path>
                <a:path w="510540" h="548639">
                  <a:moveTo>
                    <a:pt x="447230" y="257810"/>
                  </a:moveTo>
                  <a:lnTo>
                    <a:pt x="61404" y="257810"/>
                  </a:lnTo>
                  <a:lnTo>
                    <a:pt x="60858" y="260350"/>
                  </a:lnTo>
                  <a:lnTo>
                    <a:pt x="58559" y="260350"/>
                  </a:lnTo>
                  <a:lnTo>
                    <a:pt x="58617" y="262985"/>
                  </a:lnTo>
                  <a:lnTo>
                    <a:pt x="57454" y="264160"/>
                  </a:lnTo>
                  <a:lnTo>
                    <a:pt x="442518" y="264160"/>
                  </a:lnTo>
                  <a:lnTo>
                    <a:pt x="442086" y="261620"/>
                  </a:lnTo>
                  <a:lnTo>
                    <a:pt x="443979" y="261620"/>
                  </a:lnTo>
                  <a:lnTo>
                    <a:pt x="444538" y="259080"/>
                  </a:lnTo>
                  <a:lnTo>
                    <a:pt x="444804" y="259080"/>
                  </a:lnTo>
                  <a:lnTo>
                    <a:pt x="447230" y="257810"/>
                  </a:lnTo>
                  <a:close/>
                </a:path>
                <a:path w="510540" h="548639">
                  <a:moveTo>
                    <a:pt x="472198" y="233680"/>
                  </a:moveTo>
                  <a:lnTo>
                    <a:pt x="77304" y="233680"/>
                  </a:lnTo>
                  <a:lnTo>
                    <a:pt x="77266" y="236220"/>
                  </a:lnTo>
                  <a:lnTo>
                    <a:pt x="76504" y="237490"/>
                  </a:lnTo>
                  <a:lnTo>
                    <a:pt x="75552" y="240030"/>
                  </a:lnTo>
                  <a:lnTo>
                    <a:pt x="74396" y="241300"/>
                  </a:lnTo>
                  <a:lnTo>
                    <a:pt x="73075" y="242570"/>
                  </a:lnTo>
                  <a:lnTo>
                    <a:pt x="70942" y="245110"/>
                  </a:lnTo>
                  <a:lnTo>
                    <a:pt x="69291" y="247650"/>
                  </a:lnTo>
                  <a:lnTo>
                    <a:pt x="68313" y="251460"/>
                  </a:lnTo>
                  <a:lnTo>
                    <a:pt x="67576" y="251460"/>
                  </a:lnTo>
                  <a:lnTo>
                    <a:pt x="65989" y="252730"/>
                  </a:lnTo>
                  <a:lnTo>
                    <a:pt x="64795" y="254000"/>
                  </a:lnTo>
                  <a:lnTo>
                    <a:pt x="63855" y="256540"/>
                  </a:lnTo>
                  <a:lnTo>
                    <a:pt x="63118" y="257810"/>
                  </a:lnTo>
                  <a:lnTo>
                    <a:pt x="447751" y="257810"/>
                  </a:lnTo>
                  <a:lnTo>
                    <a:pt x="448602" y="255270"/>
                  </a:lnTo>
                  <a:lnTo>
                    <a:pt x="449783" y="254000"/>
                  </a:lnTo>
                  <a:lnTo>
                    <a:pt x="451713" y="254000"/>
                  </a:lnTo>
                  <a:lnTo>
                    <a:pt x="453148" y="250190"/>
                  </a:lnTo>
                  <a:lnTo>
                    <a:pt x="455485" y="248920"/>
                  </a:lnTo>
                  <a:lnTo>
                    <a:pt x="457466" y="247650"/>
                  </a:lnTo>
                  <a:lnTo>
                    <a:pt x="460070" y="246380"/>
                  </a:lnTo>
                  <a:lnTo>
                    <a:pt x="462940" y="243840"/>
                  </a:lnTo>
                  <a:lnTo>
                    <a:pt x="464794" y="241300"/>
                  </a:lnTo>
                  <a:lnTo>
                    <a:pt x="465594" y="240030"/>
                  </a:lnTo>
                  <a:lnTo>
                    <a:pt x="467550" y="238760"/>
                  </a:lnTo>
                  <a:lnTo>
                    <a:pt x="469938" y="237490"/>
                  </a:lnTo>
                  <a:lnTo>
                    <a:pt x="470979" y="236220"/>
                  </a:lnTo>
                  <a:lnTo>
                    <a:pt x="472109" y="236220"/>
                  </a:lnTo>
                  <a:lnTo>
                    <a:pt x="472198" y="233680"/>
                  </a:lnTo>
                  <a:close/>
                </a:path>
                <a:path w="510540" h="548639">
                  <a:moveTo>
                    <a:pt x="476694" y="231140"/>
                  </a:moveTo>
                  <a:lnTo>
                    <a:pt x="79400" y="231140"/>
                  </a:lnTo>
                  <a:lnTo>
                    <a:pt x="80022" y="233680"/>
                  </a:lnTo>
                  <a:lnTo>
                    <a:pt x="474306" y="233680"/>
                  </a:lnTo>
                  <a:lnTo>
                    <a:pt x="476694" y="231140"/>
                  </a:lnTo>
                  <a:close/>
                </a:path>
                <a:path w="510540" h="548639">
                  <a:moveTo>
                    <a:pt x="498754" y="212090"/>
                  </a:moveTo>
                  <a:lnTo>
                    <a:pt x="97231" y="212090"/>
                  </a:lnTo>
                  <a:lnTo>
                    <a:pt x="95694" y="214630"/>
                  </a:lnTo>
                  <a:lnTo>
                    <a:pt x="94995" y="215900"/>
                  </a:lnTo>
                  <a:lnTo>
                    <a:pt x="91846" y="218440"/>
                  </a:lnTo>
                  <a:lnTo>
                    <a:pt x="90538" y="220980"/>
                  </a:lnTo>
                  <a:lnTo>
                    <a:pt x="87693" y="224790"/>
                  </a:lnTo>
                  <a:lnTo>
                    <a:pt x="86385" y="227330"/>
                  </a:lnTo>
                  <a:lnTo>
                    <a:pt x="83934" y="228600"/>
                  </a:lnTo>
                  <a:lnTo>
                    <a:pt x="83083" y="228600"/>
                  </a:lnTo>
                  <a:lnTo>
                    <a:pt x="82740" y="229870"/>
                  </a:lnTo>
                  <a:lnTo>
                    <a:pt x="82410" y="229870"/>
                  </a:lnTo>
                  <a:lnTo>
                    <a:pt x="81305" y="231140"/>
                  </a:lnTo>
                  <a:lnTo>
                    <a:pt x="477177" y="231140"/>
                  </a:lnTo>
                  <a:lnTo>
                    <a:pt x="477824" y="229870"/>
                  </a:lnTo>
                  <a:lnTo>
                    <a:pt x="478853" y="228600"/>
                  </a:lnTo>
                  <a:lnTo>
                    <a:pt x="479971" y="227330"/>
                  </a:lnTo>
                  <a:lnTo>
                    <a:pt x="483146" y="227330"/>
                  </a:lnTo>
                  <a:lnTo>
                    <a:pt x="485368" y="224790"/>
                  </a:lnTo>
                  <a:lnTo>
                    <a:pt x="487514" y="223520"/>
                  </a:lnTo>
                  <a:lnTo>
                    <a:pt x="490270" y="220980"/>
                  </a:lnTo>
                  <a:lnTo>
                    <a:pt x="491096" y="219710"/>
                  </a:lnTo>
                  <a:lnTo>
                    <a:pt x="491489" y="219710"/>
                  </a:lnTo>
                  <a:lnTo>
                    <a:pt x="491769" y="218440"/>
                  </a:lnTo>
                  <a:lnTo>
                    <a:pt x="493928" y="218440"/>
                  </a:lnTo>
                  <a:lnTo>
                    <a:pt x="495033" y="217170"/>
                  </a:lnTo>
                  <a:lnTo>
                    <a:pt x="495668" y="215900"/>
                  </a:lnTo>
                  <a:lnTo>
                    <a:pt x="497547" y="213360"/>
                  </a:lnTo>
                  <a:lnTo>
                    <a:pt x="498754" y="212090"/>
                  </a:lnTo>
                  <a:close/>
                </a:path>
                <a:path w="510540" h="548639">
                  <a:moveTo>
                    <a:pt x="98971" y="209550"/>
                  </a:moveTo>
                  <a:lnTo>
                    <a:pt x="99275" y="212090"/>
                  </a:lnTo>
                  <a:lnTo>
                    <a:pt x="500481" y="212090"/>
                  </a:lnTo>
                  <a:lnTo>
                    <a:pt x="501027" y="210820"/>
                  </a:lnTo>
                  <a:lnTo>
                    <a:pt x="100583" y="210820"/>
                  </a:lnTo>
                  <a:lnTo>
                    <a:pt x="98971" y="209550"/>
                  </a:lnTo>
                  <a:close/>
                </a:path>
                <a:path w="510540" h="548639">
                  <a:moveTo>
                    <a:pt x="106362" y="203200"/>
                  </a:moveTo>
                  <a:lnTo>
                    <a:pt x="106057" y="203200"/>
                  </a:lnTo>
                  <a:lnTo>
                    <a:pt x="105625" y="204470"/>
                  </a:lnTo>
                  <a:lnTo>
                    <a:pt x="103987" y="207010"/>
                  </a:lnTo>
                  <a:lnTo>
                    <a:pt x="101803" y="208280"/>
                  </a:lnTo>
                  <a:lnTo>
                    <a:pt x="100863" y="210820"/>
                  </a:lnTo>
                  <a:lnTo>
                    <a:pt x="501027" y="210820"/>
                  </a:lnTo>
                  <a:lnTo>
                    <a:pt x="501573" y="209550"/>
                  </a:lnTo>
                  <a:lnTo>
                    <a:pt x="502246" y="207010"/>
                  </a:lnTo>
                  <a:lnTo>
                    <a:pt x="505002" y="205740"/>
                  </a:lnTo>
                  <a:lnTo>
                    <a:pt x="505764" y="204470"/>
                  </a:lnTo>
                  <a:lnTo>
                    <a:pt x="107924" y="204470"/>
                  </a:lnTo>
                  <a:lnTo>
                    <a:pt x="106362" y="203200"/>
                  </a:lnTo>
                  <a:close/>
                </a:path>
                <a:path w="510540" h="548639">
                  <a:moveTo>
                    <a:pt x="109486" y="198120"/>
                  </a:moveTo>
                  <a:lnTo>
                    <a:pt x="109207" y="199390"/>
                  </a:lnTo>
                  <a:lnTo>
                    <a:pt x="108877" y="200660"/>
                  </a:lnTo>
                  <a:lnTo>
                    <a:pt x="108445" y="200660"/>
                  </a:lnTo>
                  <a:lnTo>
                    <a:pt x="108013" y="201930"/>
                  </a:lnTo>
                  <a:lnTo>
                    <a:pt x="107657" y="203200"/>
                  </a:lnTo>
                  <a:lnTo>
                    <a:pt x="107924" y="204470"/>
                  </a:lnTo>
                  <a:lnTo>
                    <a:pt x="507047" y="204470"/>
                  </a:lnTo>
                  <a:lnTo>
                    <a:pt x="507834" y="203200"/>
                  </a:lnTo>
                  <a:lnTo>
                    <a:pt x="509917" y="199390"/>
                  </a:lnTo>
                  <a:lnTo>
                    <a:pt x="110312" y="199390"/>
                  </a:lnTo>
                  <a:lnTo>
                    <a:pt x="109486" y="198120"/>
                  </a:lnTo>
                  <a:close/>
                </a:path>
                <a:path w="510540" h="548639">
                  <a:moveTo>
                    <a:pt x="501180" y="187960"/>
                  </a:moveTo>
                  <a:lnTo>
                    <a:pt x="118541" y="187960"/>
                  </a:lnTo>
                  <a:lnTo>
                    <a:pt x="117500" y="189230"/>
                  </a:lnTo>
                  <a:lnTo>
                    <a:pt x="116065" y="190500"/>
                  </a:lnTo>
                  <a:lnTo>
                    <a:pt x="114465" y="190500"/>
                  </a:lnTo>
                  <a:lnTo>
                    <a:pt x="114096" y="193040"/>
                  </a:lnTo>
                  <a:lnTo>
                    <a:pt x="113639" y="194310"/>
                  </a:lnTo>
                  <a:lnTo>
                    <a:pt x="113131" y="194310"/>
                  </a:lnTo>
                  <a:lnTo>
                    <a:pt x="112509" y="195580"/>
                  </a:lnTo>
                  <a:lnTo>
                    <a:pt x="111709" y="195580"/>
                  </a:lnTo>
                  <a:lnTo>
                    <a:pt x="111378" y="196850"/>
                  </a:lnTo>
                  <a:lnTo>
                    <a:pt x="111099" y="196850"/>
                  </a:lnTo>
                  <a:lnTo>
                    <a:pt x="110769" y="198120"/>
                  </a:lnTo>
                  <a:lnTo>
                    <a:pt x="110528" y="199390"/>
                  </a:lnTo>
                  <a:lnTo>
                    <a:pt x="509219" y="199390"/>
                  </a:lnTo>
                  <a:lnTo>
                    <a:pt x="508673" y="198120"/>
                  </a:lnTo>
                  <a:lnTo>
                    <a:pt x="509828" y="196850"/>
                  </a:lnTo>
                  <a:lnTo>
                    <a:pt x="509308" y="195580"/>
                  </a:lnTo>
                  <a:lnTo>
                    <a:pt x="508571" y="194310"/>
                  </a:lnTo>
                  <a:lnTo>
                    <a:pt x="507542" y="193040"/>
                  </a:lnTo>
                  <a:lnTo>
                    <a:pt x="506437" y="193040"/>
                  </a:lnTo>
                  <a:lnTo>
                    <a:pt x="503986" y="190500"/>
                  </a:lnTo>
                  <a:lnTo>
                    <a:pt x="502513" y="189230"/>
                  </a:lnTo>
                  <a:lnTo>
                    <a:pt x="501180" y="187960"/>
                  </a:lnTo>
                  <a:close/>
                </a:path>
                <a:path w="510540" h="548639">
                  <a:moveTo>
                    <a:pt x="499744" y="186690"/>
                  </a:moveTo>
                  <a:lnTo>
                    <a:pt x="120421" y="186690"/>
                  </a:lnTo>
                  <a:lnTo>
                    <a:pt x="119291" y="187960"/>
                  </a:lnTo>
                  <a:lnTo>
                    <a:pt x="500532" y="187960"/>
                  </a:lnTo>
                  <a:lnTo>
                    <a:pt x="499744" y="186690"/>
                  </a:lnTo>
                  <a:close/>
                </a:path>
                <a:path w="510540" h="548639">
                  <a:moveTo>
                    <a:pt x="498157" y="184150"/>
                  </a:moveTo>
                  <a:lnTo>
                    <a:pt x="121157" y="184150"/>
                  </a:lnTo>
                  <a:lnTo>
                    <a:pt x="121831" y="186690"/>
                  </a:lnTo>
                  <a:lnTo>
                    <a:pt x="499516" y="186690"/>
                  </a:lnTo>
                  <a:lnTo>
                    <a:pt x="499122" y="185420"/>
                  </a:lnTo>
                  <a:lnTo>
                    <a:pt x="498157" y="184150"/>
                  </a:lnTo>
                  <a:close/>
                </a:path>
                <a:path w="510540" h="548639">
                  <a:moveTo>
                    <a:pt x="122999" y="182880"/>
                  </a:moveTo>
                  <a:lnTo>
                    <a:pt x="122872" y="184150"/>
                  </a:lnTo>
                  <a:lnTo>
                    <a:pt x="125158" y="184150"/>
                  </a:lnTo>
                  <a:lnTo>
                    <a:pt x="122999" y="182880"/>
                  </a:lnTo>
                  <a:close/>
                </a:path>
                <a:path w="510540" h="548639">
                  <a:moveTo>
                    <a:pt x="472376" y="162560"/>
                  </a:moveTo>
                  <a:lnTo>
                    <a:pt x="142620" y="162560"/>
                  </a:lnTo>
                  <a:lnTo>
                    <a:pt x="141211" y="163830"/>
                  </a:lnTo>
                  <a:lnTo>
                    <a:pt x="140258" y="165100"/>
                  </a:lnTo>
                  <a:lnTo>
                    <a:pt x="139191" y="166370"/>
                  </a:lnTo>
                  <a:lnTo>
                    <a:pt x="137553" y="167640"/>
                  </a:lnTo>
                  <a:lnTo>
                    <a:pt x="136956" y="168910"/>
                  </a:lnTo>
                  <a:lnTo>
                    <a:pt x="135737" y="170180"/>
                  </a:lnTo>
                  <a:lnTo>
                    <a:pt x="134124" y="171450"/>
                  </a:lnTo>
                  <a:lnTo>
                    <a:pt x="133273" y="173990"/>
                  </a:lnTo>
                  <a:lnTo>
                    <a:pt x="132562" y="175260"/>
                  </a:lnTo>
                  <a:lnTo>
                    <a:pt x="131991" y="175260"/>
                  </a:lnTo>
                  <a:lnTo>
                    <a:pt x="131038" y="176530"/>
                  </a:lnTo>
                  <a:lnTo>
                    <a:pt x="129844" y="177800"/>
                  </a:lnTo>
                  <a:lnTo>
                    <a:pt x="128866" y="179070"/>
                  </a:lnTo>
                  <a:lnTo>
                    <a:pt x="128384" y="179070"/>
                  </a:lnTo>
                  <a:lnTo>
                    <a:pt x="128244" y="180340"/>
                  </a:lnTo>
                  <a:lnTo>
                    <a:pt x="126593" y="180340"/>
                  </a:lnTo>
                  <a:lnTo>
                    <a:pt x="125628" y="181610"/>
                  </a:lnTo>
                  <a:lnTo>
                    <a:pt x="125158" y="184150"/>
                  </a:lnTo>
                  <a:lnTo>
                    <a:pt x="495769" y="184150"/>
                  </a:lnTo>
                  <a:lnTo>
                    <a:pt x="495249" y="182880"/>
                  </a:lnTo>
                  <a:lnTo>
                    <a:pt x="493191" y="180340"/>
                  </a:lnTo>
                  <a:lnTo>
                    <a:pt x="490486" y="179070"/>
                  </a:lnTo>
                  <a:lnTo>
                    <a:pt x="488035" y="177800"/>
                  </a:lnTo>
                  <a:lnTo>
                    <a:pt x="487629" y="177800"/>
                  </a:lnTo>
                  <a:lnTo>
                    <a:pt x="485952" y="175260"/>
                  </a:lnTo>
                  <a:lnTo>
                    <a:pt x="484403" y="173990"/>
                  </a:lnTo>
                  <a:lnTo>
                    <a:pt x="481393" y="172720"/>
                  </a:lnTo>
                  <a:lnTo>
                    <a:pt x="480275" y="171450"/>
                  </a:lnTo>
                  <a:lnTo>
                    <a:pt x="479018" y="168910"/>
                  </a:lnTo>
                  <a:lnTo>
                    <a:pt x="476262" y="167640"/>
                  </a:lnTo>
                  <a:lnTo>
                    <a:pt x="475018" y="165100"/>
                  </a:lnTo>
                  <a:lnTo>
                    <a:pt x="472376" y="162560"/>
                  </a:lnTo>
                  <a:close/>
                </a:path>
                <a:path w="510540" h="548639">
                  <a:moveTo>
                    <a:pt x="467156" y="156210"/>
                  </a:moveTo>
                  <a:lnTo>
                    <a:pt x="147548" y="156210"/>
                  </a:lnTo>
                  <a:lnTo>
                    <a:pt x="147167" y="157480"/>
                  </a:lnTo>
                  <a:lnTo>
                    <a:pt x="146380" y="157480"/>
                  </a:lnTo>
                  <a:lnTo>
                    <a:pt x="144995" y="158750"/>
                  </a:lnTo>
                  <a:lnTo>
                    <a:pt x="144360" y="162560"/>
                  </a:lnTo>
                  <a:lnTo>
                    <a:pt x="472008" y="162560"/>
                  </a:lnTo>
                  <a:lnTo>
                    <a:pt x="470979" y="161290"/>
                  </a:lnTo>
                  <a:lnTo>
                    <a:pt x="470331" y="161290"/>
                  </a:lnTo>
                  <a:lnTo>
                    <a:pt x="469544" y="160020"/>
                  </a:lnTo>
                  <a:lnTo>
                    <a:pt x="468960" y="160020"/>
                  </a:lnTo>
                  <a:lnTo>
                    <a:pt x="468477" y="158750"/>
                  </a:lnTo>
                  <a:lnTo>
                    <a:pt x="467588" y="158750"/>
                  </a:lnTo>
                  <a:lnTo>
                    <a:pt x="467156" y="156210"/>
                  </a:lnTo>
                  <a:close/>
                </a:path>
                <a:path w="510540" h="548639">
                  <a:moveTo>
                    <a:pt x="445350" y="137160"/>
                  </a:moveTo>
                  <a:lnTo>
                    <a:pt x="164566" y="137160"/>
                  </a:lnTo>
                  <a:lnTo>
                    <a:pt x="164655" y="138430"/>
                  </a:lnTo>
                  <a:lnTo>
                    <a:pt x="163677" y="139700"/>
                  </a:lnTo>
                  <a:lnTo>
                    <a:pt x="162191" y="139700"/>
                  </a:lnTo>
                  <a:lnTo>
                    <a:pt x="161480" y="140970"/>
                  </a:lnTo>
                  <a:lnTo>
                    <a:pt x="159854" y="142240"/>
                  </a:lnTo>
                  <a:lnTo>
                    <a:pt x="159715" y="142240"/>
                  </a:lnTo>
                  <a:lnTo>
                    <a:pt x="159562" y="143510"/>
                  </a:lnTo>
                  <a:lnTo>
                    <a:pt x="158292" y="143510"/>
                  </a:lnTo>
                  <a:lnTo>
                    <a:pt x="157848" y="144780"/>
                  </a:lnTo>
                  <a:lnTo>
                    <a:pt x="156349" y="146050"/>
                  </a:lnTo>
                  <a:lnTo>
                    <a:pt x="154241" y="148590"/>
                  </a:lnTo>
                  <a:lnTo>
                    <a:pt x="152984" y="149860"/>
                  </a:lnTo>
                  <a:lnTo>
                    <a:pt x="151904" y="149860"/>
                  </a:lnTo>
                  <a:lnTo>
                    <a:pt x="151942" y="151130"/>
                  </a:lnTo>
                  <a:lnTo>
                    <a:pt x="151599" y="151130"/>
                  </a:lnTo>
                  <a:lnTo>
                    <a:pt x="150507" y="152400"/>
                  </a:lnTo>
                  <a:lnTo>
                    <a:pt x="150596" y="153670"/>
                  </a:lnTo>
                  <a:lnTo>
                    <a:pt x="150685" y="154940"/>
                  </a:lnTo>
                  <a:lnTo>
                    <a:pt x="148247" y="154940"/>
                  </a:lnTo>
                  <a:lnTo>
                    <a:pt x="147815" y="156210"/>
                  </a:lnTo>
                  <a:lnTo>
                    <a:pt x="465404" y="156210"/>
                  </a:lnTo>
                  <a:lnTo>
                    <a:pt x="464350" y="153670"/>
                  </a:lnTo>
                  <a:lnTo>
                    <a:pt x="463448" y="152400"/>
                  </a:lnTo>
                  <a:lnTo>
                    <a:pt x="462267" y="152400"/>
                  </a:lnTo>
                  <a:lnTo>
                    <a:pt x="459181" y="149860"/>
                  </a:lnTo>
                  <a:lnTo>
                    <a:pt x="457466" y="148590"/>
                  </a:lnTo>
                  <a:lnTo>
                    <a:pt x="453605" y="144780"/>
                  </a:lnTo>
                  <a:lnTo>
                    <a:pt x="451510" y="143510"/>
                  </a:lnTo>
                  <a:lnTo>
                    <a:pt x="447776" y="139700"/>
                  </a:lnTo>
                  <a:lnTo>
                    <a:pt x="447141" y="138430"/>
                  </a:lnTo>
                  <a:lnTo>
                    <a:pt x="445350" y="137160"/>
                  </a:lnTo>
                  <a:close/>
                </a:path>
                <a:path w="510540" h="548639">
                  <a:moveTo>
                    <a:pt x="439737" y="132080"/>
                  </a:moveTo>
                  <a:lnTo>
                    <a:pt x="170522" y="132080"/>
                  </a:lnTo>
                  <a:lnTo>
                    <a:pt x="168059" y="134620"/>
                  </a:lnTo>
                  <a:lnTo>
                    <a:pt x="167170" y="134620"/>
                  </a:lnTo>
                  <a:lnTo>
                    <a:pt x="166712" y="135890"/>
                  </a:lnTo>
                  <a:lnTo>
                    <a:pt x="167258" y="137160"/>
                  </a:lnTo>
                  <a:lnTo>
                    <a:pt x="445211" y="137160"/>
                  </a:lnTo>
                  <a:lnTo>
                    <a:pt x="443915" y="135890"/>
                  </a:lnTo>
                  <a:lnTo>
                    <a:pt x="443090" y="134620"/>
                  </a:lnTo>
                  <a:lnTo>
                    <a:pt x="441350" y="133350"/>
                  </a:lnTo>
                  <a:lnTo>
                    <a:pt x="439737" y="132080"/>
                  </a:lnTo>
                  <a:close/>
                </a:path>
                <a:path w="510540" h="548639">
                  <a:moveTo>
                    <a:pt x="169519" y="130810"/>
                  </a:moveTo>
                  <a:lnTo>
                    <a:pt x="170230" y="132080"/>
                  </a:lnTo>
                  <a:lnTo>
                    <a:pt x="171957" y="132080"/>
                  </a:lnTo>
                  <a:lnTo>
                    <a:pt x="169519" y="130810"/>
                  </a:lnTo>
                  <a:close/>
                </a:path>
                <a:path w="510540" h="548639">
                  <a:moveTo>
                    <a:pt x="430352" y="121920"/>
                  </a:moveTo>
                  <a:lnTo>
                    <a:pt x="175425" y="121920"/>
                  </a:lnTo>
                  <a:lnTo>
                    <a:pt x="174688" y="127000"/>
                  </a:lnTo>
                  <a:lnTo>
                    <a:pt x="173977" y="128270"/>
                  </a:lnTo>
                  <a:lnTo>
                    <a:pt x="171957" y="128270"/>
                  </a:lnTo>
                  <a:lnTo>
                    <a:pt x="171160" y="129377"/>
                  </a:lnTo>
                  <a:lnTo>
                    <a:pt x="171043" y="129540"/>
                  </a:lnTo>
                  <a:lnTo>
                    <a:pt x="171957" y="132080"/>
                  </a:lnTo>
                  <a:lnTo>
                    <a:pt x="438327" y="132080"/>
                  </a:lnTo>
                  <a:lnTo>
                    <a:pt x="437527" y="129540"/>
                  </a:lnTo>
                  <a:lnTo>
                    <a:pt x="437197" y="129540"/>
                  </a:lnTo>
                  <a:lnTo>
                    <a:pt x="436651" y="128270"/>
                  </a:lnTo>
                  <a:lnTo>
                    <a:pt x="433616" y="127000"/>
                  </a:lnTo>
                  <a:lnTo>
                    <a:pt x="432193" y="124460"/>
                  </a:lnTo>
                  <a:lnTo>
                    <a:pt x="430352" y="121920"/>
                  </a:lnTo>
                  <a:close/>
                </a:path>
                <a:path w="510540" h="548639">
                  <a:moveTo>
                    <a:pt x="414972" y="105410"/>
                  </a:moveTo>
                  <a:lnTo>
                    <a:pt x="191185" y="105410"/>
                  </a:lnTo>
                  <a:lnTo>
                    <a:pt x="190220" y="106680"/>
                  </a:lnTo>
                  <a:lnTo>
                    <a:pt x="188467" y="109220"/>
                  </a:lnTo>
                  <a:lnTo>
                    <a:pt x="187655" y="110490"/>
                  </a:lnTo>
                  <a:lnTo>
                    <a:pt x="187286" y="111760"/>
                  </a:lnTo>
                  <a:lnTo>
                    <a:pt x="185356" y="111760"/>
                  </a:lnTo>
                  <a:lnTo>
                    <a:pt x="183908" y="115570"/>
                  </a:lnTo>
                  <a:lnTo>
                    <a:pt x="182600" y="118110"/>
                  </a:lnTo>
                  <a:lnTo>
                    <a:pt x="179793" y="119380"/>
                  </a:lnTo>
                  <a:lnTo>
                    <a:pt x="178206" y="119380"/>
                  </a:lnTo>
                  <a:lnTo>
                    <a:pt x="178879" y="121920"/>
                  </a:lnTo>
                  <a:lnTo>
                    <a:pt x="429806" y="121920"/>
                  </a:lnTo>
                  <a:lnTo>
                    <a:pt x="429336" y="120650"/>
                  </a:lnTo>
                  <a:lnTo>
                    <a:pt x="429005" y="120650"/>
                  </a:lnTo>
                  <a:lnTo>
                    <a:pt x="427418" y="118110"/>
                  </a:lnTo>
                  <a:lnTo>
                    <a:pt x="425462" y="116840"/>
                  </a:lnTo>
                  <a:lnTo>
                    <a:pt x="424878" y="116840"/>
                  </a:lnTo>
                  <a:lnTo>
                    <a:pt x="423811" y="114300"/>
                  </a:lnTo>
                  <a:lnTo>
                    <a:pt x="420852" y="113030"/>
                  </a:lnTo>
                  <a:lnTo>
                    <a:pt x="419226" y="110490"/>
                  </a:lnTo>
                  <a:lnTo>
                    <a:pt x="418731" y="109220"/>
                  </a:lnTo>
                  <a:lnTo>
                    <a:pt x="417918" y="107950"/>
                  </a:lnTo>
                  <a:lnTo>
                    <a:pt x="417144" y="106680"/>
                  </a:lnTo>
                  <a:lnTo>
                    <a:pt x="415886" y="106680"/>
                  </a:lnTo>
                  <a:lnTo>
                    <a:pt x="414972" y="105410"/>
                  </a:lnTo>
                  <a:close/>
                </a:path>
                <a:path w="510540" h="548639">
                  <a:moveTo>
                    <a:pt x="402678" y="93980"/>
                  </a:moveTo>
                  <a:lnTo>
                    <a:pt x="199821" y="93980"/>
                  </a:lnTo>
                  <a:lnTo>
                    <a:pt x="198932" y="96520"/>
                  </a:lnTo>
                  <a:lnTo>
                    <a:pt x="197700" y="96520"/>
                  </a:lnTo>
                  <a:lnTo>
                    <a:pt x="196824" y="97790"/>
                  </a:lnTo>
                  <a:lnTo>
                    <a:pt x="196913" y="99060"/>
                  </a:lnTo>
                  <a:lnTo>
                    <a:pt x="197002" y="100330"/>
                  </a:lnTo>
                  <a:lnTo>
                    <a:pt x="195986" y="100330"/>
                  </a:lnTo>
                  <a:lnTo>
                    <a:pt x="194094" y="101600"/>
                  </a:lnTo>
                  <a:lnTo>
                    <a:pt x="194017" y="102870"/>
                  </a:lnTo>
                  <a:lnTo>
                    <a:pt x="193941" y="104140"/>
                  </a:lnTo>
                  <a:lnTo>
                    <a:pt x="191350" y="105410"/>
                  </a:lnTo>
                  <a:lnTo>
                    <a:pt x="413931" y="105410"/>
                  </a:lnTo>
                  <a:lnTo>
                    <a:pt x="413270" y="102870"/>
                  </a:lnTo>
                  <a:lnTo>
                    <a:pt x="411886" y="101600"/>
                  </a:lnTo>
                  <a:lnTo>
                    <a:pt x="410514" y="101600"/>
                  </a:lnTo>
                  <a:lnTo>
                    <a:pt x="409498" y="100330"/>
                  </a:lnTo>
                  <a:lnTo>
                    <a:pt x="408584" y="99060"/>
                  </a:lnTo>
                  <a:lnTo>
                    <a:pt x="407149" y="97790"/>
                  </a:lnTo>
                  <a:lnTo>
                    <a:pt x="406234" y="96520"/>
                  </a:lnTo>
                  <a:lnTo>
                    <a:pt x="404545" y="95250"/>
                  </a:lnTo>
                  <a:lnTo>
                    <a:pt x="403644" y="95250"/>
                  </a:lnTo>
                  <a:lnTo>
                    <a:pt x="402678" y="93980"/>
                  </a:lnTo>
                  <a:close/>
                </a:path>
                <a:path w="510540" h="548639">
                  <a:moveTo>
                    <a:pt x="400418" y="91440"/>
                  </a:moveTo>
                  <a:lnTo>
                    <a:pt x="202755" y="91440"/>
                  </a:lnTo>
                  <a:lnTo>
                    <a:pt x="202844" y="92710"/>
                  </a:lnTo>
                  <a:lnTo>
                    <a:pt x="202196" y="93980"/>
                  </a:lnTo>
                  <a:lnTo>
                    <a:pt x="402018" y="93980"/>
                  </a:lnTo>
                  <a:lnTo>
                    <a:pt x="401027" y="92710"/>
                  </a:lnTo>
                  <a:lnTo>
                    <a:pt x="400418" y="91440"/>
                  </a:lnTo>
                  <a:close/>
                </a:path>
                <a:path w="510540" h="548639">
                  <a:moveTo>
                    <a:pt x="240410" y="45720"/>
                  </a:moveTo>
                  <a:lnTo>
                    <a:pt x="239026" y="46990"/>
                  </a:lnTo>
                  <a:lnTo>
                    <a:pt x="237680" y="48260"/>
                  </a:lnTo>
                  <a:lnTo>
                    <a:pt x="236283" y="49530"/>
                  </a:lnTo>
                  <a:lnTo>
                    <a:pt x="236283" y="50800"/>
                  </a:lnTo>
                  <a:lnTo>
                    <a:pt x="235203" y="50800"/>
                  </a:lnTo>
                  <a:lnTo>
                    <a:pt x="234962" y="52070"/>
                  </a:lnTo>
                  <a:lnTo>
                    <a:pt x="234289" y="54610"/>
                  </a:lnTo>
                  <a:lnTo>
                    <a:pt x="233565" y="54610"/>
                  </a:lnTo>
                  <a:lnTo>
                    <a:pt x="232816" y="55880"/>
                  </a:lnTo>
                  <a:lnTo>
                    <a:pt x="230111" y="55880"/>
                  </a:lnTo>
                  <a:lnTo>
                    <a:pt x="231051" y="58420"/>
                  </a:lnTo>
                  <a:lnTo>
                    <a:pt x="230593" y="58420"/>
                  </a:lnTo>
                  <a:lnTo>
                    <a:pt x="230111" y="59690"/>
                  </a:lnTo>
                  <a:lnTo>
                    <a:pt x="229031" y="60960"/>
                  </a:lnTo>
                  <a:lnTo>
                    <a:pt x="228549" y="60960"/>
                  </a:lnTo>
                  <a:lnTo>
                    <a:pt x="227355" y="63500"/>
                  </a:lnTo>
                  <a:lnTo>
                    <a:pt x="225221" y="64770"/>
                  </a:lnTo>
                  <a:lnTo>
                    <a:pt x="224396" y="66040"/>
                  </a:lnTo>
                  <a:lnTo>
                    <a:pt x="224231" y="67310"/>
                  </a:lnTo>
                  <a:lnTo>
                    <a:pt x="220167" y="67310"/>
                  </a:lnTo>
                  <a:lnTo>
                    <a:pt x="219341" y="68580"/>
                  </a:lnTo>
                  <a:lnTo>
                    <a:pt x="219341" y="72390"/>
                  </a:lnTo>
                  <a:lnTo>
                    <a:pt x="217385" y="72390"/>
                  </a:lnTo>
                  <a:lnTo>
                    <a:pt x="217335" y="73660"/>
                  </a:lnTo>
                  <a:lnTo>
                    <a:pt x="215950" y="73660"/>
                  </a:lnTo>
                  <a:lnTo>
                    <a:pt x="215188" y="77470"/>
                  </a:lnTo>
                  <a:lnTo>
                    <a:pt x="213131" y="78740"/>
                  </a:lnTo>
                  <a:lnTo>
                    <a:pt x="212597" y="80010"/>
                  </a:lnTo>
                  <a:lnTo>
                    <a:pt x="212458" y="81280"/>
                  </a:lnTo>
                  <a:lnTo>
                    <a:pt x="209892" y="81280"/>
                  </a:lnTo>
                  <a:lnTo>
                    <a:pt x="210210" y="83820"/>
                  </a:lnTo>
                  <a:lnTo>
                    <a:pt x="207949" y="85090"/>
                  </a:lnTo>
                  <a:lnTo>
                    <a:pt x="207581" y="86360"/>
                  </a:lnTo>
                  <a:lnTo>
                    <a:pt x="206692" y="87630"/>
                  </a:lnTo>
                  <a:lnTo>
                    <a:pt x="205282" y="88900"/>
                  </a:lnTo>
                  <a:lnTo>
                    <a:pt x="204393" y="88900"/>
                  </a:lnTo>
                  <a:lnTo>
                    <a:pt x="204825" y="90170"/>
                  </a:lnTo>
                  <a:lnTo>
                    <a:pt x="203974" y="90170"/>
                  </a:lnTo>
                  <a:lnTo>
                    <a:pt x="204114" y="91440"/>
                  </a:lnTo>
                  <a:lnTo>
                    <a:pt x="398411" y="91440"/>
                  </a:lnTo>
                  <a:lnTo>
                    <a:pt x="396366" y="87630"/>
                  </a:lnTo>
                  <a:lnTo>
                    <a:pt x="392722" y="86360"/>
                  </a:lnTo>
                  <a:lnTo>
                    <a:pt x="391096" y="83820"/>
                  </a:lnTo>
                  <a:lnTo>
                    <a:pt x="390093" y="81280"/>
                  </a:lnTo>
                  <a:lnTo>
                    <a:pt x="386791" y="78740"/>
                  </a:lnTo>
                  <a:lnTo>
                    <a:pt x="384771" y="77470"/>
                  </a:lnTo>
                  <a:lnTo>
                    <a:pt x="381774" y="74930"/>
                  </a:lnTo>
                  <a:lnTo>
                    <a:pt x="379971" y="72390"/>
                  </a:lnTo>
                  <a:lnTo>
                    <a:pt x="378117" y="71120"/>
                  </a:lnTo>
                  <a:lnTo>
                    <a:pt x="371868" y="66040"/>
                  </a:lnTo>
                  <a:lnTo>
                    <a:pt x="367779" y="63500"/>
                  </a:lnTo>
                  <a:lnTo>
                    <a:pt x="364693" y="59690"/>
                  </a:lnTo>
                  <a:lnTo>
                    <a:pt x="363715" y="58420"/>
                  </a:lnTo>
                  <a:lnTo>
                    <a:pt x="360997" y="55880"/>
                  </a:lnTo>
                  <a:lnTo>
                    <a:pt x="359346" y="54610"/>
                  </a:lnTo>
                  <a:lnTo>
                    <a:pt x="358051" y="53340"/>
                  </a:lnTo>
                  <a:lnTo>
                    <a:pt x="247535" y="53340"/>
                  </a:lnTo>
                  <a:lnTo>
                    <a:pt x="241198" y="49530"/>
                  </a:lnTo>
                  <a:lnTo>
                    <a:pt x="240410" y="45720"/>
                  </a:lnTo>
                  <a:close/>
                </a:path>
                <a:path w="510540" h="548639">
                  <a:moveTo>
                    <a:pt x="300723" y="0"/>
                  </a:moveTo>
                  <a:lnTo>
                    <a:pt x="299923" y="0"/>
                  </a:lnTo>
                  <a:lnTo>
                    <a:pt x="293346" y="7620"/>
                  </a:lnTo>
                  <a:lnTo>
                    <a:pt x="285953" y="13970"/>
                  </a:lnTo>
                  <a:lnTo>
                    <a:pt x="277931" y="20320"/>
                  </a:lnTo>
                  <a:lnTo>
                    <a:pt x="269468" y="25400"/>
                  </a:lnTo>
                  <a:lnTo>
                    <a:pt x="266687" y="29210"/>
                  </a:lnTo>
                  <a:lnTo>
                    <a:pt x="263969" y="31750"/>
                  </a:lnTo>
                  <a:lnTo>
                    <a:pt x="261353" y="35560"/>
                  </a:lnTo>
                  <a:lnTo>
                    <a:pt x="257492" y="40640"/>
                  </a:lnTo>
                  <a:lnTo>
                    <a:pt x="255346" y="43180"/>
                  </a:lnTo>
                  <a:lnTo>
                    <a:pt x="255015" y="43180"/>
                  </a:lnTo>
                  <a:lnTo>
                    <a:pt x="254673" y="44450"/>
                  </a:lnTo>
                  <a:lnTo>
                    <a:pt x="254279" y="44450"/>
                  </a:lnTo>
                  <a:lnTo>
                    <a:pt x="252806" y="45720"/>
                  </a:lnTo>
                  <a:lnTo>
                    <a:pt x="251345" y="48260"/>
                  </a:lnTo>
                  <a:lnTo>
                    <a:pt x="249935" y="50800"/>
                  </a:lnTo>
                  <a:lnTo>
                    <a:pt x="247535" y="53340"/>
                  </a:lnTo>
                  <a:lnTo>
                    <a:pt x="358051" y="53340"/>
                  </a:lnTo>
                  <a:lnTo>
                    <a:pt x="356539" y="52070"/>
                  </a:lnTo>
                  <a:lnTo>
                    <a:pt x="355434" y="50800"/>
                  </a:lnTo>
                  <a:lnTo>
                    <a:pt x="354202" y="49530"/>
                  </a:lnTo>
                  <a:lnTo>
                    <a:pt x="353047" y="48260"/>
                  </a:lnTo>
                  <a:lnTo>
                    <a:pt x="351574" y="46990"/>
                  </a:lnTo>
                  <a:lnTo>
                    <a:pt x="349872" y="45720"/>
                  </a:lnTo>
                  <a:lnTo>
                    <a:pt x="346417" y="41910"/>
                  </a:lnTo>
                  <a:lnTo>
                    <a:pt x="343293" y="39370"/>
                  </a:lnTo>
                  <a:lnTo>
                    <a:pt x="340969" y="36830"/>
                  </a:lnTo>
                  <a:lnTo>
                    <a:pt x="339559" y="35560"/>
                  </a:lnTo>
                  <a:lnTo>
                    <a:pt x="337858" y="34290"/>
                  </a:lnTo>
                  <a:lnTo>
                    <a:pt x="336295" y="31750"/>
                  </a:lnTo>
                  <a:lnTo>
                    <a:pt x="334149" y="30480"/>
                  </a:lnTo>
                  <a:lnTo>
                    <a:pt x="333755" y="30480"/>
                  </a:lnTo>
                  <a:lnTo>
                    <a:pt x="333019" y="29210"/>
                  </a:lnTo>
                  <a:lnTo>
                    <a:pt x="332663" y="27940"/>
                  </a:lnTo>
                  <a:lnTo>
                    <a:pt x="332104" y="27940"/>
                  </a:lnTo>
                  <a:lnTo>
                    <a:pt x="328968" y="25400"/>
                  </a:lnTo>
                  <a:lnTo>
                    <a:pt x="325475" y="22860"/>
                  </a:lnTo>
                  <a:lnTo>
                    <a:pt x="321830" y="20320"/>
                  </a:lnTo>
                  <a:lnTo>
                    <a:pt x="319150" y="16510"/>
                  </a:lnTo>
                  <a:lnTo>
                    <a:pt x="318566" y="15240"/>
                  </a:lnTo>
                  <a:lnTo>
                    <a:pt x="316674" y="15240"/>
                  </a:lnTo>
                  <a:lnTo>
                    <a:pt x="316280" y="13970"/>
                  </a:lnTo>
                  <a:lnTo>
                    <a:pt x="316128" y="13970"/>
                  </a:lnTo>
                  <a:lnTo>
                    <a:pt x="314413" y="11430"/>
                  </a:lnTo>
                  <a:lnTo>
                    <a:pt x="311264" y="10160"/>
                  </a:lnTo>
                  <a:lnTo>
                    <a:pt x="308914" y="8890"/>
                  </a:lnTo>
                  <a:lnTo>
                    <a:pt x="308330" y="7620"/>
                  </a:lnTo>
                  <a:lnTo>
                    <a:pt x="307352" y="7620"/>
                  </a:lnTo>
                  <a:lnTo>
                    <a:pt x="306730" y="6350"/>
                  </a:lnTo>
                  <a:lnTo>
                    <a:pt x="305765" y="5080"/>
                  </a:lnTo>
                  <a:lnTo>
                    <a:pt x="304571" y="5080"/>
                  </a:lnTo>
                  <a:lnTo>
                    <a:pt x="303428" y="3810"/>
                  </a:lnTo>
                  <a:lnTo>
                    <a:pt x="302767" y="3810"/>
                  </a:lnTo>
                  <a:lnTo>
                    <a:pt x="301510" y="1270"/>
                  </a:lnTo>
                  <a:lnTo>
                    <a:pt x="300723" y="0"/>
                  </a:lnTo>
                  <a:close/>
                </a:path>
                <a:path w="510540" h="548639">
                  <a:moveTo>
                    <a:pt x="318020" y="13970"/>
                  </a:moveTo>
                  <a:lnTo>
                    <a:pt x="316674" y="15240"/>
                  </a:lnTo>
                  <a:lnTo>
                    <a:pt x="318566" y="15240"/>
                  </a:lnTo>
                  <a:lnTo>
                    <a:pt x="318020" y="13970"/>
                  </a:lnTo>
                  <a:close/>
                </a:path>
              </a:pathLst>
            </a:custGeom>
            <a:solidFill>
              <a:srgbClr val="F2A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971081" y="2774594"/>
              <a:ext cx="511809" cy="563880"/>
            </a:xfrm>
            <a:custGeom>
              <a:avLst/>
              <a:gdLst/>
              <a:ahLst/>
              <a:cxnLst/>
              <a:rect l="l" t="t" r="r" b="b"/>
              <a:pathLst>
                <a:path w="511809" h="563879">
                  <a:moveTo>
                    <a:pt x="45161" y="277698"/>
                  </a:moveTo>
                  <a:lnTo>
                    <a:pt x="45059" y="277139"/>
                  </a:lnTo>
                  <a:lnTo>
                    <a:pt x="45021" y="276872"/>
                  </a:lnTo>
                  <a:lnTo>
                    <a:pt x="44869" y="276313"/>
                  </a:lnTo>
                  <a:lnTo>
                    <a:pt x="44513" y="276034"/>
                  </a:lnTo>
                  <a:lnTo>
                    <a:pt x="43827" y="276034"/>
                  </a:lnTo>
                  <a:lnTo>
                    <a:pt x="43827" y="274256"/>
                  </a:lnTo>
                  <a:lnTo>
                    <a:pt x="42303" y="272973"/>
                  </a:lnTo>
                  <a:lnTo>
                    <a:pt x="41821" y="272643"/>
                  </a:lnTo>
                  <a:lnTo>
                    <a:pt x="41363" y="272275"/>
                  </a:lnTo>
                  <a:lnTo>
                    <a:pt x="39890" y="271691"/>
                  </a:lnTo>
                  <a:lnTo>
                    <a:pt x="40246" y="271691"/>
                  </a:lnTo>
                  <a:lnTo>
                    <a:pt x="39839" y="271272"/>
                  </a:lnTo>
                  <a:lnTo>
                    <a:pt x="39166" y="270776"/>
                  </a:lnTo>
                  <a:lnTo>
                    <a:pt x="38265" y="270167"/>
                  </a:lnTo>
                  <a:lnTo>
                    <a:pt x="35521" y="270776"/>
                  </a:lnTo>
                  <a:lnTo>
                    <a:pt x="33693" y="271272"/>
                  </a:lnTo>
                  <a:lnTo>
                    <a:pt x="33502" y="271272"/>
                  </a:lnTo>
                  <a:lnTo>
                    <a:pt x="32283" y="271691"/>
                  </a:lnTo>
                  <a:lnTo>
                    <a:pt x="31699" y="272275"/>
                  </a:lnTo>
                  <a:lnTo>
                    <a:pt x="31597" y="272427"/>
                  </a:lnTo>
                  <a:lnTo>
                    <a:pt x="29438" y="272643"/>
                  </a:lnTo>
                  <a:lnTo>
                    <a:pt x="27457" y="274256"/>
                  </a:lnTo>
                  <a:lnTo>
                    <a:pt x="26682" y="274840"/>
                  </a:lnTo>
                  <a:lnTo>
                    <a:pt x="26466" y="275094"/>
                  </a:lnTo>
                  <a:lnTo>
                    <a:pt x="26225" y="275234"/>
                  </a:lnTo>
                  <a:lnTo>
                    <a:pt x="26568" y="275234"/>
                  </a:lnTo>
                  <a:lnTo>
                    <a:pt x="24358" y="276313"/>
                  </a:lnTo>
                  <a:lnTo>
                    <a:pt x="23444" y="276872"/>
                  </a:lnTo>
                  <a:lnTo>
                    <a:pt x="23139" y="276872"/>
                  </a:lnTo>
                  <a:lnTo>
                    <a:pt x="22491" y="277139"/>
                  </a:lnTo>
                  <a:lnTo>
                    <a:pt x="22047" y="277698"/>
                  </a:lnTo>
                  <a:lnTo>
                    <a:pt x="21005" y="278942"/>
                  </a:lnTo>
                  <a:lnTo>
                    <a:pt x="19850" y="278942"/>
                  </a:lnTo>
                  <a:lnTo>
                    <a:pt x="19532" y="279285"/>
                  </a:lnTo>
                  <a:lnTo>
                    <a:pt x="19405" y="279450"/>
                  </a:lnTo>
                  <a:lnTo>
                    <a:pt x="18948" y="279768"/>
                  </a:lnTo>
                  <a:lnTo>
                    <a:pt x="16573" y="281165"/>
                  </a:lnTo>
                  <a:lnTo>
                    <a:pt x="15316" y="282054"/>
                  </a:lnTo>
                  <a:lnTo>
                    <a:pt x="14122" y="283311"/>
                  </a:lnTo>
                  <a:lnTo>
                    <a:pt x="13868" y="283679"/>
                  </a:lnTo>
                  <a:lnTo>
                    <a:pt x="13576" y="284048"/>
                  </a:lnTo>
                  <a:lnTo>
                    <a:pt x="12928" y="285026"/>
                  </a:lnTo>
                  <a:lnTo>
                    <a:pt x="12103" y="286131"/>
                  </a:lnTo>
                  <a:lnTo>
                    <a:pt x="10579" y="286131"/>
                  </a:lnTo>
                  <a:lnTo>
                    <a:pt x="10439" y="286372"/>
                  </a:lnTo>
                  <a:lnTo>
                    <a:pt x="10414" y="286613"/>
                  </a:lnTo>
                  <a:lnTo>
                    <a:pt x="10007" y="286981"/>
                  </a:lnTo>
                  <a:lnTo>
                    <a:pt x="9867" y="286981"/>
                  </a:lnTo>
                  <a:lnTo>
                    <a:pt x="8572" y="287743"/>
                  </a:lnTo>
                  <a:lnTo>
                    <a:pt x="8305" y="287959"/>
                  </a:lnTo>
                  <a:lnTo>
                    <a:pt x="9398" y="289458"/>
                  </a:lnTo>
                  <a:lnTo>
                    <a:pt x="9220" y="289458"/>
                  </a:lnTo>
                  <a:lnTo>
                    <a:pt x="8775" y="289674"/>
                  </a:lnTo>
                  <a:lnTo>
                    <a:pt x="8470" y="290156"/>
                  </a:lnTo>
                  <a:lnTo>
                    <a:pt x="8166" y="290588"/>
                  </a:lnTo>
                  <a:lnTo>
                    <a:pt x="7950" y="290982"/>
                  </a:lnTo>
                  <a:lnTo>
                    <a:pt x="8229" y="290982"/>
                  </a:lnTo>
                  <a:lnTo>
                    <a:pt x="6578" y="291592"/>
                  </a:lnTo>
                  <a:lnTo>
                    <a:pt x="6489" y="291896"/>
                  </a:lnTo>
                  <a:lnTo>
                    <a:pt x="6413" y="292112"/>
                  </a:lnTo>
                  <a:lnTo>
                    <a:pt x="6299" y="292442"/>
                  </a:lnTo>
                  <a:lnTo>
                    <a:pt x="5892" y="293268"/>
                  </a:lnTo>
                  <a:lnTo>
                    <a:pt x="5778" y="293636"/>
                  </a:lnTo>
                  <a:lnTo>
                    <a:pt x="5676" y="293801"/>
                  </a:lnTo>
                  <a:lnTo>
                    <a:pt x="5626" y="293954"/>
                  </a:lnTo>
                  <a:lnTo>
                    <a:pt x="5295" y="294652"/>
                  </a:lnTo>
                  <a:lnTo>
                    <a:pt x="5041" y="295363"/>
                  </a:lnTo>
                  <a:lnTo>
                    <a:pt x="4457" y="295567"/>
                  </a:lnTo>
                  <a:lnTo>
                    <a:pt x="3276" y="296049"/>
                  </a:lnTo>
                  <a:lnTo>
                    <a:pt x="2730" y="297395"/>
                  </a:lnTo>
                  <a:lnTo>
                    <a:pt x="2628" y="297688"/>
                  </a:lnTo>
                  <a:lnTo>
                    <a:pt x="2527" y="297827"/>
                  </a:lnTo>
                  <a:lnTo>
                    <a:pt x="2489" y="297954"/>
                  </a:lnTo>
                  <a:lnTo>
                    <a:pt x="2895" y="297954"/>
                  </a:lnTo>
                  <a:lnTo>
                    <a:pt x="1854" y="298386"/>
                  </a:lnTo>
                  <a:lnTo>
                    <a:pt x="1320" y="298386"/>
                  </a:lnTo>
                  <a:lnTo>
                    <a:pt x="1282" y="299237"/>
                  </a:lnTo>
                  <a:lnTo>
                    <a:pt x="1193" y="299656"/>
                  </a:lnTo>
                  <a:lnTo>
                    <a:pt x="1092" y="299885"/>
                  </a:lnTo>
                  <a:lnTo>
                    <a:pt x="889" y="300583"/>
                  </a:lnTo>
                  <a:lnTo>
                    <a:pt x="0" y="303250"/>
                  </a:lnTo>
                  <a:lnTo>
                    <a:pt x="88" y="306146"/>
                  </a:lnTo>
                  <a:lnTo>
                    <a:pt x="266" y="306908"/>
                  </a:lnTo>
                  <a:lnTo>
                    <a:pt x="381" y="307619"/>
                  </a:lnTo>
                  <a:lnTo>
                    <a:pt x="457" y="308038"/>
                  </a:lnTo>
                  <a:lnTo>
                    <a:pt x="622" y="308737"/>
                  </a:lnTo>
                  <a:lnTo>
                    <a:pt x="698" y="309079"/>
                  </a:lnTo>
                  <a:lnTo>
                    <a:pt x="800" y="309499"/>
                  </a:lnTo>
                  <a:lnTo>
                    <a:pt x="863" y="309753"/>
                  </a:lnTo>
                  <a:lnTo>
                    <a:pt x="965" y="310172"/>
                  </a:lnTo>
                  <a:lnTo>
                    <a:pt x="1003" y="310324"/>
                  </a:lnTo>
                  <a:lnTo>
                    <a:pt x="1117" y="312166"/>
                  </a:lnTo>
                  <a:lnTo>
                    <a:pt x="1905" y="313182"/>
                  </a:lnTo>
                  <a:lnTo>
                    <a:pt x="1981" y="313880"/>
                  </a:lnTo>
                  <a:lnTo>
                    <a:pt x="1612" y="314591"/>
                  </a:lnTo>
                  <a:lnTo>
                    <a:pt x="2108" y="315379"/>
                  </a:lnTo>
                  <a:lnTo>
                    <a:pt x="2336" y="315709"/>
                  </a:lnTo>
                  <a:lnTo>
                    <a:pt x="3784" y="316636"/>
                  </a:lnTo>
                  <a:lnTo>
                    <a:pt x="4025" y="316636"/>
                  </a:lnTo>
                  <a:lnTo>
                    <a:pt x="4216" y="316776"/>
                  </a:lnTo>
                  <a:lnTo>
                    <a:pt x="6565" y="318579"/>
                  </a:lnTo>
                  <a:lnTo>
                    <a:pt x="7048" y="318427"/>
                  </a:lnTo>
                  <a:lnTo>
                    <a:pt x="7366" y="318643"/>
                  </a:lnTo>
                  <a:lnTo>
                    <a:pt x="7848" y="318960"/>
                  </a:lnTo>
                  <a:lnTo>
                    <a:pt x="8610" y="319595"/>
                  </a:lnTo>
                  <a:lnTo>
                    <a:pt x="10579" y="321157"/>
                  </a:lnTo>
                  <a:lnTo>
                    <a:pt x="12344" y="322351"/>
                  </a:lnTo>
                  <a:lnTo>
                    <a:pt x="13462" y="322783"/>
                  </a:lnTo>
                  <a:lnTo>
                    <a:pt x="18313" y="322783"/>
                  </a:lnTo>
                  <a:lnTo>
                    <a:pt x="19748" y="322935"/>
                  </a:lnTo>
                  <a:lnTo>
                    <a:pt x="20510" y="322783"/>
                  </a:lnTo>
                  <a:lnTo>
                    <a:pt x="21374" y="322783"/>
                  </a:lnTo>
                  <a:lnTo>
                    <a:pt x="22034" y="322351"/>
                  </a:lnTo>
                  <a:lnTo>
                    <a:pt x="22834" y="321945"/>
                  </a:lnTo>
                  <a:lnTo>
                    <a:pt x="24536" y="321945"/>
                  </a:lnTo>
                  <a:lnTo>
                    <a:pt x="24574" y="322338"/>
                  </a:lnTo>
                  <a:lnTo>
                    <a:pt x="24701" y="322465"/>
                  </a:lnTo>
                  <a:lnTo>
                    <a:pt x="24904" y="322503"/>
                  </a:lnTo>
                  <a:lnTo>
                    <a:pt x="25184" y="322554"/>
                  </a:lnTo>
                  <a:lnTo>
                    <a:pt x="25400" y="322503"/>
                  </a:lnTo>
                  <a:lnTo>
                    <a:pt x="25400" y="322376"/>
                  </a:lnTo>
                  <a:lnTo>
                    <a:pt x="25450" y="322249"/>
                  </a:lnTo>
                  <a:lnTo>
                    <a:pt x="25273" y="322059"/>
                  </a:lnTo>
                  <a:lnTo>
                    <a:pt x="25057" y="321830"/>
                  </a:lnTo>
                  <a:lnTo>
                    <a:pt x="24853" y="321767"/>
                  </a:lnTo>
                  <a:lnTo>
                    <a:pt x="25463" y="320992"/>
                  </a:lnTo>
                  <a:lnTo>
                    <a:pt x="26568" y="319900"/>
                  </a:lnTo>
                  <a:lnTo>
                    <a:pt x="27051" y="319379"/>
                  </a:lnTo>
                  <a:lnTo>
                    <a:pt x="28422" y="319379"/>
                  </a:lnTo>
                  <a:lnTo>
                    <a:pt x="28422" y="318427"/>
                  </a:lnTo>
                  <a:lnTo>
                    <a:pt x="28473" y="317855"/>
                  </a:lnTo>
                  <a:lnTo>
                    <a:pt x="28575" y="317296"/>
                  </a:lnTo>
                  <a:lnTo>
                    <a:pt x="28613" y="317030"/>
                  </a:lnTo>
                  <a:lnTo>
                    <a:pt x="28702" y="316776"/>
                  </a:lnTo>
                  <a:lnTo>
                    <a:pt x="28765" y="316636"/>
                  </a:lnTo>
                  <a:lnTo>
                    <a:pt x="26657" y="316636"/>
                  </a:lnTo>
                  <a:lnTo>
                    <a:pt x="32766" y="315709"/>
                  </a:lnTo>
                  <a:lnTo>
                    <a:pt x="30619" y="315709"/>
                  </a:lnTo>
                  <a:lnTo>
                    <a:pt x="30746" y="315379"/>
                  </a:lnTo>
                  <a:lnTo>
                    <a:pt x="31457" y="315379"/>
                  </a:lnTo>
                  <a:lnTo>
                    <a:pt x="31559" y="314591"/>
                  </a:lnTo>
                  <a:lnTo>
                    <a:pt x="31597" y="314274"/>
                  </a:lnTo>
                  <a:lnTo>
                    <a:pt x="32461" y="313880"/>
                  </a:lnTo>
                  <a:lnTo>
                    <a:pt x="32956" y="313182"/>
                  </a:lnTo>
                  <a:lnTo>
                    <a:pt x="33058" y="312559"/>
                  </a:lnTo>
                  <a:lnTo>
                    <a:pt x="33134" y="312166"/>
                  </a:lnTo>
                  <a:lnTo>
                    <a:pt x="33197" y="312013"/>
                  </a:lnTo>
                  <a:lnTo>
                    <a:pt x="33502" y="311594"/>
                  </a:lnTo>
                  <a:lnTo>
                    <a:pt x="33705" y="311404"/>
                  </a:lnTo>
                  <a:lnTo>
                    <a:pt x="33743" y="311124"/>
                  </a:lnTo>
                  <a:lnTo>
                    <a:pt x="33832" y="310756"/>
                  </a:lnTo>
                  <a:lnTo>
                    <a:pt x="33553" y="310324"/>
                  </a:lnTo>
                  <a:lnTo>
                    <a:pt x="33464" y="310172"/>
                  </a:lnTo>
                  <a:lnTo>
                    <a:pt x="33261" y="310172"/>
                  </a:lnTo>
                  <a:lnTo>
                    <a:pt x="34696" y="309753"/>
                  </a:lnTo>
                  <a:lnTo>
                    <a:pt x="34455" y="309753"/>
                  </a:lnTo>
                  <a:lnTo>
                    <a:pt x="35090" y="307619"/>
                  </a:lnTo>
                  <a:lnTo>
                    <a:pt x="35191" y="306908"/>
                  </a:lnTo>
                  <a:lnTo>
                    <a:pt x="35267" y="306146"/>
                  </a:lnTo>
                  <a:lnTo>
                    <a:pt x="35521" y="305739"/>
                  </a:lnTo>
                  <a:lnTo>
                    <a:pt x="36093" y="304952"/>
                  </a:lnTo>
                  <a:lnTo>
                    <a:pt x="36220" y="304101"/>
                  </a:lnTo>
                  <a:lnTo>
                    <a:pt x="36334" y="303517"/>
                  </a:lnTo>
                  <a:lnTo>
                    <a:pt x="36398" y="303250"/>
                  </a:lnTo>
                  <a:lnTo>
                    <a:pt x="36487" y="302628"/>
                  </a:lnTo>
                  <a:lnTo>
                    <a:pt x="39103" y="298386"/>
                  </a:lnTo>
                  <a:lnTo>
                    <a:pt x="39344" y="297954"/>
                  </a:lnTo>
                  <a:lnTo>
                    <a:pt x="39433" y="297827"/>
                  </a:lnTo>
                  <a:lnTo>
                    <a:pt x="39547" y="297688"/>
                  </a:lnTo>
                  <a:lnTo>
                    <a:pt x="39649" y="297395"/>
                  </a:lnTo>
                  <a:lnTo>
                    <a:pt x="39763" y="295567"/>
                  </a:lnTo>
                  <a:lnTo>
                    <a:pt x="39890" y="292938"/>
                  </a:lnTo>
                  <a:lnTo>
                    <a:pt x="39916" y="292442"/>
                  </a:lnTo>
                  <a:lnTo>
                    <a:pt x="40081" y="292112"/>
                  </a:lnTo>
                  <a:lnTo>
                    <a:pt x="40195" y="291896"/>
                  </a:lnTo>
                  <a:lnTo>
                    <a:pt x="40309" y="291592"/>
                  </a:lnTo>
                  <a:lnTo>
                    <a:pt x="40436" y="291325"/>
                  </a:lnTo>
                  <a:lnTo>
                    <a:pt x="40805" y="290982"/>
                  </a:lnTo>
                  <a:lnTo>
                    <a:pt x="41135" y="290741"/>
                  </a:lnTo>
                  <a:lnTo>
                    <a:pt x="40690" y="290156"/>
                  </a:lnTo>
                  <a:lnTo>
                    <a:pt x="40576" y="289674"/>
                  </a:lnTo>
                  <a:lnTo>
                    <a:pt x="40538" y="289458"/>
                  </a:lnTo>
                  <a:lnTo>
                    <a:pt x="41135" y="289090"/>
                  </a:lnTo>
                  <a:lnTo>
                    <a:pt x="41516" y="288963"/>
                  </a:lnTo>
                  <a:lnTo>
                    <a:pt x="41630" y="288531"/>
                  </a:lnTo>
                  <a:lnTo>
                    <a:pt x="41757" y="287959"/>
                  </a:lnTo>
                  <a:lnTo>
                    <a:pt x="41821" y="287591"/>
                  </a:lnTo>
                  <a:lnTo>
                    <a:pt x="42278" y="287959"/>
                  </a:lnTo>
                  <a:lnTo>
                    <a:pt x="43002" y="287959"/>
                  </a:lnTo>
                  <a:lnTo>
                    <a:pt x="43243" y="287743"/>
                  </a:lnTo>
                  <a:lnTo>
                    <a:pt x="43243" y="287591"/>
                  </a:lnTo>
                  <a:lnTo>
                    <a:pt x="43243" y="286981"/>
                  </a:lnTo>
                  <a:lnTo>
                    <a:pt x="42887" y="286613"/>
                  </a:lnTo>
                  <a:lnTo>
                    <a:pt x="42494" y="286372"/>
                  </a:lnTo>
                  <a:lnTo>
                    <a:pt x="42151" y="286372"/>
                  </a:lnTo>
                  <a:lnTo>
                    <a:pt x="42265" y="285635"/>
                  </a:lnTo>
                  <a:lnTo>
                    <a:pt x="42392" y="285305"/>
                  </a:lnTo>
                  <a:lnTo>
                    <a:pt x="42646" y="284480"/>
                  </a:lnTo>
                  <a:lnTo>
                    <a:pt x="43548" y="282727"/>
                  </a:lnTo>
                  <a:lnTo>
                    <a:pt x="43611" y="282549"/>
                  </a:lnTo>
                  <a:lnTo>
                    <a:pt x="43713" y="282422"/>
                  </a:lnTo>
                  <a:lnTo>
                    <a:pt x="43776" y="282270"/>
                  </a:lnTo>
                  <a:lnTo>
                    <a:pt x="44145" y="281698"/>
                  </a:lnTo>
                  <a:lnTo>
                    <a:pt x="44450" y="281165"/>
                  </a:lnTo>
                  <a:lnTo>
                    <a:pt x="44221" y="280111"/>
                  </a:lnTo>
                  <a:lnTo>
                    <a:pt x="44843" y="279768"/>
                  </a:lnTo>
                  <a:lnTo>
                    <a:pt x="44780" y="278942"/>
                  </a:lnTo>
                  <a:lnTo>
                    <a:pt x="44691" y="277837"/>
                  </a:lnTo>
                  <a:lnTo>
                    <a:pt x="44843" y="277698"/>
                  </a:lnTo>
                  <a:lnTo>
                    <a:pt x="45161" y="277698"/>
                  </a:lnTo>
                  <a:close/>
                </a:path>
                <a:path w="511809" h="563879">
                  <a:moveTo>
                    <a:pt x="77609" y="549338"/>
                  </a:moveTo>
                  <a:lnTo>
                    <a:pt x="77558" y="549122"/>
                  </a:lnTo>
                  <a:lnTo>
                    <a:pt x="77025" y="548919"/>
                  </a:lnTo>
                  <a:lnTo>
                    <a:pt x="76911" y="549097"/>
                  </a:lnTo>
                  <a:lnTo>
                    <a:pt x="77216" y="549529"/>
                  </a:lnTo>
                  <a:lnTo>
                    <a:pt x="77431" y="549503"/>
                  </a:lnTo>
                  <a:lnTo>
                    <a:pt x="77571" y="549376"/>
                  </a:lnTo>
                  <a:close/>
                </a:path>
                <a:path w="511809" h="563879">
                  <a:moveTo>
                    <a:pt x="79375" y="545592"/>
                  </a:moveTo>
                  <a:lnTo>
                    <a:pt x="79197" y="545541"/>
                  </a:lnTo>
                  <a:lnTo>
                    <a:pt x="79286" y="545680"/>
                  </a:lnTo>
                  <a:close/>
                </a:path>
                <a:path w="511809" h="563879">
                  <a:moveTo>
                    <a:pt x="81280" y="369062"/>
                  </a:moveTo>
                  <a:lnTo>
                    <a:pt x="81102" y="368782"/>
                  </a:lnTo>
                  <a:lnTo>
                    <a:pt x="80302" y="366318"/>
                  </a:lnTo>
                  <a:lnTo>
                    <a:pt x="79781" y="364413"/>
                  </a:lnTo>
                  <a:lnTo>
                    <a:pt x="79844" y="363651"/>
                  </a:lnTo>
                  <a:lnTo>
                    <a:pt x="79959" y="363435"/>
                  </a:lnTo>
                  <a:lnTo>
                    <a:pt x="79971" y="363042"/>
                  </a:lnTo>
                  <a:lnTo>
                    <a:pt x="80098" y="363042"/>
                  </a:lnTo>
                  <a:lnTo>
                    <a:pt x="79717" y="362673"/>
                  </a:lnTo>
                  <a:lnTo>
                    <a:pt x="78574" y="362102"/>
                  </a:lnTo>
                  <a:lnTo>
                    <a:pt x="78486" y="361696"/>
                  </a:lnTo>
                  <a:lnTo>
                    <a:pt x="78092" y="361264"/>
                  </a:lnTo>
                  <a:lnTo>
                    <a:pt x="77724" y="360718"/>
                  </a:lnTo>
                  <a:lnTo>
                    <a:pt x="76936" y="360235"/>
                  </a:lnTo>
                  <a:lnTo>
                    <a:pt x="77228" y="360235"/>
                  </a:lnTo>
                  <a:lnTo>
                    <a:pt x="74828" y="359702"/>
                  </a:lnTo>
                  <a:lnTo>
                    <a:pt x="74028" y="359549"/>
                  </a:lnTo>
                  <a:lnTo>
                    <a:pt x="70421" y="359194"/>
                  </a:lnTo>
                  <a:lnTo>
                    <a:pt x="68072" y="360235"/>
                  </a:lnTo>
                  <a:lnTo>
                    <a:pt x="66205" y="361124"/>
                  </a:lnTo>
                  <a:lnTo>
                    <a:pt x="64643" y="361124"/>
                  </a:lnTo>
                  <a:lnTo>
                    <a:pt x="64503" y="361264"/>
                  </a:lnTo>
                  <a:lnTo>
                    <a:pt x="64401" y="361696"/>
                  </a:lnTo>
                  <a:lnTo>
                    <a:pt x="64693" y="362102"/>
                  </a:lnTo>
                  <a:lnTo>
                    <a:pt x="63525" y="362102"/>
                  </a:lnTo>
                  <a:lnTo>
                    <a:pt x="62572" y="362673"/>
                  </a:lnTo>
                  <a:lnTo>
                    <a:pt x="62014" y="363042"/>
                  </a:lnTo>
                  <a:lnTo>
                    <a:pt x="61341" y="363435"/>
                  </a:lnTo>
                  <a:lnTo>
                    <a:pt x="60756" y="363842"/>
                  </a:lnTo>
                  <a:lnTo>
                    <a:pt x="59486" y="363842"/>
                  </a:lnTo>
                  <a:lnTo>
                    <a:pt x="59296" y="364413"/>
                  </a:lnTo>
                  <a:lnTo>
                    <a:pt x="59029" y="365429"/>
                  </a:lnTo>
                  <a:lnTo>
                    <a:pt x="57327" y="366064"/>
                  </a:lnTo>
                  <a:lnTo>
                    <a:pt x="57188" y="366064"/>
                  </a:lnTo>
                  <a:lnTo>
                    <a:pt x="55346" y="366750"/>
                  </a:lnTo>
                  <a:lnTo>
                    <a:pt x="53251" y="367652"/>
                  </a:lnTo>
                  <a:lnTo>
                    <a:pt x="52146" y="369341"/>
                  </a:lnTo>
                  <a:lnTo>
                    <a:pt x="51384" y="370408"/>
                  </a:lnTo>
                  <a:lnTo>
                    <a:pt x="50546" y="370408"/>
                  </a:lnTo>
                  <a:lnTo>
                    <a:pt x="50546" y="407847"/>
                  </a:lnTo>
                  <a:lnTo>
                    <a:pt x="50279" y="407987"/>
                  </a:lnTo>
                  <a:lnTo>
                    <a:pt x="49187" y="407847"/>
                  </a:lnTo>
                  <a:lnTo>
                    <a:pt x="50546" y="407847"/>
                  </a:lnTo>
                  <a:lnTo>
                    <a:pt x="50546" y="370408"/>
                  </a:lnTo>
                  <a:lnTo>
                    <a:pt x="48348" y="370408"/>
                  </a:lnTo>
                  <a:lnTo>
                    <a:pt x="48234" y="371017"/>
                  </a:lnTo>
                  <a:lnTo>
                    <a:pt x="48920" y="371779"/>
                  </a:lnTo>
                  <a:lnTo>
                    <a:pt x="48666" y="371779"/>
                  </a:lnTo>
                  <a:lnTo>
                    <a:pt x="46456" y="372732"/>
                  </a:lnTo>
                  <a:lnTo>
                    <a:pt x="45821" y="373189"/>
                  </a:lnTo>
                  <a:lnTo>
                    <a:pt x="45021" y="373799"/>
                  </a:lnTo>
                  <a:lnTo>
                    <a:pt x="44297" y="374561"/>
                  </a:lnTo>
                  <a:lnTo>
                    <a:pt x="43561" y="375208"/>
                  </a:lnTo>
                  <a:lnTo>
                    <a:pt x="42570" y="376212"/>
                  </a:lnTo>
                  <a:lnTo>
                    <a:pt x="42367" y="376364"/>
                  </a:lnTo>
                  <a:lnTo>
                    <a:pt x="42265" y="376516"/>
                  </a:lnTo>
                  <a:lnTo>
                    <a:pt x="41998" y="376745"/>
                  </a:lnTo>
                  <a:lnTo>
                    <a:pt x="40627" y="376364"/>
                  </a:lnTo>
                  <a:lnTo>
                    <a:pt x="40360" y="376745"/>
                  </a:lnTo>
                  <a:lnTo>
                    <a:pt x="39979" y="377202"/>
                  </a:lnTo>
                  <a:lnTo>
                    <a:pt x="39801" y="377380"/>
                  </a:lnTo>
                  <a:lnTo>
                    <a:pt x="39712" y="377558"/>
                  </a:lnTo>
                  <a:lnTo>
                    <a:pt x="39560" y="377774"/>
                  </a:lnTo>
                  <a:lnTo>
                    <a:pt x="39179" y="378028"/>
                  </a:lnTo>
                  <a:lnTo>
                    <a:pt x="38887" y="378383"/>
                  </a:lnTo>
                  <a:lnTo>
                    <a:pt x="38608" y="378777"/>
                  </a:lnTo>
                  <a:lnTo>
                    <a:pt x="38392" y="378968"/>
                  </a:lnTo>
                  <a:lnTo>
                    <a:pt x="38214" y="379234"/>
                  </a:lnTo>
                  <a:lnTo>
                    <a:pt x="37985" y="379463"/>
                  </a:lnTo>
                  <a:lnTo>
                    <a:pt x="37782" y="379615"/>
                  </a:lnTo>
                  <a:lnTo>
                    <a:pt x="37655" y="379755"/>
                  </a:lnTo>
                  <a:lnTo>
                    <a:pt x="37045" y="380136"/>
                  </a:lnTo>
                  <a:lnTo>
                    <a:pt x="36652" y="380466"/>
                  </a:lnTo>
                  <a:lnTo>
                    <a:pt x="36410" y="380860"/>
                  </a:lnTo>
                  <a:lnTo>
                    <a:pt x="36309" y="381114"/>
                  </a:lnTo>
                  <a:lnTo>
                    <a:pt x="36169" y="381241"/>
                  </a:lnTo>
                  <a:lnTo>
                    <a:pt x="35928" y="381812"/>
                  </a:lnTo>
                  <a:lnTo>
                    <a:pt x="34886" y="381812"/>
                  </a:lnTo>
                  <a:lnTo>
                    <a:pt x="34785" y="382549"/>
                  </a:lnTo>
                  <a:lnTo>
                    <a:pt x="34658" y="383552"/>
                  </a:lnTo>
                  <a:lnTo>
                    <a:pt x="34569" y="383882"/>
                  </a:lnTo>
                  <a:lnTo>
                    <a:pt x="34467" y="384263"/>
                  </a:lnTo>
                  <a:lnTo>
                    <a:pt x="33553" y="384263"/>
                  </a:lnTo>
                  <a:lnTo>
                    <a:pt x="33413" y="384683"/>
                  </a:lnTo>
                  <a:lnTo>
                    <a:pt x="33413" y="385394"/>
                  </a:lnTo>
                  <a:lnTo>
                    <a:pt x="32867" y="385114"/>
                  </a:lnTo>
                  <a:lnTo>
                    <a:pt x="32524" y="385114"/>
                  </a:lnTo>
                  <a:lnTo>
                    <a:pt x="32054" y="385394"/>
                  </a:lnTo>
                  <a:lnTo>
                    <a:pt x="32054" y="386638"/>
                  </a:lnTo>
                  <a:lnTo>
                    <a:pt x="32219" y="386918"/>
                  </a:lnTo>
                  <a:lnTo>
                    <a:pt x="32283" y="387223"/>
                  </a:lnTo>
                  <a:lnTo>
                    <a:pt x="32423" y="387527"/>
                  </a:lnTo>
                  <a:lnTo>
                    <a:pt x="31610" y="387527"/>
                  </a:lnTo>
                  <a:lnTo>
                    <a:pt x="31546" y="387731"/>
                  </a:lnTo>
                  <a:lnTo>
                    <a:pt x="31445" y="388099"/>
                  </a:lnTo>
                  <a:lnTo>
                    <a:pt x="30937" y="388835"/>
                  </a:lnTo>
                  <a:lnTo>
                    <a:pt x="30353" y="389521"/>
                  </a:lnTo>
                  <a:lnTo>
                    <a:pt x="29768" y="390436"/>
                  </a:lnTo>
                  <a:lnTo>
                    <a:pt x="29883" y="390880"/>
                  </a:lnTo>
                  <a:lnTo>
                    <a:pt x="29997" y="391337"/>
                  </a:lnTo>
                  <a:lnTo>
                    <a:pt x="30111" y="391744"/>
                  </a:lnTo>
                  <a:lnTo>
                    <a:pt x="30264" y="392137"/>
                  </a:lnTo>
                  <a:lnTo>
                    <a:pt x="30327" y="392303"/>
                  </a:lnTo>
                  <a:lnTo>
                    <a:pt x="30441" y="392874"/>
                  </a:lnTo>
                  <a:lnTo>
                    <a:pt x="30619" y="393484"/>
                  </a:lnTo>
                  <a:lnTo>
                    <a:pt x="31330" y="396963"/>
                  </a:lnTo>
                  <a:lnTo>
                    <a:pt x="32816" y="398754"/>
                  </a:lnTo>
                  <a:lnTo>
                    <a:pt x="33070" y="399110"/>
                  </a:lnTo>
                  <a:lnTo>
                    <a:pt x="33312" y="399694"/>
                  </a:lnTo>
                  <a:lnTo>
                    <a:pt x="33007" y="400761"/>
                  </a:lnTo>
                  <a:lnTo>
                    <a:pt x="34239" y="401713"/>
                  </a:lnTo>
                  <a:lnTo>
                    <a:pt x="34353" y="401866"/>
                  </a:lnTo>
                  <a:lnTo>
                    <a:pt x="34429" y="402386"/>
                  </a:lnTo>
                  <a:lnTo>
                    <a:pt x="34505" y="402932"/>
                  </a:lnTo>
                  <a:lnTo>
                    <a:pt x="34632" y="402932"/>
                  </a:lnTo>
                  <a:lnTo>
                    <a:pt x="34874" y="403059"/>
                  </a:lnTo>
                  <a:lnTo>
                    <a:pt x="35001" y="403199"/>
                  </a:lnTo>
                  <a:lnTo>
                    <a:pt x="35763" y="403821"/>
                  </a:lnTo>
                  <a:lnTo>
                    <a:pt x="35941" y="404025"/>
                  </a:lnTo>
                  <a:lnTo>
                    <a:pt x="36525" y="404393"/>
                  </a:lnTo>
                  <a:lnTo>
                    <a:pt x="37084" y="404799"/>
                  </a:lnTo>
                  <a:lnTo>
                    <a:pt x="36957" y="405345"/>
                  </a:lnTo>
                  <a:lnTo>
                    <a:pt x="37134" y="405625"/>
                  </a:lnTo>
                  <a:lnTo>
                    <a:pt x="38582" y="406641"/>
                  </a:lnTo>
                  <a:lnTo>
                    <a:pt x="39700" y="406641"/>
                  </a:lnTo>
                  <a:lnTo>
                    <a:pt x="39789" y="407644"/>
                  </a:lnTo>
                  <a:lnTo>
                    <a:pt x="40157" y="407644"/>
                  </a:lnTo>
                  <a:lnTo>
                    <a:pt x="41135" y="408279"/>
                  </a:lnTo>
                  <a:lnTo>
                    <a:pt x="41808" y="408279"/>
                  </a:lnTo>
                  <a:lnTo>
                    <a:pt x="41808" y="407644"/>
                  </a:lnTo>
                  <a:lnTo>
                    <a:pt x="42341" y="407644"/>
                  </a:lnTo>
                  <a:lnTo>
                    <a:pt x="42545" y="407847"/>
                  </a:lnTo>
                  <a:lnTo>
                    <a:pt x="43154" y="408279"/>
                  </a:lnTo>
                  <a:lnTo>
                    <a:pt x="43891" y="408825"/>
                  </a:lnTo>
                  <a:lnTo>
                    <a:pt x="44030" y="408825"/>
                  </a:lnTo>
                  <a:lnTo>
                    <a:pt x="44691" y="408990"/>
                  </a:lnTo>
                  <a:lnTo>
                    <a:pt x="45567" y="408825"/>
                  </a:lnTo>
                  <a:lnTo>
                    <a:pt x="48641" y="408825"/>
                  </a:lnTo>
                  <a:lnTo>
                    <a:pt x="49707" y="408279"/>
                  </a:lnTo>
                  <a:lnTo>
                    <a:pt x="52768" y="408279"/>
                  </a:lnTo>
                  <a:lnTo>
                    <a:pt x="53213" y="408279"/>
                  </a:lnTo>
                  <a:lnTo>
                    <a:pt x="54292" y="407847"/>
                  </a:lnTo>
                  <a:lnTo>
                    <a:pt x="54902" y="407644"/>
                  </a:lnTo>
                  <a:lnTo>
                    <a:pt x="54559" y="406908"/>
                  </a:lnTo>
                  <a:lnTo>
                    <a:pt x="55118" y="406908"/>
                  </a:lnTo>
                  <a:lnTo>
                    <a:pt x="56045" y="406641"/>
                  </a:lnTo>
                  <a:lnTo>
                    <a:pt x="57175" y="406260"/>
                  </a:lnTo>
                  <a:lnTo>
                    <a:pt x="57315" y="406260"/>
                  </a:lnTo>
                  <a:lnTo>
                    <a:pt x="57785" y="406107"/>
                  </a:lnTo>
                  <a:lnTo>
                    <a:pt x="58420" y="406107"/>
                  </a:lnTo>
                  <a:lnTo>
                    <a:pt x="58750" y="405828"/>
                  </a:lnTo>
                  <a:lnTo>
                    <a:pt x="58674" y="405345"/>
                  </a:lnTo>
                  <a:lnTo>
                    <a:pt x="60020" y="405345"/>
                  </a:lnTo>
                  <a:lnTo>
                    <a:pt x="60109" y="404393"/>
                  </a:lnTo>
                  <a:lnTo>
                    <a:pt x="60159" y="404152"/>
                  </a:lnTo>
                  <a:lnTo>
                    <a:pt x="60363" y="404025"/>
                  </a:lnTo>
                  <a:lnTo>
                    <a:pt x="60629" y="403821"/>
                  </a:lnTo>
                  <a:lnTo>
                    <a:pt x="62674" y="403821"/>
                  </a:lnTo>
                  <a:lnTo>
                    <a:pt x="62572" y="403199"/>
                  </a:lnTo>
                  <a:lnTo>
                    <a:pt x="62471" y="402386"/>
                  </a:lnTo>
                  <a:lnTo>
                    <a:pt x="62788" y="402386"/>
                  </a:lnTo>
                  <a:lnTo>
                    <a:pt x="63588" y="402717"/>
                  </a:lnTo>
                  <a:lnTo>
                    <a:pt x="63792" y="402386"/>
                  </a:lnTo>
                  <a:lnTo>
                    <a:pt x="64617" y="401193"/>
                  </a:lnTo>
                  <a:lnTo>
                    <a:pt x="65354" y="399961"/>
                  </a:lnTo>
                  <a:lnTo>
                    <a:pt x="66116" y="398754"/>
                  </a:lnTo>
                  <a:lnTo>
                    <a:pt x="66421" y="398233"/>
                  </a:lnTo>
                  <a:lnTo>
                    <a:pt x="67919" y="397916"/>
                  </a:lnTo>
                  <a:lnTo>
                    <a:pt x="68872" y="396963"/>
                  </a:lnTo>
                  <a:lnTo>
                    <a:pt x="69418" y="395325"/>
                  </a:lnTo>
                  <a:lnTo>
                    <a:pt x="69532" y="395046"/>
                  </a:lnTo>
                  <a:lnTo>
                    <a:pt x="69684" y="394766"/>
                  </a:lnTo>
                  <a:lnTo>
                    <a:pt x="69811" y="394462"/>
                  </a:lnTo>
                  <a:lnTo>
                    <a:pt x="69938" y="394246"/>
                  </a:lnTo>
                  <a:lnTo>
                    <a:pt x="70027" y="394030"/>
                  </a:lnTo>
                  <a:lnTo>
                    <a:pt x="70154" y="393852"/>
                  </a:lnTo>
                  <a:lnTo>
                    <a:pt x="70358" y="393636"/>
                  </a:lnTo>
                  <a:lnTo>
                    <a:pt x="70815" y="392874"/>
                  </a:lnTo>
                  <a:lnTo>
                    <a:pt x="70954" y="392303"/>
                  </a:lnTo>
                  <a:lnTo>
                    <a:pt x="70980" y="392137"/>
                  </a:lnTo>
                  <a:lnTo>
                    <a:pt x="72567" y="392137"/>
                  </a:lnTo>
                  <a:lnTo>
                    <a:pt x="72466" y="391337"/>
                  </a:lnTo>
                  <a:lnTo>
                    <a:pt x="72021" y="391109"/>
                  </a:lnTo>
                  <a:lnTo>
                    <a:pt x="72466" y="391109"/>
                  </a:lnTo>
                  <a:lnTo>
                    <a:pt x="72720" y="390880"/>
                  </a:lnTo>
                  <a:lnTo>
                    <a:pt x="72872" y="390639"/>
                  </a:lnTo>
                  <a:lnTo>
                    <a:pt x="73037" y="390436"/>
                  </a:lnTo>
                  <a:lnTo>
                    <a:pt x="73202" y="390436"/>
                  </a:lnTo>
                  <a:lnTo>
                    <a:pt x="72898" y="389851"/>
                  </a:lnTo>
                  <a:lnTo>
                    <a:pt x="72809" y="389521"/>
                  </a:lnTo>
                  <a:lnTo>
                    <a:pt x="72656" y="389293"/>
                  </a:lnTo>
                  <a:lnTo>
                    <a:pt x="73367" y="388556"/>
                  </a:lnTo>
                  <a:lnTo>
                    <a:pt x="73875" y="388099"/>
                  </a:lnTo>
                  <a:lnTo>
                    <a:pt x="74231" y="387223"/>
                  </a:lnTo>
                  <a:lnTo>
                    <a:pt x="74510" y="386638"/>
                  </a:lnTo>
                  <a:lnTo>
                    <a:pt x="74612" y="386435"/>
                  </a:lnTo>
                  <a:lnTo>
                    <a:pt x="75234" y="385394"/>
                  </a:lnTo>
                  <a:lnTo>
                    <a:pt x="76136" y="383882"/>
                  </a:lnTo>
                  <a:lnTo>
                    <a:pt x="76454" y="383159"/>
                  </a:lnTo>
                  <a:lnTo>
                    <a:pt x="76809" y="382549"/>
                  </a:lnTo>
                  <a:lnTo>
                    <a:pt x="77025" y="382092"/>
                  </a:lnTo>
                  <a:lnTo>
                    <a:pt x="77266" y="381812"/>
                  </a:lnTo>
                  <a:lnTo>
                    <a:pt x="78714" y="379755"/>
                  </a:lnTo>
                  <a:lnTo>
                    <a:pt x="78803" y="378777"/>
                  </a:lnTo>
                  <a:lnTo>
                    <a:pt x="78676" y="378383"/>
                  </a:lnTo>
                  <a:lnTo>
                    <a:pt x="78549" y="378028"/>
                  </a:lnTo>
                  <a:lnTo>
                    <a:pt x="78460" y="377774"/>
                  </a:lnTo>
                  <a:lnTo>
                    <a:pt x="78346" y="377380"/>
                  </a:lnTo>
                  <a:lnTo>
                    <a:pt x="78308" y="377202"/>
                  </a:lnTo>
                  <a:lnTo>
                    <a:pt x="79197" y="377202"/>
                  </a:lnTo>
                  <a:lnTo>
                    <a:pt x="79527" y="376745"/>
                  </a:lnTo>
                  <a:lnTo>
                    <a:pt x="80454" y="375335"/>
                  </a:lnTo>
                  <a:lnTo>
                    <a:pt x="80784" y="374040"/>
                  </a:lnTo>
                  <a:lnTo>
                    <a:pt x="80670" y="373189"/>
                  </a:lnTo>
                  <a:lnTo>
                    <a:pt x="80568" y="371779"/>
                  </a:lnTo>
                  <a:lnTo>
                    <a:pt x="80937" y="370408"/>
                  </a:lnTo>
                  <a:lnTo>
                    <a:pt x="81102" y="369620"/>
                  </a:lnTo>
                  <a:lnTo>
                    <a:pt x="81178" y="369341"/>
                  </a:lnTo>
                  <a:lnTo>
                    <a:pt x="81280" y="369062"/>
                  </a:lnTo>
                  <a:close/>
                </a:path>
                <a:path w="511809" h="563879">
                  <a:moveTo>
                    <a:pt x="92608" y="527431"/>
                  </a:moveTo>
                  <a:lnTo>
                    <a:pt x="92583" y="527177"/>
                  </a:lnTo>
                  <a:lnTo>
                    <a:pt x="92494" y="527329"/>
                  </a:lnTo>
                  <a:lnTo>
                    <a:pt x="92392" y="527519"/>
                  </a:lnTo>
                  <a:lnTo>
                    <a:pt x="92278" y="527697"/>
                  </a:lnTo>
                  <a:lnTo>
                    <a:pt x="92544" y="527646"/>
                  </a:lnTo>
                  <a:lnTo>
                    <a:pt x="92544" y="527519"/>
                  </a:lnTo>
                  <a:close/>
                </a:path>
                <a:path w="511809" h="563879">
                  <a:moveTo>
                    <a:pt x="107467" y="507707"/>
                  </a:moveTo>
                  <a:lnTo>
                    <a:pt x="107315" y="507631"/>
                  </a:lnTo>
                  <a:lnTo>
                    <a:pt x="107403" y="507771"/>
                  </a:lnTo>
                  <a:close/>
                </a:path>
                <a:path w="511809" h="563879">
                  <a:moveTo>
                    <a:pt x="110477" y="222211"/>
                  </a:moveTo>
                  <a:lnTo>
                    <a:pt x="110350" y="220941"/>
                  </a:lnTo>
                  <a:lnTo>
                    <a:pt x="109524" y="220941"/>
                  </a:lnTo>
                  <a:lnTo>
                    <a:pt x="109308" y="222211"/>
                  </a:lnTo>
                  <a:lnTo>
                    <a:pt x="110477" y="222211"/>
                  </a:lnTo>
                  <a:close/>
                </a:path>
                <a:path w="511809" h="563879">
                  <a:moveTo>
                    <a:pt x="119392" y="493661"/>
                  </a:moveTo>
                  <a:lnTo>
                    <a:pt x="119240" y="493560"/>
                  </a:lnTo>
                  <a:lnTo>
                    <a:pt x="119240" y="493687"/>
                  </a:lnTo>
                  <a:lnTo>
                    <a:pt x="119392" y="493661"/>
                  </a:lnTo>
                  <a:close/>
                </a:path>
                <a:path w="511809" h="563879">
                  <a:moveTo>
                    <a:pt x="123304" y="490054"/>
                  </a:moveTo>
                  <a:lnTo>
                    <a:pt x="123240" y="489864"/>
                  </a:lnTo>
                  <a:lnTo>
                    <a:pt x="123151" y="490016"/>
                  </a:lnTo>
                  <a:lnTo>
                    <a:pt x="123088" y="490207"/>
                  </a:lnTo>
                  <a:lnTo>
                    <a:pt x="123304" y="490054"/>
                  </a:lnTo>
                  <a:close/>
                </a:path>
                <a:path w="511809" h="563879">
                  <a:moveTo>
                    <a:pt x="128003" y="502386"/>
                  </a:moveTo>
                  <a:lnTo>
                    <a:pt x="113639" y="502386"/>
                  </a:lnTo>
                  <a:lnTo>
                    <a:pt x="113068" y="502386"/>
                  </a:lnTo>
                  <a:lnTo>
                    <a:pt x="111620" y="502386"/>
                  </a:lnTo>
                  <a:lnTo>
                    <a:pt x="111506" y="503656"/>
                  </a:lnTo>
                  <a:lnTo>
                    <a:pt x="111201" y="504926"/>
                  </a:lnTo>
                  <a:lnTo>
                    <a:pt x="110871" y="504926"/>
                  </a:lnTo>
                  <a:lnTo>
                    <a:pt x="110490" y="506196"/>
                  </a:lnTo>
                  <a:lnTo>
                    <a:pt x="109423" y="506196"/>
                  </a:lnTo>
                  <a:lnTo>
                    <a:pt x="108178" y="507466"/>
                  </a:lnTo>
                  <a:lnTo>
                    <a:pt x="108788" y="508736"/>
                  </a:lnTo>
                  <a:lnTo>
                    <a:pt x="107810" y="508736"/>
                  </a:lnTo>
                  <a:lnTo>
                    <a:pt x="105841" y="510006"/>
                  </a:lnTo>
                  <a:lnTo>
                    <a:pt x="105727" y="511276"/>
                  </a:lnTo>
                  <a:lnTo>
                    <a:pt x="105613" y="512546"/>
                  </a:lnTo>
                  <a:lnTo>
                    <a:pt x="103314" y="513816"/>
                  </a:lnTo>
                  <a:lnTo>
                    <a:pt x="103060" y="515086"/>
                  </a:lnTo>
                  <a:lnTo>
                    <a:pt x="102666" y="515086"/>
                  </a:lnTo>
                  <a:lnTo>
                    <a:pt x="99707" y="517626"/>
                  </a:lnTo>
                  <a:lnTo>
                    <a:pt x="98971" y="520166"/>
                  </a:lnTo>
                  <a:lnTo>
                    <a:pt x="98513" y="521436"/>
                  </a:lnTo>
                  <a:lnTo>
                    <a:pt x="95973" y="521436"/>
                  </a:lnTo>
                  <a:lnTo>
                    <a:pt x="95402" y="523976"/>
                  </a:lnTo>
                  <a:lnTo>
                    <a:pt x="93357" y="523976"/>
                  </a:lnTo>
                  <a:lnTo>
                    <a:pt x="92925" y="526516"/>
                  </a:lnTo>
                  <a:lnTo>
                    <a:pt x="92583" y="527786"/>
                  </a:lnTo>
                  <a:lnTo>
                    <a:pt x="92278" y="527786"/>
                  </a:lnTo>
                  <a:lnTo>
                    <a:pt x="90652" y="530326"/>
                  </a:lnTo>
                  <a:lnTo>
                    <a:pt x="89154" y="532866"/>
                  </a:lnTo>
                  <a:lnTo>
                    <a:pt x="88671" y="534136"/>
                  </a:lnTo>
                  <a:lnTo>
                    <a:pt x="87782" y="534136"/>
                  </a:lnTo>
                  <a:lnTo>
                    <a:pt x="86321" y="535406"/>
                  </a:lnTo>
                  <a:lnTo>
                    <a:pt x="85547" y="537946"/>
                  </a:lnTo>
                  <a:lnTo>
                    <a:pt x="84607" y="539216"/>
                  </a:lnTo>
                  <a:lnTo>
                    <a:pt x="83959" y="540486"/>
                  </a:lnTo>
                  <a:lnTo>
                    <a:pt x="83502" y="541756"/>
                  </a:lnTo>
                  <a:lnTo>
                    <a:pt x="81724" y="544296"/>
                  </a:lnTo>
                  <a:lnTo>
                    <a:pt x="79933" y="544296"/>
                  </a:lnTo>
                  <a:lnTo>
                    <a:pt x="80606" y="546836"/>
                  </a:lnTo>
                  <a:lnTo>
                    <a:pt x="78638" y="546836"/>
                  </a:lnTo>
                  <a:lnTo>
                    <a:pt x="78701" y="549376"/>
                  </a:lnTo>
                  <a:lnTo>
                    <a:pt x="77571" y="549376"/>
                  </a:lnTo>
                  <a:lnTo>
                    <a:pt x="77609" y="550646"/>
                  </a:lnTo>
                  <a:lnTo>
                    <a:pt x="76377" y="550646"/>
                  </a:lnTo>
                  <a:lnTo>
                    <a:pt x="76238" y="551916"/>
                  </a:lnTo>
                  <a:lnTo>
                    <a:pt x="74460" y="553186"/>
                  </a:lnTo>
                  <a:lnTo>
                    <a:pt x="74612" y="554456"/>
                  </a:lnTo>
                  <a:lnTo>
                    <a:pt x="73596" y="556996"/>
                  </a:lnTo>
                  <a:lnTo>
                    <a:pt x="73139" y="556996"/>
                  </a:lnTo>
                  <a:lnTo>
                    <a:pt x="73825" y="558266"/>
                  </a:lnTo>
                  <a:lnTo>
                    <a:pt x="74028" y="558266"/>
                  </a:lnTo>
                  <a:lnTo>
                    <a:pt x="73698" y="559536"/>
                  </a:lnTo>
                  <a:lnTo>
                    <a:pt x="74726" y="560806"/>
                  </a:lnTo>
                  <a:lnTo>
                    <a:pt x="75641" y="561746"/>
                  </a:lnTo>
                  <a:lnTo>
                    <a:pt x="75412" y="561759"/>
                  </a:lnTo>
                  <a:lnTo>
                    <a:pt x="75171" y="561784"/>
                  </a:lnTo>
                  <a:lnTo>
                    <a:pt x="75323" y="561911"/>
                  </a:lnTo>
                  <a:lnTo>
                    <a:pt x="75501" y="562013"/>
                  </a:lnTo>
                  <a:lnTo>
                    <a:pt x="75717" y="562127"/>
                  </a:lnTo>
                  <a:lnTo>
                    <a:pt x="75806" y="561924"/>
                  </a:lnTo>
                  <a:lnTo>
                    <a:pt x="76060" y="562165"/>
                  </a:lnTo>
                  <a:lnTo>
                    <a:pt x="78092" y="563346"/>
                  </a:lnTo>
                  <a:lnTo>
                    <a:pt x="79184" y="562165"/>
                  </a:lnTo>
                  <a:lnTo>
                    <a:pt x="79336" y="562165"/>
                  </a:lnTo>
                  <a:lnTo>
                    <a:pt x="80276" y="563181"/>
                  </a:lnTo>
                  <a:lnTo>
                    <a:pt x="80200" y="562165"/>
                  </a:lnTo>
                  <a:lnTo>
                    <a:pt x="81483" y="563346"/>
                  </a:lnTo>
                  <a:lnTo>
                    <a:pt x="82550" y="562165"/>
                  </a:lnTo>
                  <a:lnTo>
                    <a:pt x="82169" y="560806"/>
                  </a:lnTo>
                  <a:lnTo>
                    <a:pt x="83083" y="560806"/>
                  </a:lnTo>
                  <a:lnTo>
                    <a:pt x="83756" y="559536"/>
                  </a:lnTo>
                  <a:lnTo>
                    <a:pt x="84480" y="559536"/>
                  </a:lnTo>
                  <a:lnTo>
                    <a:pt x="85090" y="558266"/>
                  </a:lnTo>
                  <a:lnTo>
                    <a:pt x="85763" y="558266"/>
                  </a:lnTo>
                  <a:lnTo>
                    <a:pt x="85496" y="556996"/>
                  </a:lnTo>
                  <a:lnTo>
                    <a:pt x="86410" y="556996"/>
                  </a:lnTo>
                  <a:lnTo>
                    <a:pt x="86499" y="554456"/>
                  </a:lnTo>
                  <a:lnTo>
                    <a:pt x="87630" y="556996"/>
                  </a:lnTo>
                  <a:lnTo>
                    <a:pt x="87884" y="555726"/>
                  </a:lnTo>
                  <a:lnTo>
                    <a:pt x="88023" y="554456"/>
                  </a:lnTo>
                  <a:lnTo>
                    <a:pt x="88252" y="554456"/>
                  </a:lnTo>
                  <a:lnTo>
                    <a:pt x="88709" y="553186"/>
                  </a:lnTo>
                  <a:lnTo>
                    <a:pt x="89281" y="553186"/>
                  </a:lnTo>
                  <a:lnTo>
                    <a:pt x="90195" y="551916"/>
                  </a:lnTo>
                  <a:lnTo>
                    <a:pt x="90868" y="550646"/>
                  </a:lnTo>
                  <a:lnTo>
                    <a:pt x="90779" y="549376"/>
                  </a:lnTo>
                  <a:lnTo>
                    <a:pt x="91795" y="549376"/>
                  </a:lnTo>
                  <a:lnTo>
                    <a:pt x="93357" y="546836"/>
                  </a:lnTo>
                  <a:lnTo>
                    <a:pt x="94576" y="545566"/>
                  </a:lnTo>
                  <a:lnTo>
                    <a:pt x="95707" y="543026"/>
                  </a:lnTo>
                  <a:lnTo>
                    <a:pt x="96494" y="543026"/>
                  </a:lnTo>
                  <a:lnTo>
                    <a:pt x="97967" y="541756"/>
                  </a:lnTo>
                  <a:lnTo>
                    <a:pt x="97561" y="540486"/>
                  </a:lnTo>
                  <a:lnTo>
                    <a:pt x="97536" y="539216"/>
                  </a:lnTo>
                  <a:lnTo>
                    <a:pt x="99009" y="539216"/>
                  </a:lnTo>
                  <a:lnTo>
                    <a:pt x="99491" y="537946"/>
                  </a:lnTo>
                  <a:lnTo>
                    <a:pt x="99733" y="536676"/>
                  </a:lnTo>
                  <a:lnTo>
                    <a:pt x="100037" y="536676"/>
                  </a:lnTo>
                  <a:lnTo>
                    <a:pt x="100711" y="535406"/>
                  </a:lnTo>
                  <a:lnTo>
                    <a:pt x="101485" y="534136"/>
                  </a:lnTo>
                  <a:lnTo>
                    <a:pt x="102768" y="531596"/>
                  </a:lnTo>
                  <a:lnTo>
                    <a:pt x="103619" y="531596"/>
                  </a:lnTo>
                  <a:lnTo>
                    <a:pt x="104076" y="530326"/>
                  </a:lnTo>
                  <a:lnTo>
                    <a:pt x="104571" y="530326"/>
                  </a:lnTo>
                  <a:lnTo>
                    <a:pt x="104660" y="529056"/>
                  </a:lnTo>
                  <a:lnTo>
                    <a:pt x="106489" y="529056"/>
                  </a:lnTo>
                  <a:lnTo>
                    <a:pt x="107073" y="527786"/>
                  </a:lnTo>
                  <a:lnTo>
                    <a:pt x="107721" y="527786"/>
                  </a:lnTo>
                  <a:lnTo>
                    <a:pt x="109613" y="525246"/>
                  </a:lnTo>
                  <a:lnTo>
                    <a:pt x="110121" y="522706"/>
                  </a:lnTo>
                  <a:lnTo>
                    <a:pt x="112699" y="521436"/>
                  </a:lnTo>
                  <a:lnTo>
                    <a:pt x="112814" y="520166"/>
                  </a:lnTo>
                  <a:lnTo>
                    <a:pt x="113893" y="518896"/>
                  </a:lnTo>
                  <a:lnTo>
                    <a:pt x="114096" y="517626"/>
                  </a:lnTo>
                  <a:lnTo>
                    <a:pt x="116090" y="516356"/>
                  </a:lnTo>
                  <a:lnTo>
                    <a:pt x="117348" y="515086"/>
                  </a:lnTo>
                  <a:lnTo>
                    <a:pt x="118872" y="513816"/>
                  </a:lnTo>
                  <a:lnTo>
                    <a:pt x="120497" y="511276"/>
                  </a:lnTo>
                  <a:lnTo>
                    <a:pt x="120980" y="511276"/>
                  </a:lnTo>
                  <a:lnTo>
                    <a:pt x="122580" y="508736"/>
                  </a:lnTo>
                  <a:lnTo>
                    <a:pt x="122872" y="507466"/>
                  </a:lnTo>
                  <a:lnTo>
                    <a:pt x="123482" y="507466"/>
                  </a:lnTo>
                  <a:lnTo>
                    <a:pt x="123431" y="506196"/>
                  </a:lnTo>
                  <a:lnTo>
                    <a:pt x="123545" y="507466"/>
                  </a:lnTo>
                  <a:lnTo>
                    <a:pt x="123939" y="507466"/>
                  </a:lnTo>
                  <a:lnTo>
                    <a:pt x="123926" y="507619"/>
                  </a:lnTo>
                  <a:lnTo>
                    <a:pt x="124294" y="507631"/>
                  </a:lnTo>
                  <a:lnTo>
                    <a:pt x="124256" y="507466"/>
                  </a:lnTo>
                  <a:lnTo>
                    <a:pt x="124396" y="507466"/>
                  </a:lnTo>
                  <a:lnTo>
                    <a:pt x="124561" y="506196"/>
                  </a:lnTo>
                  <a:lnTo>
                    <a:pt x="125818" y="506196"/>
                  </a:lnTo>
                  <a:lnTo>
                    <a:pt x="125298" y="504926"/>
                  </a:lnTo>
                  <a:lnTo>
                    <a:pt x="125869" y="504926"/>
                  </a:lnTo>
                  <a:lnTo>
                    <a:pt x="125730" y="505066"/>
                  </a:lnTo>
                  <a:lnTo>
                    <a:pt x="125730" y="505193"/>
                  </a:lnTo>
                  <a:lnTo>
                    <a:pt x="125768" y="505320"/>
                  </a:lnTo>
                  <a:lnTo>
                    <a:pt x="126555" y="505472"/>
                  </a:lnTo>
                  <a:lnTo>
                    <a:pt x="126733" y="505142"/>
                  </a:lnTo>
                  <a:lnTo>
                    <a:pt x="126428" y="504748"/>
                  </a:lnTo>
                  <a:lnTo>
                    <a:pt x="127406" y="503656"/>
                  </a:lnTo>
                  <a:lnTo>
                    <a:pt x="128003" y="502386"/>
                  </a:lnTo>
                  <a:close/>
                </a:path>
                <a:path w="511809" h="563879">
                  <a:moveTo>
                    <a:pt x="142570" y="467271"/>
                  </a:moveTo>
                  <a:lnTo>
                    <a:pt x="142519" y="467029"/>
                  </a:lnTo>
                  <a:lnTo>
                    <a:pt x="141935" y="466864"/>
                  </a:lnTo>
                  <a:lnTo>
                    <a:pt x="141897" y="467029"/>
                  </a:lnTo>
                  <a:lnTo>
                    <a:pt x="142176" y="467448"/>
                  </a:lnTo>
                  <a:lnTo>
                    <a:pt x="142481" y="467448"/>
                  </a:lnTo>
                  <a:lnTo>
                    <a:pt x="142481" y="467271"/>
                  </a:lnTo>
                  <a:close/>
                </a:path>
                <a:path w="511809" h="563879">
                  <a:moveTo>
                    <a:pt x="158775" y="445262"/>
                  </a:moveTo>
                  <a:lnTo>
                    <a:pt x="158648" y="445262"/>
                  </a:lnTo>
                  <a:lnTo>
                    <a:pt x="158496" y="445173"/>
                  </a:lnTo>
                  <a:lnTo>
                    <a:pt x="158432" y="445414"/>
                  </a:lnTo>
                  <a:lnTo>
                    <a:pt x="158496" y="445655"/>
                  </a:lnTo>
                  <a:lnTo>
                    <a:pt x="158584" y="445909"/>
                  </a:lnTo>
                  <a:lnTo>
                    <a:pt x="158673" y="445655"/>
                  </a:lnTo>
                  <a:lnTo>
                    <a:pt x="158737" y="445427"/>
                  </a:lnTo>
                  <a:lnTo>
                    <a:pt x="158775" y="445262"/>
                  </a:lnTo>
                  <a:close/>
                </a:path>
                <a:path w="511809" h="563879">
                  <a:moveTo>
                    <a:pt x="162623" y="508"/>
                  </a:moveTo>
                  <a:lnTo>
                    <a:pt x="162521" y="241"/>
                  </a:lnTo>
                  <a:lnTo>
                    <a:pt x="162382" y="177"/>
                  </a:lnTo>
                  <a:lnTo>
                    <a:pt x="162204" y="76"/>
                  </a:lnTo>
                  <a:lnTo>
                    <a:pt x="162052" y="0"/>
                  </a:lnTo>
                  <a:lnTo>
                    <a:pt x="162013" y="177"/>
                  </a:lnTo>
                  <a:lnTo>
                    <a:pt x="161925" y="355"/>
                  </a:lnTo>
                  <a:lnTo>
                    <a:pt x="162052" y="635"/>
                  </a:lnTo>
                  <a:lnTo>
                    <a:pt x="162318" y="698"/>
                  </a:lnTo>
                  <a:lnTo>
                    <a:pt x="162521" y="635"/>
                  </a:lnTo>
                  <a:lnTo>
                    <a:pt x="162623" y="508"/>
                  </a:lnTo>
                  <a:close/>
                </a:path>
                <a:path w="511809" h="563879">
                  <a:moveTo>
                    <a:pt x="163080" y="440613"/>
                  </a:moveTo>
                  <a:lnTo>
                    <a:pt x="162598" y="440436"/>
                  </a:lnTo>
                  <a:lnTo>
                    <a:pt x="162471" y="440639"/>
                  </a:lnTo>
                  <a:lnTo>
                    <a:pt x="162839" y="441071"/>
                  </a:lnTo>
                  <a:lnTo>
                    <a:pt x="163017" y="441007"/>
                  </a:lnTo>
                  <a:lnTo>
                    <a:pt x="163055" y="440829"/>
                  </a:lnTo>
                  <a:lnTo>
                    <a:pt x="163080" y="440613"/>
                  </a:lnTo>
                  <a:close/>
                </a:path>
                <a:path w="511809" h="563879">
                  <a:moveTo>
                    <a:pt x="166230" y="437781"/>
                  </a:moveTo>
                  <a:lnTo>
                    <a:pt x="165735" y="437591"/>
                  </a:lnTo>
                  <a:lnTo>
                    <a:pt x="166014" y="438175"/>
                  </a:lnTo>
                  <a:lnTo>
                    <a:pt x="166141" y="438061"/>
                  </a:lnTo>
                  <a:lnTo>
                    <a:pt x="166230" y="437781"/>
                  </a:lnTo>
                  <a:close/>
                </a:path>
                <a:path w="511809" h="563879">
                  <a:moveTo>
                    <a:pt x="167017" y="437705"/>
                  </a:moveTo>
                  <a:lnTo>
                    <a:pt x="166471" y="437705"/>
                  </a:lnTo>
                  <a:lnTo>
                    <a:pt x="166230" y="437794"/>
                  </a:lnTo>
                  <a:lnTo>
                    <a:pt x="166446" y="437896"/>
                  </a:lnTo>
                  <a:lnTo>
                    <a:pt x="166662" y="438137"/>
                  </a:lnTo>
                  <a:lnTo>
                    <a:pt x="166865" y="438137"/>
                  </a:lnTo>
                  <a:lnTo>
                    <a:pt x="166903" y="437972"/>
                  </a:lnTo>
                  <a:lnTo>
                    <a:pt x="167017" y="437705"/>
                  </a:lnTo>
                  <a:close/>
                </a:path>
                <a:path w="511809" h="563879">
                  <a:moveTo>
                    <a:pt x="168554" y="344474"/>
                  </a:moveTo>
                  <a:lnTo>
                    <a:pt x="168160" y="343801"/>
                  </a:lnTo>
                  <a:lnTo>
                    <a:pt x="167538" y="343458"/>
                  </a:lnTo>
                  <a:lnTo>
                    <a:pt x="166903" y="343039"/>
                  </a:lnTo>
                  <a:lnTo>
                    <a:pt x="166192" y="342887"/>
                  </a:lnTo>
                  <a:lnTo>
                    <a:pt x="164973" y="342887"/>
                  </a:lnTo>
                  <a:lnTo>
                    <a:pt x="164084" y="342328"/>
                  </a:lnTo>
                  <a:lnTo>
                    <a:pt x="164363" y="342328"/>
                  </a:lnTo>
                  <a:lnTo>
                    <a:pt x="164236" y="342087"/>
                  </a:lnTo>
                  <a:lnTo>
                    <a:pt x="164388" y="342087"/>
                  </a:lnTo>
                  <a:lnTo>
                    <a:pt x="163880" y="341807"/>
                  </a:lnTo>
                  <a:lnTo>
                    <a:pt x="163499" y="341515"/>
                  </a:lnTo>
                  <a:lnTo>
                    <a:pt x="163042" y="341515"/>
                  </a:lnTo>
                  <a:lnTo>
                    <a:pt x="162280" y="341807"/>
                  </a:lnTo>
                  <a:lnTo>
                    <a:pt x="161671" y="342087"/>
                  </a:lnTo>
                  <a:lnTo>
                    <a:pt x="161124" y="342087"/>
                  </a:lnTo>
                  <a:lnTo>
                    <a:pt x="161023" y="342328"/>
                  </a:lnTo>
                  <a:lnTo>
                    <a:pt x="160947" y="342887"/>
                  </a:lnTo>
                  <a:lnTo>
                    <a:pt x="160362" y="343458"/>
                  </a:lnTo>
                  <a:lnTo>
                    <a:pt x="159499" y="344195"/>
                  </a:lnTo>
                  <a:lnTo>
                    <a:pt x="158064" y="344195"/>
                  </a:lnTo>
                  <a:lnTo>
                    <a:pt x="157721" y="344474"/>
                  </a:lnTo>
                  <a:lnTo>
                    <a:pt x="168554" y="344474"/>
                  </a:lnTo>
                  <a:close/>
                </a:path>
                <a:path w="511809" h="563879">
                  <a:moveTo>
                    <a:pt x="171081" y="350685"/>
                  </a:moveTo>
                  <a:lnTo>
                    <a:pt x="170103" y="349719"/>
                  </a:lnTo>
                  <a:lnTo>
                    <a:pt x="170522" y="348716"/>
                  </a:lnTo>
                  <a:lnTo>
                    <a:pt x="170510" y="347535"/>
                  </a:lnTo>
                  <a:lnTo>
                    <a:pt x="169951" y="346583"/>
                  </a:lnTo>
                  <a:lnTo>
                    <a:pt x="169837" y="345452"/>
                  </a:lnTo>
                  <a:lnTo>
                    <a:pt x="169379" y="345147"/>
                  </a:lnTo>
                  <a:lnTo>
                    <a:pt x="168948" y="345147"/>
                  </a:lnTo>
                  <a:lnTo>
                    <a:pt x="168846" y="344982"/>
                  </a:lnTo>
                  <a:lnTo>
                    <a:pt x="157124" y="344982"/>
                  </a:lnTo>
                  <a:lnTo>
                    <a:pt x="153695" y="344982"/>
                  </a:lnTo>
                  <a:lnTo>
                    <a:pt x="153212" y="345998"/>
                  </a:lnTo>
                  <a:lnTo>
                    <a:pt x="154127" y="345998"/>
                  </a:lnTo>
                  <a:lnTo>
                    <a:pt x="150317" y="346392"/>
                  </a:lnTo>
                  <a:lnTo>
                    <a:pt x="148488" y="346392"/>
                  </a:lnTo>
                  <a:lnTo>
                    <a:pt x="148348" y="346583"/>
                  </a:lnTo>
                  <a:lnTo>
                    <a:pt x="148285" y="346951"/>
                  </a:lnTo>
                  <a:lnTo>
                    <a:pt x="148412" y="347230"/>
                  </a:lnTo>
                  <a:lnTo>
                    <a:pt x="147980" y="347954"/>
                  </a:lnTo>
                  <a:lnTo>
                    <a:pt x="147586" y="348208"/>
                  </a:lnTo>
                  <a:lnTo>
                    <a:pt x="145656" y="348208"/>
                  </a:lnTo>
                  <a:lnTo>
                    <a:pt x="145402" y="348716"/>
                  </a:lnTo>
                  <a:lnTo>
                    <a:pt x="143827" y="349034"/>
                  </a:lnTo>
                  <a:lnTo>
                    <a:pt x="143598" y="349034"/>
                  </a:lnTo>
                  <a:lnTo>
                    <a:pt x="143027" y="349719"/>
                  </a:lnTo>
                  <a:lnTo>
                    <a:pt x="142697" y="350189"/>
                  </a:lnTo>
                  <a:lnTo>
                    <a:pt x="142113" y="350380"/>
                  </a:lnTo>
                  <a:lnTo>
                    <a:pt x="141490" y="350685"/>
                  </a:lnTo>
                  <a:lnTo>
                    <a:pt x="140766" y="350951"/>
                  </a:lnTo>
                  <a:lnTo>
                    <a:pt x="140385" y="351218"/>
                  </a:lnTo>
                  <a:lnTo>
                    <a:pt x="139687" y="351218"/>
                  </a:lnTo>
                  <a:lnTo>
                    <a:pt x="139534" y="351472"/>
                  </a:lnTo>
                  <a:lnTo>
                    <a:pt x="139534" y="352145"/>
                  </a:lnTo>
                  <a:lnTo>
                    <a:pt x="138290" y="352564"/>
                  </a:lnTo>
                  <a:lnTo>
                    <a:pt x="136918" y="353098"/>
                  </a:lnTo>
                  <a:lnTo>
                    <a:pt x="136207" y="355015"/>
                  </a:lnTo>
                  <a:lnTo>
                    <a:pt x="136118" y="355257"/>
                  </a:lnTo>
                  <a:lnTo>
                    <a:pt x="135445" y="355777"/>
                  </a:lnTo>
                  <a:lnTo>
                    <a:pt x="135001" y="356184"/>
                  </a:lnTo>
                  <a:lnTo>
                    <a:pt x="134353" y="356666"/>
                  </a:lnTo>
                  <a:lnTo>
                    <a:pt x="134226" y="356793"/>
                  </a:lnTo>
                  <a:lnTo>
                    <a:pt x="133921" y="356666"/>
                  </a:lnTo>
                  <a:lnTo>
                    <a:pt x="133159" y="356666"/>
                  </a:lnTo>
                  <a:lnTo>
                    <a:pt x="133184" y="357492"/>
                  </a:lnTo>
                  <a:lnTo>
                    <a:pt x="133464" y="357746"/>
                  </a:lnTo>
                  <a:lnTo>
                    <a:pt x="133248" y="357898"/>
                  </a:lnTo>
                  <a:lnTo>
                    <a:pt x="133794" y="357898"/>
                  </a:lnTo>
                  <a:lnTo>
                    <a:pt x="132334" y="358228"/>
                  </a:lnTo>
                  <a:lnTo>
                    <a:pt x="131813" y="358406"/>
                  </a:lnTo>
                  <a:lnTo>
                    <a:pt x="131838" y="359117"/>
                  </a:lnTo>
                  <a:lnTo>
                    <a:pt x="131991" y="359270"/>
                  </a:lnTo>
                  <a:lnTo>
                    <a:pt x="132092" y="359473"/>
                  </a:lnTo>
                  <a:lnTo>
                    <a:pt x="131381" y="359473"/>
                  </a:lnTo>
                  <a:lnTo>
                    <a:pt x="131279" y="359689"/>
                  </a:lnTo>
                  <a:lnTo>
                    <a:pt x="131406" y="359943"/>
                  </a:lnTo>
                  <a:lnTo>
                    <a:pt x="131470" y="360121"/>
                  </a:lnTo>
                  <a:lnTo>
                    <a:pt x="131318" y="360362"/>
                  </a:lnTo>
                  <a:lnTo>
                    <a:pt x="131203" y="360667"/>
                  </a:lnTo>
                  <a:lnTo>
                    <a:pt x="131013" y="361073"/>
                  </a:lnTo>
                  <a:lnTo>
                    <a:pt x="130759" y="361734"/>
                  </a:lnTo>
                  <a:lnTo>
                    <a:pt x="130429" y="362445"/>
                  </a:lnTo>
                  <a:lnTo>
                    <a:pt x="130111" y="362839"/>
                  </a:lnTo>
                  <a:lnTo>
                    <a:pt x="129400" y="363486"/>
                  </a:lnTo>
                  <a:lnTo>
                    <a:pt x="129286" y="363816"/>
                  </a:lnTo>
                  <a:lnTo>
                    <a:pt x="129171" y="364159"/>
                  </a:lnTo>
                  <a:lnTo>
                    <a:pt x="128562" y="365721"/>
                  </a:lnTo>
                  <a:lnTo>
                    <a:pt x="128193" y="366572"/>
                  </a:lnTo>
                  <a:lnTo>
                    <a:pt x="128028" y="366572"/>
                  </a:lnTo>
                  <a:lnTo>
                    <a:pt x="126796" y="367118"/>
                  </a:lnTo>
                  <a:lnTo>
                    <a:pt x="126949" y="367118"/>
                  </a:lnTo>
                  <a:lnTo>
                    <a:pt x="126974" y="367792"/>
                  </a:lnTo>
                  <a:lnTo>
                    <a:pt x="127495" y="367792"/>
                  </a:lnTo>
                  <a:lnTo>
                    <a:pt x="127330" y="368528"/>
                  </a:lnTo>
                  <a:lnTo>
                    <a:pt x="127723" y="368528"/>
                  </a:lnTo>
                  <a:lnTo>
                    <a:pt x="127622" y="369011"/>
                  </a:lnTo>
                  <a:lnTo>
                    <a:pt x="127495" y="369989"/>
                  </a:lnTo>
                  <a:lnTo>
                    <a:pt x="127698" y="370547"/>
                  </a:lnTo>
                  <a:lnTo>
                    <a:pt x="127647" y="372021"/>
                  </a:lnTo>
                  <a:lnTo>
                    <a:pt x="128562" y="373443"/>
                  </a:lnTo>
                  <a:lnTo>
                    <a:pt x="129057" y="375005"/>
                  </a:lnTo>
                  <a:lnTo>
                    <a:pt x="129146" y="375716"/>
                  </a:lnTo>
                  <a:lnTo>
                    <a:pt x="129260" y="376656"/>
                  </a:lnTo>
                  <a:lnTo>
                    <a:pt x="129362" y="377355"/>
                  </a:lnTo>
                  <a:lnTo>
                    <a:pt x="129489" y="377888"/>
                  </a:lnTo>
                  <a:lnTo>
                    <a:pt x="130429" y="378625"/>
                  </a:lnTo>
                  <a:lnTo>
                    <a:pt x="131203" y="379171"/>
                  </a:lnTo>
                  <a:lnTo>
                    <a:pt x="131953" y="379806"/>
                  </a:lnTo>
                  <a:lnTo>
                    <a:pt x="132994" y="380809"/>
                  </a:lnTo>
                  <a:lnTo>
                    <a:pt x="133464" y="381215"/>
                  </a:lnTo>
                  <a:lnTo>
                    <a:pt x="133553" y="381825"/>
                  </a:lnTo>
                  <a:lnTo>
                    <a:pt x="133908" y="382371"/>
                  </a:lnTo>
                  <a:lnTo>
                    <a:pt x="134645" y="382917"/>
                  </a:lnTo>
                  <a:lnTo>
                    <a:pt x="134797" y="382917"/>
                  </a:lnTo>
                  <a:lnTo>
                    <a:pt x="135204" y="383235"/>
                  </a:lnTo>
                  <a:lnTo>
                    <a:pt x="136131" y="383565"/>
                  </a:lnTo>
                  <a:lnTo>
                    <a:pt x="135940" y="383565"/>
                  </a:lnTo>
                  <a:lnTo>
                    <a:pt x="136296" y="383717"/>
                  </a:lnTo>
                  <a:lnTo>
                    <a:pt x="136232" y="384454"/>
                  </a:lnTo>
                  <a:lnTo>
                    <a:pt x="136766" y="384860"/>
                  </a:lnTo>
                  <a:lnTo>
                    <a:pt x="137388" y="385165"/>
                  </a:lnTo>
                  <a:lnTo>
                    <a:pt x="138645" y="385165"/>
                  </a:lnTo>
                  <a:lnTo>
                    <a:pt x="138747" y="385699"/>
                  </a:lnTo>
                  <a:lnTo>
                    <a:pt x="138938" y="385699"/>
                  </a:lnTo>
                  <a:lnTo>
                    <a:pt x="139179" y="385914"/>
                  </a:lnTo>
                  <a:lnTo>
                    <a:pt x="139471" y="385914"/>
                  </a:lnTo>
                  <a:lnTo>
                    <a:pt x="139903" y="385699"/>
                  </a:lnTo>
                  <a:lnTo>
                    <a:pt x="140563" y="385699"/>
                  </a:lnTo>
                  <a:lnTo>
                    <a:pt x="141439" y="386080"/>
                  </a:lnTo>
                  <a:lnTo>
                    <a:pt x="141732" y="385914"/>
                  </a:lnTo>
                  <a:lnTo>
                    <a:pt x="142024" y="385699"/>
                  </a:lnTo>
                  <a:lnTo>
                    <a:pt x="142074" y="384860"/>
                  </a:lnTo>
                  <a:lnTo>
                    <a:pt x="143294" y="385368"/>
                  </a:lnTo>
                  <a:lnTo>
                    <a:pt x="144538" y="384860"/>
                  </a:lnTo>
                  <a:lnTo>
                    <a:pt x="145415" y="384454"/>
                  </a:lnTo>
                  <a:lnTo>
                    <a:pt x="145935" y="384454"/>
                  </a:lnTo>
                  <a:lnTo>
                    <a:pt x="146685" y="383844"/>
                  </a:lnTo>
                  <a:lnTo>
                    <a:pt x="147916" y="383235"/>
                  </a:lnTo>
                  <a:lnTo>
                    <a:pt x="150545" y="381825"/>
                  </a:lnTo>
                  <a:lnTo>
                    <a:pt x="151180" y="381215"/>
                  </a:lnTo>
                  <a:lnTo>
                    <a:pt x="151676" y="380631"/>
                  </a:lnTo>
                  <a:lnTo>
                    <a:pt x="151968" y="380631"/>
                  </a:lnTo>
                  <a:lnTo>
                    <a:pt x="152412" y="380238"/>
                  </a:lnTo>
                  <a:lnTo>
                    <a:pt x="152323" y="379412"/>
                  </a:lnTo>
                  <a:lnTo>
                    <a:pt x="152958" y="379412"/>
                  </a:lnTo>
                  <a:lnTo>
                    <a:pt x="153441" y="378955"/>
                  </a:lnTo>
                  <a:lnTo>
                    <a:pt x="153898" y="378625"/>
                  </a:lnTo>
                  <a:lnTo>
                    <a:pt x="153466" y="378625"/>
                  </a:lnTo>
                  <a:lnTo>
                    <a:pt x="154762" y="378244"/>
                  </a:lnTo>
                  <a:lnTo>
                    <a:pt x="154368" y="378244"/>
                  </a:lnTo>
                  <a:lnTo>
                    <a:pt x="154978" y="377888"/>
                  </a:lnTo>
                  <a:lnTo>
                    <a:pt x="155321" y="377482"/>
                  </a:lnTo>
                  <a:lnTo>
                    <a:pt x="155651" y="377126"/>
                  </a:lnTo>
                  <a:lnTo>
                    <a:pt x="155854" y="376783"/>
                  </a:lnTo>
                  <a:lnTo>
                    <a:pt x="155930" y="376656"/>
                  </a:lnTo>
                  <a:lnTo>
                    <a:pt x="155625" y="376135"/>
                  </a:lnTo>
                  <a:lnTo>
                    <a:pt x="154978" y="376135"/>
                  </a:lnTo>
                  <a:lnTo>
                    <a:pt x="159588" y="375716"/>
                  </a:lnTo>
                  <a:lnTo>
                    <a:pt x="158623" y="375716"/>
                  </a:lnTo>
                  <a:lnTo>
                    <a:pt x="158369" y="374154"/>
                  </a:lnTo>
                  <a:lnTo>
                    <a:pt x="158546" y="373811"/>
                  </a:lnTo>
                  <a:lnTo>
                    <a:pt x="160299" y="373049"/>
                  </a:lnTo>
                  <a:lnTo>
                    <a:pt x="160870" y="372021"/>
                  </a:lnTo>
                  <a:lnTo>
                    <a:pt x="160997" y="371792"/>
                  </a:lnTo>
                  <a:lnTo>
                    <a:pt x="161455" y="370547"/>
                  </a:lnTo>
                  <a:lnTo>
                    <a:pt x="162064" y="370547"/>
                  </a:lnTo>
                  <a:lnTo>
                    <a:pt x="162064" y="369989"/>
                  </a:lnTo>
                  <a:lnTo>
                    <a:pt x="161912" y="369785"/>
                  </a:lnTo>
                  <a:lnTo>
                    <a:pt x="161912" y="368528"/>
                  </a:lnTo>
                  <a:lnTo>
                    <a:pt x="162547" y="368528"/>
                  </a:lnTo>
                  <a:lnTo>
                    <a:pt x="163118" y="368528"/>
                  </a:lnTo>
                  <a:lnTo>
                    <a:pt x="163207" y="367118"/>
                  </a:lnTo>
                  <a:lnTo>
                    <a:pt x="163283" y="366572"/>
                  </a:lnTo>
                  <a:lnTo>
                    <a:pt x="163436" y="366204"/>
                  </a:lnTo>
                  <a:lnTo>
                    <a:pt x="163817" y="366052"/>
                  </a:lnTo>
                  <a:lnTo>
                    <a:pt x="164185" y="365874"/>
                  </a:lnTo>
                  <a:lnTo>
                    <a:pt x="164185" y="364159"/>
                  </a:lnTo>
                  <a:lnTo>
                    <a:pt x="164325" y="363816"/>
                  </a:lnTo>
                  <a:lnTo>
                    <a:pt x="164985" y="363816"/>
                  </a:lnTo>
                  <a:lnTo>
                    <a:pt x="165074" y="363270"/>
                  </a:lnTo>
                  <a:lnTo>
                    <a:pt x="166128" y="363270"/>
                  </a:lnTo>
                  <a:lnTo>
                    <a:pt x="166281" y="362839"/>
                  </a:lnTo>
                  <a:lnTo>
                    <a:pt x="166357" y="362445"/>
                  </a:lnTo>
                  <a:lnTo>
                    <a:pt x="166014" y="361899"/>
                  </a:lnTo>
                  <a:lnTo>
                    <a:pt x="166230" y="361899"/>
                  </a:lnTo>
                  <a:lnTo>
                    <a:pt x="166446" y="361734"/>
                  </a:lnTo>
                  <a:lnTo>
                    <a:pt x="166573" y="361734"/>
                  </a:lnTo>
                  <a:lnTo>
                    <a:pt x="166624" y="361073"/>
                  </a:lnTo>
                  <a:lnTo>
                    <a:pt x="166281" y="360667"/>
                  </a:lnTo>
                  <a:lnTo>
                    <a:pt x="167182" y="360667"/>
                  </a:lnTo>
                  <a:lnTo>
                    <a:pt x="164541" y="360362"/>
                  </a:lnTo>
                  <a:lnTo>
                    <a:pt x="165874" y="360362"/>
                  </a:lnTo>
                  <a:lnTo>
                    <a:pt x="165989" y="359943"/>
                  </a:lnTo>
                  <a:lnTo>
                    <a:pt x="166077" y="359473"/>
                  </a:lnTo>
                  <a:lnTo>
                    <a:pt x="166166" y="359117"/>
                  </a:lnTo>
                  <a:lnTo>
                    <a:pt x="166408" y="358406"/>
                  </a:lnTo>
                  <a:lnTo>
                    <a:pt x="166471" y="358228"/>
                  </a:lnTo>
                  <a:lnTo>
                    <a:pt x="168097" y="358228"/>
                  </a:lnTo>
                  <a:lnTo>
                    <a:pt x="168097" y="357746"/>
                  </a:lnTo>
                  <a:lnTo>
                    <a:pt x="168097" y="356793"/>
                  </a:lnTo>
                  <a:lnTo>
                    <a:pt x="168211" y="355257"/>
                  </a:lnTo>
                  <a:lnTo>
                    <a:pt x="168275" y="354279"/>
                  </a:lnTo>
                  <a:lnTo>
                    <a:pt x="169773" y="353860"/>
                  </a:lnTo>
                  <a:lnTo>
                    <a:pt x="169799" y="352945"/>
                  </a:lnTo>
                  <a:lnTo>
                    <a:pt x="169976" y="352945"/>
                  </a:lnTo>
                  <a:lnTo>
                    <a:pt x="170103" y="352818"/>
                  </a:lnTo>
                  <a:lnTo>
                    <a:pt x="170205" y="351955"/>
                  </a:lnTo>
                  <a:lnTo>
                    <a:pt x="170561" y="351472"/>
                  </a:lnTo>
                  <a:lnTo>
                    <a:pt x="171081" y="350685"/>
                  </a:lnTo>
                  <a:close/>
                </a:path>
                <a:path w="511809" h="563879">
                  <a:moveTo>
                    <a:pt x="174764" y="426669"/>
                  </a:moveTo>
                  <a:lnTo>
                    <a:pt x="174637" y="426758"/>
                  </a:lnTo>
                  <a:lnTo>
                    <a:pt x="174764" y="426669"/>
                  </a:lnTo>
                  <a:close/>
                </a:path>
                <a:path w="511809" h="563879">
                  <a:moveTo>
                    <a:pt x="175069" y="426669"/>
                  </a:moveTo>
                  <a:lnTo>
                    <a:pt x="174980" y="426542"/>
                  </a:lnTo>
                  <a:lnTo>
                    <a:pt x="174764" y="426669"/>
                  </a:lnTo>
                  <a:lnTo>
                    <a:pt x="175069" y="426669"/>
                  </a:lnTo>
                  <a:close/>
                </a:path>
                <a:path w="511809" h="563879">
                  <a:moveTo>
                    <a:pt x="196545" y="418566"/>
                  </a:moveTo>
                  <a:lnTo>
                    <a:pt x="196481" y="417296"/>
                  </a:lnTo>
                  <a:lnTo>
                    <a:pt x="196329" y="418566"/>
                  </a:lnTo>
                  <a:lnTo>
                    <a:pt x="196545" y="418566"/>
                  </a:lnTo>
                  <a:close/>
                </a:path>
                <a:path w="511809" h="563879">
                  <a:moveTo>
                    <a:pt x="203708" y="390271"/>
                  </a:moveTo>
                  <a:lnTo>
                    <a:pt x="203669" y="390118"/>
                  </a:lnTo>
                  <a:lnTo>
                    <a:pt x="203593" y="390283"/>
                  </a:lnTo>
                  <a:lnTo>
                    <a:pt x="203504" y="390436"/>
                  </a:lnTo>
                  <a:lnTo>
                    <a:pt x="203708" y="390271"/>
                  </a:lnTo>
                  <a:close/>
                </a:path>
                <a:path w="511809" h="563879">
                  <a:moveTo>
                    <a:pt x="206641" y="387819"/>
                  </a:moveTo>
                  <a:lnTo>
                    <a:pt x="206552" y="387578"/>
                  </a:lnTo>
                  <a:lnTo>
                    <a:pt x="206375" y="387616"/>
                  </a:lnTo>
                  <a:lnTo>
                    <a:pt x="206146" y="387616"/>
                  </a:lnTo>
                  <a:lnTo>
                    <a:pt x="206298" y="387692"/>
                  </a:lnTo>
                  <a:lnTo>
                    <a:pt x="206438" y="387731"/>
                  </a:lnTo>
                  <a:lnTo>
                    <a:pt x="206641" y="387819"/>
                  </a:lnTo>
                  <a:close/>
                </a:path>
                <a:path w="511809" h="563879">
                  <a:moveTo>
                    <a:pt x="207403" y="385686"/>
                  </a:moveTo>
                  <a:lnTo>
                    <a:pt x="207403" y="385838"/>
                  </a:lnTo>
                  <a:lnTo>
                    <a:pt x="207403" y="385686"/>
                  </a:lnTo>
                  <a:close/>
                </a:path>
                <a:path w="511809" h="563879">
                  <a:moveTo>
                    <a:pt x="215900" y="376669"/>
                  </a:moveTo>
                  <a:lnTo>
                    <a:pt x="215785" y="376516"/>
                  </a:lnTo>
                  <a:lnTo>
                    <a:pt x="215836" y="376707"/>
                  </a:lnTo>
                  <a:close/>
                </a:path>
                <a:path w="511809" h="563879">
                  <a:moveTo>
                    <a:pt x="216814" y="375107"/>
                  </a:moveTo>
                  <a:lnTo>
                    <a:pt x="216649" y="374980"/>
                  </a:lnTo>
                  <a:lnTo>
                    <a:pt x="216611" y="374853"/>
                  </a:lnTo>
                  <a:lnTo>
                    <a:pt x="216484" y="374942"/>
                  </a:lnTo>
                  <a:lnTo>
                    <a:pt x="216281" y="375107"/>
                  </a:lnTo>
                  <a:lnTo>
                    <a:pt x="216395" y="375323"/>
                  </a:lnTo>
                  <a:lnTo>
                    <a:pt x="216700" y="375259"/>
                  </a:lnTo>
                  <a:lnTo>
                    <a:pt x="216814" y="375107"/>
                  </a:lnTo>
                  <a:close/>
                </a:path>
                <a:path w="511809" h="563879">
                  <a:moveTo>
                    <a:pt x="221627" y="369633"/>
                  </a:moveTo>
                  <a:lnTo>
                    <a:pt x="221538" y="369481"/>
                  </a:lnTo>
                  <a:lnTo>
                    <a:pt x="221411" y="369354"/>
                  </a:lnTo>
                  <a:lnTo>
                    <a:pt x="221322" y="369201"/>
                  </a:lnTo>
                  <a:lnTo>
                    <a:pt x="221348" y="369354"/>
                  </a:lnTo>
                  <a:lnTo>
                    <a:pt x="221437" y="369481"/>
                  </a:lnTo>
                  <a:lnTo>
                    <a:pt x="221500" y="369633"/>
                  </a:lnTo>
                  <a:lnTo>
                    <a:pt x="221627" y="369633"/>
                  </a:lnTo>
                  <a:close/>
                </a:path>
                <a:path w="511809" h="563879">
                  <a:moveTo>
                    <a:pt x="223939" y="365785"/>
                  </a:moveTo>
                  <a:lnTo>
                    <a:pt x="223901" y="365582"/>
                  </a:lnTo>
                  <a:lnTo>
                    <a:pt x="223748" y="365633"/>
                  </a:lnTo>
                  <a:lnTo>
                    <a:pt x="223596" y="365658"/>
                  </a:lnTo>
                  <a:lnTo>
                    <a:pt x="223812" y="365785"/>
                  </a:lnTo>
                  <a:lnTo>
                    <a:pt x="223939" y="365785"/>
                  </a:lnTo>
                  <a:close/>
                </a:path>
                <a:path w="511809" h="563879">
                  <a:moveTo>
                    <a:pt x="227063" y="361772"/>
                  </a:moveTo>
                  <a:lnTo>
                    <a:pt x="226936" y="361569"/>
                  </a:lnTo>
                  <a:lnTo>
                    <a:pt x="226631" y="361569"/>
                  </a:lnTo>
                  <a:lnTo>
                    <a:pt x="226491" y="361619"/>
                  </a:lnTo>
                  <a:lnTo>
                    <a:pt x="226631" y="361683"/>
                  </a:lnTo>
                  <a:lnTo>
                    <a:pt x="226847" y="361721"/>
                  </a:lnTo>
                  <a:lnTo>
                    <a:pt x="227063" y="361772"/>
                  </a:lnTo>
                  <a:close/>
                </a:path>
                <a:path w="511809" h="563879">
                  <a:moveTo>
                    <a:pt x="228828" y="358660"/>
                  </a:moveTo>
                  <a:lnTo>
                    <a:pt x="228790" y="358444"/>
                  </a:lnTo>
                  <a:lnTo>
                    <a:pt x="228727" y="358597"/>
                  </a:lnTo>
                  <a:lnTo>
                    <a:pt x="228676" y="358813"/>
                  </a:lnTo>
                  <a:lnTo>
                    <a:pt x="228549" y="358940"/>
                  </a:lnTo>
                  <a:lnTo>
                    <a:pt x="228676" y="358914"/>
                  </a:lnTo>
                  <a:lnTo>
                    <a:pt x="228739" y="358724"/>
                  </a:lnTo>
                  <a:close/>
                </a:path>
                <a:path w="511809" h="563879">
                  <a:moveTo>
                    <a:pt x="495477" y="254317"/>
                  </a:moveTo>
                  <a:lnTo>
                    <a:pt x="495223" y="254254"/>
                  </a:lnTo>
                  <a:lnTo>
                    <a:pt x="494893" y="254127"/>
                  </a:lnTo>
                  <a:lnTo>
                    <a:pt x="494614" y="254038"/>
                  </a:lnTo>
                  <a:lnTo>
                    <a:pt x="494652" y="254279"/>
                  </a:lnTo>
                  <a:lnTo>
                    <a:pt x="494944" y="254304"/>
                  </a:lnTo>
                  <a:lnTo>
                    <a:pt x="495223" y="254317"/>
                  </a:lnTo>
                  <a:lnTo>
                    <a:pt x="495477" y="254317"/>
                  </a:lnTo>
                  <a:close/>
                </a:path>
                <a:path w="511809" h="563879">
                  <a:moveTo>
                    <a:pt x="497090" y="255511"/>
                  </a:moveTo>
                  <a:lnTo>
                    <a:pt x="496963" y="255485"/>
                  </a:lnTo>
                  <a:lnTo>
                    <a:pt x="496697" y="255460"/>
                  </a:lnTo>
                  <a:lnTo>
                    <a:pt x="497039" y="255549"/>
                  </a:lnTo>
                  <a:close/>
                </a:path>
                <a:path w="511809" h="563879">
                  <a:moveTo>
                    <a:pt x="498284" y="258394"/>
                  </a:moveTo>
                  <a:lnTo>
                    <a:pt x="497827" y="258394"/>
                  </a:lnTo>
                  <a:lnTo>
                    <a:pt x="497890" y="258521"/>
                  </a:lnTo>
                  <a:lnTo>
                    <a:pt x="498017" y="258483"/>
                  </a:lnTo>
                  <a:lnTo>
                    <a:pt x="498221" y="258432"/>
                  </a:lnTo>
                  <a:close/>
                </a:path>
                <a:path w="511809" h="563879">
                  <a:moveTo>
                    <a:pt x="498665" y="259588"/>
                  </a:moveTo>
                  <a:lnTo>
                    <a:pt x="498182" y="259359"/>
                  </a:lnTo>
                  <a:lnTo>
                    <a:pt x="498094" y="259524"/>
                  </a:lnTo>
                  <a:lnTo>
                    <a:pt x="498462" y="259930"/>
                  </a:lnTo>
                  <a:lnTo>
                    <a:pt x="498525" y="259778"/>
                  </a:lnTo>
                  <a:lnTo>
                    <a:pt x="498665" y="259588"/>
                  </a:lnTo>
                  <a:close/>
                </a:path>
                <a:path w="511809" h="563879">
                  <a:moveTo>
                    <a:pt x="507238" y="151904"/>
                  </a:moveTo>
                  <a:lnTo>
                    <a:pt x="507047" y="151752"/>
                  </a:lnTo>
                  <a:lnTo>
                    <a:pt x="506895" y="151663"/>
                  </a:lnTo>
                  <a:lnTo>
                    <a:pt x="506691" y="151561"/>
                  </a:lnTo>
                  <a:lnTo>
                    <a:pt x="506564" y="151663"/>
                  </a:lnTo>
                  <a:lnTo>
                    <a:pt x="506526" y="151904"/>
                  </a:lnTo>
                  <a:lnTo>
                    <a:pt x="507238" y="151904"/>
                  </a:lnTo>
                  <a:close/>
                </a:path>
                <a:path w="511809" h="563879">
                  <a:moveTo>
                    <a:pt x="511238" y="159486"/>
                  </a:moveTo>
                  <a:lnTo>
                    <a:pt x="510984" y="158216"/>
                  </a:lnTo>
                  <a:lnTo>
                    <a:pt x="510311" y="158216"/>
                  </a:lnTo>
                  <a:lnTo>
                    <a:pt x="510628" y="156946"/>
                  </a:lnTo>
                  <a:lnTo>
                    <a:pt x="510235" y="155676"/>
                  </a:lnTo>
                  <a:lnTo>
                    <a:pt x="510349" y="154406"/>
                  </a:lnTo>
                  <a:lnTo>
                    <a:pt x="509397" y="154406"/>
                  </a:lnTo>
                  <a:lnTo>
                    <a:pt x="509155" y="153136"/>
                  </a:lnTo>
                  <a:lnTo>
                    <a:pt x="505523" y="153136"/>
                  </a:lnTo>
                  <a:lnTo>
                    <a:pt x="504545" y="151866"/>
                  </a:lnTo>
                  <a:lnTo>
                    <a:pt x="503631" y="151866"/>
                  </a:lnTo>
                  <a:lnTo>
                    <a:pt x="503529" y="153136"/>
                  </a:lnTo>
                  <a:lnTo>
                    <a:pt x="502983" y="153136"/>
                  </a:lnTo>
                  <a:lnTo>
                    <a:pt x="502920" y="151866"/>
                  </a:lnTo>
                  <a:lnTo>
                    <a:pt x="501116" y="153136"/>
                  </a:lnTo>
                  <a:lnTo>
                    <a:pt x="499249" y="153136"/>
                  </a:lnTo>
                  <a:lnTo>
                    <a:pt x="496633" y="154406"/>
                  </a:lnTo>
                  <a:lnTo>
                    <a:pt x="494665" y="154406"/>
                  </a:lnTo>
                  <a:lnTo>
                    <a:pt x="494753" y="155676"/>
                  </a:lnTo>
                  <a:lnTo>
                    <a:pt x="493331" y="156946"/>
                  </a:lnTo>
                  <a:lnTo>
                    <a:pt x="490969" y="155676"/>
                  </a:lnTo>
                  <a:lnTo>
                    <a:pt x="490512" y="156946"/>
                  </a:lnTo>
                  <a:lnTo>
                    <a:pt x="489661" y="156946"/>
                  </a:lnTo>
                  <a:lnTo>
                    <a:pt x="489013" y="158216"/>
                  </a:lnTo>
                  <a:lnTo>
                    <a:pt x="485736" y="158216"/>
                  </a:lnTo>
                  <a:lnTo>
                    <a:pt x="484327" y="158216"/>
                  </a:lnTo>
                  <a:lnTo>
                    <a:pt x="483146" y="159486"/>
                  </a:lnTo>
                  <a:lnTo>
                    <a:pt x="479298" y="159486"/>
                  </a:lnTo>
                  <a:lnTo>
                    <a:pt x="479971" y="160756"/>
                  </a:lnTo>
                  <a:lnTo>
                    <a:pt x="477126" y="162026"/>
                  </a:lnTo>
                  <a:lnTo>
                    <a:pt x="474332" y="162026"/>
                  </a:lnTo>
                  <a:lnTo>
                    <a:pt x="471309" y="163296"/>
                  </a:lnTo>
                  <a:lnTo>
                    <a:pt x="471170" y="164566"/>
                  </a:lnTo>
                  <a:lnTo>
                    <a:pt x="470979" y="164566"/>
                  </a:lnTo>
                  <a:lnTo>
                    <a:pt x="470979" y="163296"/>
                  </a:lnTo>
                  <a:lnTo>
                    <a:pt x="469900" y="163296"/>
                  </a:lnTo>
                  <a:lnTo>
                    <a:pt x="467525" y="164566"/>
                  </a:lnTo>
                  <a:lnTo>
                    <a:pt x="467410" y="165836"/>
                  </a:lnTo>
                  <a:lnTo>
                    <a:pt x="466001" y="165836"/>
                  </a:lnTo>
                  <a:lnTo>
                    <a:pt x="462876" y="164566"/>
                  </a:lnTo>
                  <a:lnTo>
                    <a:pt x="463613" y="167106"/>
                  </a:lnTo>
                  <a:lnTo>
                    <a:pt x="463727" y="165836"/>
                  </a:lnTo>
                  <a:lnTo>
                    <a:pt x="464223" y="165836"/>
                  </a:lnTo>
                  <a:lnTo>
                    <a:pt x="463829" y="167106"/>
                  </a:lnTo>
                  <a:lnTo>
                    <a:pt x="463613" y="167106"/>
                  </a:lnTo>
                  <a:lnTo>
                    <a:pt x="461010" y="167106"/>
                  </a:lnTo>
                  <a:lnTo>
                    <a:pt x="458292" y="165836"/>
                  </a:lnTo>
                  <a:lnTo>
                    <a:pt x="457555" y="168376"/>
                  </a:lnTo>
                  <a:lnTo>
                    <a:pt x="455993" y="168376"/>
                  </a:lnTo>
                  <a:lnTo>
                    <a:pt x="455472" y="169646"/>
                  </a:lnTo>
                  <a:lnTo>
                    <a:pt x="454406" y="169646"/>
                  </a:lnTo>
                  <a:lnTo>
                    <a:pt x="454037" y="170916"/>
                  </a:lnTo>
                  <a:lnTo>
                    <a:pt x="451878" y="169646"/>
                  </a:lnTo>
                  <a:lnTo>
                    <a:pt x="451383" y="169646"/>
                  </a:lnTo>
                  <a:lnTo>
                    <a:pt x="450596" y="170916"/>
                  </a:lnTo>
                  <a:lnTo>
                    <a:pt x="449084" y="170916"/>
                  </a:lnTo>
                  <a:lnTo>
                    <a:pt x="447560" y="172186"/>
                  </a:lnTo>
                  <a:lnTo>
                    <a:pt x="446430" y="173456"/>
                  </a:lnTo>
                  <a:lnTo>
                    <a:pt x="443979" y="172186"/>
                  </a:lnTo>
                  <a:lnTo>
                    <a:pt x="444055" y="173456"/>
                  </a:lnTo>
                  <a:lnTo>
                    <a:pt x="443687" y="173456"/>
                  </a:lnTo>
                  <a:lnTo>
                    <a:pt x="441667" y="174726"/>
                  </a:lnTo>
                  <a:lnTo>
                    <a:pt x="437807" y="174726"/>
                  </a:lnTo>
                  <a:lnTo>
                    <a:pt x="434721" y="175996"/>
                  </a:lnTo>
                  <a:lnTo>
                    <a:pt x="432866" y="177266"/>
                  </a:lnTo>
                  <a:lnTo>
                    <a:pt x="430847" y="177266"/>
                  </a:lnTo>
                  <a:lnTo>
                    <a:pt x="430822" y="178536"/>
                  </a:lnTo>
                  <a:lnTo>
                    <a:pt x="428586" y="177266"/>
                  </a:lnTo>
                  <a:lnTo>
                    <a:pt x="428244" y="179806"/>
                  </a:lnTo>
                  <a:lnTo>
                    <a:pt x="426135" y="178536"/>
                  </a:lnTo>
                  <a:lnTo>
                    <a:pt x="425831" y="178536"/>
                  </a:lnTo>
                  <a:lnTo>
                    <a:pt x="424967" y="179806"/>
                  </a:lnTo>
                  <a:lnTo>
                    <a:pt x="423989" y="181076"/>
                  </a:lnTo>
                  <a:lnTo>
                    <a:pt x="419989" y="181076"/>
                  </a:lnTo>
                  <a:lnTo>
                    <a:pt x="419100" y="183616"/>
                  </a:lnTo>
                  <a:lnTo>
                    <a:pt x="413537" y="183616"/>
                  </a:lnTo>
                  <a:lnTo>
                    <a:pt x="411226" y="184886"/>
                  </a:lnTo>
                  <a:lnTo>
                    <a:pt x="409879" y="184886"/>
                  </a:lnTo>
                  <a:lnTo>
                    <a:pt x="409435" y="186372"/>
                  </a:lnTo>
                  <a:lnTo>
                    <a:pt x="405511" y="186372"/>
                  </a:lnTo>
                  <a:lnTo>
                    <a:pt x="405079" y="187426"/>
                  </a:lnTo>
                  <a:lnTo>
                    <a:pt x="398132" y="189966"/>
                  </a:lnTo>
                  <a:lnTo>
                    <a:pt x="394652" y="189966"/>
                  </a:lnTo>
                  <a:lnTo>
                    <a:pt x="394157" y="191236"/>
                  </a:lnTo>
                  <a:lnTo>
                    <a:pt x="393674" y="191236"/>
                  </a:lnTo>
                  <a:lnTo>
                    <a:pt x="392264" y="189966"/>
                  </a:lnTo>
                  <a:lnTo>
                    <a:pt x="391071" y="189966"/>
                  </a:lnTo>
                  <a:lnTo>
                    <a:pt x="390194" y="191236"/>
                  </a:lnTo>
                  <a:lnTo>
                    <a:pt x="389890" y="192506"/>
                  </a:lnTo>
                  <a:lnTo>
                    <a:pt x="388010" y="191236"/>
                  </a:lnTo>
                  <a:lnTo>
                    <a:pt x="385457" y="191236"/>
                  </a:lnTo>
                  <a:lnTo>
                    <a:pt x="384924" y="192506"/>
                  </a:lnTo>
                  <a:lnTo>
                    <a:pt x="384721" y="193776"/>
                  </a:lnTo>
                  <a:lnTo>
                    <a:pt x="380403" y="193776"/>
                  </a:lnTo>
                  <a:lnTo>
                    <a:pt x="378421" y="195046"/>
                  </a:lnTo>
                  <a:lnTo>
                    <a:pt x="378053" y="195046"/>
                  </a:lnTo>
                  <a:lnTo>
                    <a:pt x="377710" y="196316"/>
                  </a:lnTo>
                  <a:lnTo>
                    <a:pt x="377164" y="196316"/>
                  </a:lnTo>
                  <a:lnTo>
                    <a:pt x="376555" y="195046"/>
                  </a:lnTo>
                  <a:lnTo>
                    <a:pt x="376135" y="195046"/>
                  </a:lnTo>
                  <a:lnTo>
                    <a:pt x="375970" y="193776"/>
                  </a:lnTo>
                  <a:lnTo>
                    <a:pt x="375488" y="193776"/>
                  </a:lnTo>
                  <a:lnTo>
                    <a:pt x="374205" y="192506"/>
                  </a:lnTo>
                  <a:lnTo>
                    <a:pt x="373354" y="191236"/>
                  </a:lnTo>
                  <a:lnTo>
                    <a:pt x="372554" y="189966"/>
                  </a:lnTo>
                  <a:lnTo>
                    <a:pt x="371627" y="188696"/>
                  </a:lnTo>
                  <a:lnTo>
                    <a:pt x="371081" y="188696"/>
                  </a:lnTo>
                  <a:lnTo>
                    <a:pt x="368693" y="187426"/>
                  </a:lnTo>
                  <a:lnTo>
                    <a:pt x="367258" y="186372"/>
                  </a:lnTo>
                  <a:lnTo>
                    <a:pt x="364782" y="184886"/>
                  </a:lnTo>
                  <a:lnTo>
                    <a:pt x="363169" y="183616"/>
                  </a:lnTo>
                  <a:lnTo>
                    <a:pt x="361937" y="182346"/>
                  </a:lnTo>
                  <a:lnTo>
                    <a:pt x="360476" y="181076"/>
                  </a:lnTo>
                  <a:lnTo>
                    <a:pt x="360514" y="179806"/>
                  </a:lnTo>
                  <a:lnTo>
                    <a:pt x="359346" y="179806"/>
                  </a:lnTo>
                  <a:lnTo>
                    <a:pt x="358927" y="178536"/>
                  </a:lnTo>
                  <a:lnTo>
                    <a:pt x="356654" y="178536"/>
                  </a:lnTo>
                  <a:lnTo>
                    <a:pt x="356958" y="177266"/>
                  </a:lnTo>
                  <a:lnTo>
                    <a:pt x="357111" y="177266"/>
                  </a:lnTo>
                  <a:lnTo>
                    <a:pt x="355803" y="175996"/>
                  </a:lnTo>
                  <a:lnTo>
                    <a:pt x="352399" y="173456"/>
                  </a:lnTo>
                  <a:lnTo>
                    <a:pt x="352005" y="173456"/>
                  </a:lnTo>
                  <a:lnTo>
                    <a:pt x="352463" y="172186"/>
                  </a:lnTo>
                  <a:lnTo>
                    <a:pt x="349846" y="172186"/>
                  </a:lnTo>
                  <a:lnTo>
                    <a:pt x="348983" y="170916"/>
                  </a:lnTo>
                  <a:lnTo>
                    <a:pt x="347980" y="170916"/>
                  </a:lnTo>
                  <a:lnTo>
                    <a:pt x="347827" y="169646"/>
                  </a:lnTo>
                  <a:lnTo>
                    <a:pt x="347002" y="168376"/>
                  </a:lnTo>
                  <a:lnTo>
                    <a:pt x="346316" y="168376"/>
                  </a:lnTo>
                  <a:lnTo>
                    <a:pt x="343839" y="165836"/>
                  </a:lnTo>
                  <a:lnTo>
                    <a:pt x="342226" y="163296"/>
                  </a:lnTo>
                  <a:lnTo>
                    <a:pt x="339877" y="162026"/>
                  </a:lnTo>
                  <a:lnTo>
                    <a:pt x="339267" y="162026"/>
                  </a:lnTo>
                  <a:lnTo>
                    <a:pt x="338201" y="160756"/>
                  </a:lnTo>
                  <a:lnTo>
                    <a:pt x="337210" y="160756"/>
                  </a:lnTo>
                  <a:lnTo>
                    <a:pt x="336753" y="159486"/>
                  </a:lnTo>
                  <a:lnTo>
                    <a:pt x="336232" y="158216"/>
                  </a:lnTo>
                  <a:lnTo>
                    <a:pt x="335102" y="156946"/>
                  </a:lnTo>
                  <a:lnTo>
                    <a:pt x="333756" y="155676"/>
                  </a:lnTo>
                  <a:lnTo>
                    <a:pt x="332206" y="155676"/>
                  </a:lnTo>
                  <a:lnTo>
                    <a:pt x="331838" y="154406"/>
                  </a:lnTo>
                  <a:lnTo>
                    <a:pt x="330606" y="154406"/>
                  </a:lnTo>
                  <a:lnTo>
                    <a:pt x="330504" y="153136"/>
                  </a:lnTo>
                  <a:lnTo>
                    <a:pt x="330403" y="151866"/>
                  </a:lnTo>
                  <a:lnTo>
                    <a:pt x="327901" y="151866"/>
                  </a:lnTo>
                  <a:lnTo>
                    <a:pt x="327799" y="150596"/>
                  </a:lnTo>
                  <a:lnTo>
                    <a:pt x="326707" y="150596"/>
                  </a:lnTo>
                  <a:lnTo>
                    <a:pt x="326034" y="149326"/>
                  </a:lnTo>
                  <a:lnTo>
                    <a:pt x="325869" y="149326"/>
                  </a:lnTo>
                  <a:lnTo>
                    <a:pt x="324154" y="148056"/>
                  </a:lnTo>
                  <a:lnTo>
                    <a:pt x="323253" y="146786"/>
                  </a:lnTo>
                  <a:lnTo>
                    <a:pt x="321868" y="145516"/>
                  </a:lnTo>
                  <a:lnTo>
                    <a:pt x="321500" y="145516"/>
                  </a:lnTo>
                  <a:lnTo>
                    <a:pt x="321297" y="144246"/>
                  </a:lnTo>
                  <a:lnTo>
                    <a:pt x="320103" y="144246"/>
                  </a:lnTo>
                  <a:lnTo>
                    <a:pt x="319036" y="142976"/>
                  </a:lnTo>
                  <a:lnTo>
                    <a:pt x="317830" y="141706"/>
                  </a:lnTo>
                  <a:lnTo>
                    <a:pt x="316915" y="141706"/>
                  </a:lnTo>
                  <a:lnTo>
                    <a:pt x="315595" y="140436"/>
                  </a:lnTo>
                  <a:lnTo>
                    <a:pt x="314007" y="137896"/>
                  </a:lnTo>
                  <a:lnTo>
                    <a:pt x="313067" y="136626"/>
                  </a:lnTo>
                  <a:lnTo>
                    <a:pt x="311810" y="135356"/>
                  </a:lnTo>
                  <a:lnTo>
                    <a:pt x="310502" y="134086"/>
                  </a:lnTo>
                  <a:lnTo>
                    <a:pt x="308000" y="132816"/>
                  </a:lnTo>
                  <a:lnTo>
                    <a:pt x="305244" y="130276"/>
                  </a:lnTo>
                  <a:lnTo>
                    <a:pt x="302895" y="127736"/>
                  </a:lnTo>
                  <a:lnTo>
                    <a:pt x="302742" y="127736"/>
                  </a:lnTo>
                  <a:lnTo>
                    <a:pt x="302310" y="126466"/>
                  </a:lnTo>
                  <a:lnTo>
                    <a:pt x="300469" y="126466"/>
                  </a:lnTo>
                  <a:lnTo>
                    <a:pt x="299618" y="125196"/>
                  </a:lnTo>
                  <a:lnTo>
                    <a:pt x="298665" y="123926"/>
                  </a:lnTo>
                  <a:lnTo>
                    <a:pt x="298030" y="123926"/>
                  </a:lnTo>
                  <a:lnTo>
                    <a:pt x="298183" y="122656"/>
                  </a:lnTo>
                  <a:lnTo>
                    <a:pt x="296862" y="122656"/>
                  </a:lnTo>
                  <a:lnTo>
                    <a:pt x="296875" y="121386"/>
                  </a:lnTo>
                  <a:lnTo>
                    <a:pt x="295617" y="122656"/>
                  </a:lnTo>
                  <a:lnTo>
                    <a:pt x="294728" y="120116"/>
                  </a:lnTo>
                  <a:lnTo>
                    <a:pt x="293039" y="120116"/>
                  </a:lnTo>
                  <a:lnTo>
                    <a:pt x="292150" y="118846"/>
                  </a:lnTo>
                  <a:lnTo>
                    <a:pt x="290906" y="116306"/>
                  </a:lnTo>
                  <a:lnTo>
                    <a:pt x="288429" y="115036"/>
                  </a:lnTo>
                  <a:lnTo>
                    <a:pt x="287642" y="115036"/>
                  </a:lnTo>
                  <a:lnTo>
                    <a:pt x="287108" y="113766"/>
                  </a:lnTo>
                  <a:lnTo>
                    <a:pt x="285559" y="112496"/>
                  </a:lnTo>
                  <a:lnTo>
                    <a:pt x="284543" y="111404"/>
                  </a:lnTo>
                  <a:lnTo>
                    <a:pt x="284543" y="309384"/>
                  </a:lnTo>
                  <a:lnTo>
                    <a:pt x="283413" y="310616"/>
                  </a:lnTo>
                  <a:lnTo>
                    <a:pt x="284518" y="309346"/>
                  </a:lnTo>
                  <a:lnTo>
                    <a:pt x="284543" y="111404"/>
                  </a:lnTo>
                  <a:lnTo>
                    <a:pt x="284391" y="111226"/>
                  </a:lnTo>
                  <a:lnTo>
                    <a:pt x="283565" y="111226"/>
                  </a:lnTo>
                  <a:lnTo>
                    <a:pt x="283083" y="109956"/>
                  </a:lnTo>
                  <a:lnTo>
                    <a:pt x="282079" y="108686"/>
                  </a:lnTo>
                  <a:lnTo>
                    <a:pt x="278307" y="106146"/>
                  </a:lnTo>
                  <a:lnTo>
                    <a:pt x="275551" y="103606"/>
                  </a:lnTo>
                  <a:lnTo>
                    <a:pt x="274497" y="102336"/>
                  </a:lnTo>
                  <a:lnTo>
                    <a:pt x="272846" y="101066"/>
                  </a:lnTo>
                  <a:lnTo>
                    <a:pt x="272415" y="101066"/>
                  </a:lnTo>
                  <a:lnTo>
                    <a:pt x="271894" y="98526"/>
                  </a:lnTo>
                  <a:lnTo>
                    <a:pt x="269989" y="98526"/>
                  </a:lnTo>
                  <a:lnTo>
                    <a:pt x="268592" y="97256"/>
                  </a:lnTo>
                  <a:lnTo>
                    <a:pt x="267766" y="97256"/>
                  </a:lnTo>
                  <a:lnTo>
                    <a:pt x="266611" y="95986"/>
                  </a:lnTo>
                  <a:lnTo>
                    <a:pt x="265938" y="94716"/>
                  </a:lnTo>
                  <a:lnTo>
                    <a:pt x="265226" y="93446"/>
                  </a:lnTo>
                  <a:lnTo>
                    <a:pt x="264528" y="93446"/>
                  </a:lnTo>
                  <a:lnTo>
                    <a:pt x="263728" y="92176"/>
                  </a:lnTo>
                  <a:lnTo>
                    <a:pt x="262636" y="92176"/>
                  </a:lnTo>
                  <a:lnTo>
                    <a:pt x="262331" y="90906"/>
                  </a:lnTo>
                  <a:lnTo>
                    <a:pt x="260896" y="90906"/>
                  </a:lnTo>
                  <a:lnTo>
                    <a:pt x="260184" y="89636"/>
                  </a:lnTo>
                  <a:lnTo>
                    <a:pt x="258419" y="87096"/>
                  </a:lnTo>
                  <a:lnTo>
                    <a:pt x="255473" y="85826"/>
                  </a:lnTo>
                  <a:lnTo>
                    <a:pt x="253682" y="83286"/>
                  </a:lnTo>
                  <a:lnTo>
                    <a:pt x="251320" y="82016"/>
                  </a:lnTo>
                  <a:lnTo>
                    <a:pt x="249732" y="80746"/>
                  </a:lnTo>
                  <a:lnTo>
                    <a:pt x="249326" y="79476"/>
                  </a:lnTo>
                  <a:lnTo>
                    <a:pt x="248754" y="79476"/>
                  </a:lnTo>
                  <a:lnTo>
                    <a:pt x="247434" y="78206"/>
                  </a:lnTo>
                  <a:lnTo>
                    <a:pt x="246456" y="76936"/>
                  </a:lnTo>
                  <a:lnTo>
                    <a:pt x="244894" y="75666"/>
                  </a:lnTo>
                  <a:lnTo>
                    <a:pt x="244233" y="75666"/>
                  </a:lnTo>
                  <a:lnTo>
                    <a:pt x="243166" y="74396"/>
                  </a:lnTo>
                  <a:lnTo>
                    <a:pt x="242455" y="73126"/>
                  </a:lnTo>
                  <a:lnTo>
                    <a:pt x="242112" y="73126"/>
                  </a:lnTo>
                  <a:lnTo>
                    <a:pt x="241808" y="71856"/>
                  </a:lnTo>
                  <a:lnTo>
                    <a:pt x="240411" y="71856"/>
                  </a:lnTo>
                  <a:lnTo>
                    <a:pt x="240766" y="70586"/>
                  </a:lnTo>
                  <a:lnTo>
                    <a:pt x="241020" y="69316"/>
                  </a:lnTo>
                  <a:lnTo>
                    <a:pt x="239737" y="70586"/>
                  </a:lnTo>
                  <a:lnTo>
                    <a:pt x="239280" y="70586"/>
                  </a:lnTo>
                  <a:lnTo>
                    <a:pt x="239064" y="69316"/>
                  </a:lnTo>
                  <a:lnTo>
                    <a:pt x="239255" y="69316"/>
                  </a:lnTo>
                  <a:lnTo>
                    <a:pt x="238137" y="68046"/>
                  </a:lnTo>
                  <a:lnTo>
                    <a:pt x="234937" y="65506"/>
                  </a:lnTo>
                  <a:lnTo>
                    <a:pt x="232765" y="64236"/>
                  </a:lnTo>
                  <a:lnTo>
                    <a:pt x="230695" y="61696"/>
                  </a:lnTo>
                  <a:lnTo>
                    <a:pt x="230111" y="60426"/>
                  </a:lnTo>
                  <a:lnTo>
                    <a:pt x="229654" y="60426"/>
                  </a:lnTo>
                  <a:lnTo>
                    <a:pt x="227482" y="59156"/>
                  </a:lnTo>
                  <a:lnTo>
                    <a:pt x="226682" y="57886"/>
                  </a:lnTo>
                  <a:lnTo>
                    <a:pt x="224294" y="55346"/>
                  </a:lnTo>
                  <a:lnTo>
                    <a:pt x="223253" y="54076"/>
                  </a:lnTo>
                  <a:lnTo>
                    <a:pt x="222034" y="52806"/>
                  </a:lnTo>
                  <a:lnTo>
                    <a:pt x="221640" y="52806"/>
                  </a:lnTo>
                  <a:lnTo>
                    <a:pt x="221449" y="54076"/>
                  </a:lnTo>
                  <a:lnTo>
                    <a:pt x="221538" y="52806"/>
                  </a:lnTo>
                  <a:lnTo>
                    <a:pt x="219925" y="51536"/>
                  </a:lnTo>
                  <a:lnTo>
                    <a:pt x="218859" y="50266"/>
                  </a:lnTo>
                  <a:lnTo>
                    <a:pt x="216865" y="48996"/>
                  </a:lnTo>
                  <a:lnTo>
                    <a:pt x="216382" y="47726"/>
                  </a:lnTo>
                  <a:lnTo>
                    <a:pt x="214642" y="46456"/>
                  </a:lnTo>
                  <a:lnTo>
                    <a:pt x="212864" y="43916"/>
                  </a:lnTo>
                  <a:lnTo>
                    <a:pt x="211734" y="42646"/>
                  </a:lnTo>
                  <a:lnTo>
                    <a:pt x="209664" y="42646"/>
                  </a:lnTo>
                  <a:lnTo>
                    <a:pt x="209296" y="41376"/>
                  </a:lnTo>
                  <a:lnTo>
                    <a:pt x="208838" y="40106"/>
                  </a:lnTo>
                  <a:lnTo>
                    <a:pt x="207772" y="38836"/>
                  </a:lnTo>
                  <a:lnTo>
                    <a:pt x="206540" y="37566"/>
                  </a:lnTo>
                  <a:lnTo>
                    <a:pt x="205740" y="37566"/>
                  </a:lnTo>
                  <a:lnTo>
                    <a:pt x="204889" y="36296"/>
                  </a:lnTo>
                  <a:lnTo>
                    <a:pt x="203669" y="35026"/>
                  </a:lnTo>
                  <a:lnTo>
                    <a:pt x="202895" y="33756"/>
                  </a:lnTo>
                  <a:lnTo>
                    <a:pt x="202069" y="33756"/>
                  </a:lnTo>
                  <a:lnTo>
                    <a:pt x="201155" y="32486"/>
                  </a:lnTo>
                  <a:lnTo>
                    <a:pt x="200037" y="31216"/>
                  </a:lnTo>
                  <a:lnTo>
                    <a:pt x="199351" y="31216"/>
                  </a:lnTo>
                  <a:lnTo>
                    <a:pt x="198526" y="29946"/>
                  </a:lnTo>
                  <a:lnTo>
                    <a:pt x="197891" y="28676"/>
                  </a:lnTo>
                  <a:lnTo>
                    <a:pt x="196608" y="28676"/>
                  </a:lnTo>
                  <a:lnTo>
                    <a:pt x="196659" y="27406"/>
                  </a:lnTo>
                  <a:lnTo>
                    <a:pt x="195072" y="27406"/>
                  </a:lnTo>
                  <a:lnTo>
                    <a:pt x="194703" y="26136"/>
                  </a:lnTo>
                  <a:lnTo>
                    <a:pt x="193916" y="26136"/>
                  </a:lnTo>
                  <a:lnTo>
                    <a:pt x="193725" y="24866"/>
                  </a:lnTo>
                  <a:lnTo>
                    <a:pt x="192659" y="23596"/>
                  </a:lnTo>
                  <a:lnTo>
                    <a:pt x="191312" y="23596"/>
                  </a:lnTo>
                  <a:lnTo>
                    <a:pt x="190893" y="21056"/>
                  </a:lnTo>
                  <a:lnTo>
                    <a:pt x="188391" y="21056"/>
                  </a:lnTo>
                  <a:lnTo>
                    <a:pt x="187553" y="19786"/>
                  </a:lnTo>
                  <a:lnTo>
                    <a:pt x="186829" y="19786"/>
                  </a:lnTo>
                  <a:lnTo>
                    <a:pt x="185267" y="17246"/>
                  </a:lnTo>
                  <a:lnTo>
                    <a:pt x="184289" y="17246"/>
                  </a:lnTo>
                  <a:lnTo>
                    <a:pt x="181571" y="14706"/>
                  </a:lnTo>
                  <a:lnTo>
                    <a:pt x="179920" y="13436"/>
                  </a:lnTo>
                  <a:lnTo>
                    <a:pt x="178625" y="10896"/>
                  </a:lnTo>
                  <a:lnTo>
                    <a:pt x="176974" y="10896"/>
                  </a:lnTo>
                  <a:lnTo>
                    <a:pt x="176580" y="9626"/>
                  </a:lnTo>
                  <a:lnTo>
                    <a:pt x="175882" y="9626"/>
                  </a:lnTo>
                  <a:lnTo>
                    <a:pt x="175399" y="8356"/>
                  </a:lnTo>
                  <a:lnTo>
                    <a:pt x="173380" y="8356"/>
                  </a:lnTo>
                  <a:lnTo>
                    <a:pt x="173367" y="7086"/>
                  </a:lnTo>
                  <a:lnTo>
                    <a:pt x="172580" y="5816"/>
                  </a:lnTo>
                  <a:lnTo>
                    <a:pt x="172186" y="5816"/>
                  </a:lnTo>
                  <a:lnTo>
                    <a:pt x="171450" y="4546"/>
                  </a:lnTo>
                  <a:lnTo>
                    <a:pt x="170840" y="4546"/>
                  </a:lnTo>
                  <a:lnTo>
                    <a:pt x="170103" y="3276"/>
                  </a:lnTo>
                  <a:lnTo>
                    <a:pt x="169316" y="3276"/>
                  </a:lnTo>
                  <a:lnTo>
                    <a:pt x="168516" y="2006"/>
                  </a:lnTo>
                  <a:lnTo>
                    <a:pt x="166865" y="2006"/>
                  </a:lnTo>
                  <a:lnTo>
                    <a:pt x="166014" y="736"/>
                  </a:lnTo>
                  <a:lnTo>
                    <a:pt x="164325" y="736"/>
                  </a:lnTo>
                  <a:lnTo>
                    <a:pt x="164452" y="2006"/>
                  </a:lnTo>
                  <a:lnTo>
                    <a:pt x="160896" y="2006"/>
                  </a:lnTo>
                  <a:lnTo>
                    <a:pt x="161213" y="3276"/>
                  </a:lnTo>
                  <a:lnTo>
                    <a:pt x="160680" y="3276"/>
                  </a:lnTo>
                  <a:lnTo>
                    <a:pt x="160616" y="3771"/>
                  </a:lnTo>
                  <a:lnTo>
                    <a:pt x="159931" y="3771"/>
                  </a:lnTo>
                  <a:lnTo>
                    <a:pt x="157086" y="5041"/>
                  </a:lnTo>
                  <a:lnTo>
                    <a:pt x="153568" y="5041"/>
                  </a:lnTo>
                  <a:lnTo>
                    <a:pt x="152590" y="6311"/>
                  </a:lnTo>
                  <a:lnTo>
                    <a:pt x="151739" y="8851"/>
                  </a:lnTo>
                  <a:lnTo>
                    <a:pt x="148805" y="8851"/>
                  </a:lnTo>
                  <a:lnTo>
                    <a:pt x="148805" y="10121"/>
                  </a:lnTo>
                  <a:lnTo>
                    <a:pt x="148285" y="10121"/>
                  </a:lnTo>
                  <a:lnTo>
                    <a:pt x="148069" y="11391"/>
                  </a:lnTo>
                  <a:lnTo>
                    <a:pt x="147815" y="11391"/>
                  </a:lnTo>
                  <a:lnTo>
                    <a:pt x="147586" y="12661"/>
                  </a:lnTo>
                  <a:lnTo>
                    <a:pt x="146177" y="12661"/>
                  </a:lnTo>
                  <a:lnTo>
                    <a:pt x="146113" y="13931"/>
                  </a:lnTo>
                  <a:lnTo>
                    <a:pt x="144551" y="13931"/>
                  </a:lnTo>
                  <a:lnTo>
                    <a:pt x="143662" y="15201"/>
                  </a:lnTo>
                  <a:lnTo>
                    <a:pt x="142036" y="15201"/>
                  </a:lnTo>
                  <a:lnTo>
                    <a:pt x="141770" y="16471"/>
                  </a:lnTo>
                  <a:lnTo>
                    <a:pt x="140830" y="16471"/>
                  </a:lnTo>
                  <a:lnTo>
                    <a:pt x="140919" y="17741"/>
                  </a:lnTo>
                  <a:lnTo>
                    <a:pt x="140233" y="17741"/>
                  </a:lnTo>
                  <a:lnTo>
                    <a:pt x="139534" y="19011"/>
                  </a:lnTo>
                  <a:lnTo>
                    <a:pt x="139230" y="19011"/>
                  </a:lnTo>
                  <a:lnTo>
                    <a:pt x="138899" y="20281"/>
                  </a:lnTo>
                  <a:lnTo>
                    <a:pt x="135775" y="20281"/>
                  </a:lnTo>
                  <a:lnTo>
                    <a:pt x="135267" y="21551"/>
                  </a:lnTo>
                  <a:lnTo>
                    <a:pt x="133083" y="22821"/>
                  </a:lnTo>
                  <a:lnTo>
                    <a:pt x="132194" y="25361"/>
                  </a:lnTo>
                  <a:lnTo>
                    <a:pt x="130175" y="26631"/>
                  </a:lnTo>
                  <a:lnTo>
                    <a:pt x="129730" y="27901"/>
                  </a:lnTo>
                  <a:lnTo>
                    <a:pt x="128600" y="27901"/>
                  </a:lnTo>
                  <a:lnTo>
                    <a:pt x="128231" y="29171"/>
                  </a:lnTo>
                  <a:lnTo>
                    <a:pt x="127000" y="29171"/>
                  </a:lnTo>
                  <a:lnTo>
                    <a:pt x="125971" y="30441"/>
                  </a:lnTo>
                  <a:lnTo>
                    <a:pt x="125996" y="31711"/>
                  </a:lnTo>
                  <a:lnTo>
                    <a:pt x="124307" y="31711"/>
                  </a:lnTo>
                  <a:lnTo>
                    <a:pt x="124104" y="32981"/>
                  </a:lnTo>
                  <a:lnTo>
                    <a:pt x="123329" y="32981"/>
                  </a:lnTo>
                  <a:lnTo>
                    <a:pt x="122567" y="34251"/>
                  </a:lnTo>
                  <a:lnTo>
                    <a:pt x="121716" y="34251"/>
                  </a:lnTo>
                  <a:lnTo>
                    <a:pt x="122301" y="36791"/>
                  </a:lnTo>
                  <a:lnTo>
                    <a:pt x="120218" y="36791"/>
                  </a:lnTo>
                  <a:lnTo>
                    <a:pt x="120218" y="38061"/>
                  </a:lnTo>
                  <a:lnTo>
                    <a:pt x="118046" y="39331"/>
                  </a:lnTo>
                  <a:lnTo>
                    <a:pt x="116865" y="40601"/>
                  </a:lnTo>
                  <a:lnTo>
                    <a:pt x="114388" y="40601"/>
                  </a:lnTo>
                  <a:lnTo>
                    <a:pt x="113741" y="41871"/>
                  </a:lnTo>
                  <a:lnTo>
                    <a:pt x="113220" y="43141"/>
                  </a:lnTo>
                  <a:lnTo>
                    <a:pt x="112826" y="44411"/>
                  </a:lnTo>
                  <a:lnTo>
                    <a:pt x="112356" y="45681"/>
                  </a:lnTo>
                  <a:lnTo>
                    <a:pt x="111785" y="45681"/>
                  </a:lnTo>
                  <a:lnTo>
                    <a:pt x="111442" y="46951"/>
                  </a:lnTo>
                  <a:lnTo>
                    <a:pt x="111023" y="48221"/>
                  </a:lnTo>
                  <a:lnTo>
                    <a:pt x="110502" y="49491"/>
                  </a:lnTo>
                  <a:lnTo>
                    <a:pt x="108292" y="49491"/>
                  </a:lnTo>
                  <a:lnTo>
                    <a:pt x="108902" y="50761"/>
                  </a:lnTo>
                  <a:lnTo>
                    <a:pt x="108508" y="52031"/>
                  </a:lnTo>
                  <a:lnTo>
                    <a:pt x="106921" y="52031"/>
                  </a:lnTo>
                  <a:lnTo>
                    <a:pt x="106641" y="53301"/>
                  </a:lnTo>
                  <a:lnTo>
                    <a:pt x="106070" y="53301"/>
                  </a:lnTo>
                  <a:lnTo>
                    <a:pt x="105575" y="54571"/>
                  </a:lnTo>
                  <a:lnTo>
                    <a:pt x="104990" y="54571"/>
                  </a:lnTo>
                  <a:lnTo>
                    <a:pt x="104228" y="55841"/>
                  </a:lnTo>
                  <a:lnTo>
                    <a:pt x="103352" y="55841"/>
                  </a:lnTo>
                  <a:lnTo>
                    <a:pt x="103873" y="57111"/>
                  </a:lnTo>
                  <a:lnTo>
                    <a:pt x="102704" y="57111"/>
                  </a:lnTo>
                  <a:lnTo>
                    <a:pt x="102069" y="58381"/>
                  </a:lnTo>
                  <a:lnTo>
                    <a:pt x="102120" y="59651"/>
                  </a:lnTo>
                  <a:lnTo>
                    <a:pt x="100876" y="59651"/>
                  </a:lnTo>
                  <a:lnTo>
                    <a:pt x="100660" y="60921"/>
                  </a:lnTo>
                  <a:lnTo>
                    <a:pt x="99834" y="62191"/>
                  </a:lnTo>
                  <a:lnTo>
                    <a:pt x="97536" y="62191"/>
                  </a:lnTo>
                  <a:lnTo>
                    <a:pt x="97612" y="63461"/>
                  </a:lnTo>
                  <a:lnTo>
                    <a:pt x="97688" y="64731"/>
                  </a:lnTo>
                  <a:lnTo>
                    <a:pt x="97421" y="66001"/>
                  </a:lnTo>
                  <a:lnTo>
                    <a:pt x="96443" y="66001"/>
                  </a:lnTo>
                  <a:lnTo>
                    <a:pt x="96405" y="67271"/>
                  </a:lnTo>
                  <a:lnTo>
                    <a:pt x="95123" y="67271"/>
                  </a:lnTo>
                  <a:lnTo>
                    <a:pt x="94792" y="68541"/>
                  </a:lnTo>
                  <a:lnTo>
                    <a:pt x="93586" y="68541"/>
                  </a:lnTo>
                  <a:lnTo>
                    <a:pt x="93662" y="69811"/>
                  </a:lnTo>
                  <a:lnTo>
                    <a:pt x="93357" y="71081"/>
                  </a:lnTo>
                  <a:lnTo>
                    <a:pt x="91884" y="71081"/>
                  </a:lnTo>
                  <a:lnTo>
                    <a:pt x="91884" y="72351"/>
                  </a:lnTo>
                  <a:lnTo>
                    <a:pt x="92278" y="72351"/>
                  </a:lnTo>
                  <a:lnTo>
                    <a:pt x="92100" y="73621"/>
                  </a:lnTo>
                  <a:lnTo>
                    <a:pt x="90487" y="73621"/>
                  </a:lnTo>
                  <a:lnTo>
                    <a:pt x="90411" y="74891"/>
                  </a:lnTo>
                  <a:lnTo>
                    <a:pt x="90271" y="74891"/>
                  </a:lnTo>
                  <a:lnTo>
                    <a:pt x="89865" y="76161"/>
                  </a:lnTo>
                  <a:lnTo>
                    <a:pt x="88315" y="76161"/>
                  </a:lnTo>
                  <a:lnTo>
                    <a:pt x="88125" y="77431"/>
                  </a:lnTo>
                  <a:lnTo>
                    <a:pt x="88468" y="77431"/>
                  </a:lnTo>
                  <a:lnTo>
                    <a:pt x="87185" y="78701"/>
                  </a:lnTo>
                  <a:lnTo>
                    <a:pt x="86525" y="78701"/>
                  </a:lnTo>
                  <a:lnTo>
                    <a:pt x="84721" y="81241"/>
                  </a:lnTo>
                  <a:lnTo>
                    <a:pt x="83781" y="82511"/>
                  </a:lnTo>
                  <a:lnTo>
                    <a:pt x="82283" y="83781"/>
                  </a:lnTo>
                  <a:lnTo>
                    <a:pt x="81915" y="85051"/>
                  </a:lnTo>
                  <a:lnTo>
                    <a:pt x="81178" y="85051"/>
                  </a:lnTo>
                  <a:lnTo>
                    <a:pt x="81064" y="86321"/>
                  </a:lnTo>
                  <a:lnTo>
                    <a:pt x="80238" y="86321"/>
                  </a:lnTo>
                  <a:lnTo>
                    <a:pt x="77609" y="88861"/>
                  </a:lnTo>
                  <a:lnTo>
                    <a:pt x="77114" y="91401"/>
                  </a:lnTo>
                  <a:lnTo>
                    <a:pt x="76911" y="91401"/>
                  </a:lnTo>
                  <a:lnTo>
                    <a:pt x="75463" y="92671"/>
                  </a:lnTo>
                  <a:lnTo>
                    <a:pt x="74117" y="92671"/>
                  </a:lnTo>
                  <a:lnTo>
                    <a:pt x="73367" y="95211"/>
                  </a:lnTo>
                  <a:lnTo>
                    <a:pt x="73025" y="95211"/>
                  </a:lnTo>
                  <a:lnTo>
                    <a:pt x="72567" y="96481"/>
                  </a:lnTo>
                  <a:lnTo>
                    <a:pt x="70789" y="96481"/>
                  </a:lnTo>
                  <a:lnTo>
                    <a:pt x="70065" y="97751"/>
                  </a:lnTo>
                  <a:lnTo>
                    <a:pt x="69875" y="99021"/>
                  </a:lnTo>
                  <a:lnTo>
                    <a:pt x="69024" y="99021"/>
                  </a:lnTo>
                  <a:lnTo>
                    <a:pt x="69418" y="100291"/>
                  </a:lnTo>
                  <a:lnTo>
                    <a:pt x="69138" y="101561"/>
                  </a:lnTo>
                  <a:lnTo>
                    <a:pt x="67856" y="101561"/>
                  </a:lnTo>
                  <a:lnTo>
                    <a:pt x="67856" y="102831"/>
                  </a:lnTo>
                  <a:lnTo>
                    <a:pt x="66979" y="104101"/>
                  </a:lnTo>
                  <a:lnTo>
                    <a:pt x="66294" y="104101"/>
                  </a:lnTo>
                  <a:lnTo>
                    <a:pt x="65874" y="105371"/>
                  </a:lnTo>
                  <a:lnTo>
                    <a:pt x="65811" y="106641"/>
                  </a:lnTo>
                  <a:lnTo>
                    <a:pt x="65722" y="105371"/>
                  </a:lnTo>
                  <a:lnTo>
                    <a:pt x="64617" y="105371"/>
                  </a:lnTo>
                  <a:lnTo>
                    <a:pt x="64528" y="106641"/>
                  </a:lnTo>
                  <a:lnTo>
                    <a:pt x="64211" y="106641"/>
                  </a:lnTo>
                  <a:lnTo>
                    <a:pt x="64287" y="107911"/>
                  </a:lnTo>
                  <a:lnTo>
                    <a:pt x="63157" y="107911"/>
                  </a:lnTo>
                  <a:lnTo>
                    <a:pt x="62788" y="109181"/>
                  </a:lnTo>
                  <a:lnTo>
                    <a:pt x="62992" y="110451"/>
                  </a:lnTo>
                  <a:lnTo>
                    <a:pt x="61950" y="110451"/>
                  </a:lnTo>
                  <a:lnTo>
                    <a:pt x="61950" y="111721"/>
                  </a:lnTo>
                  <a:lnTo>
                    <a:pt x="59905" y="111721"/>
                  </a:lnTo>
                  <a:lnTo>
                    <a:pt x="59690" y="112991"/>
                  </a:lnTo>
                  <a:lnTo>
                    <a:pt x="59944" y="112991"/>
                  </a:lnTo>
                  <a:lnTo>
                    <a:pt x="60858" y="114261"/>
                  </a:lnTo>
                  <a:lnTo>
                    <a:pt x="58343" y="114261"/>
                  </a:lnTo>
                  <a:lnTo>
                    <a:pt x="58508" y="115531"/>
                  </a:lnTo>
                  <a:lnTo>
                    <a:pt x="57670" y="115531"/>
                  </a:lnTo>
                  <a:lnTo>
                    <a:pt x="57277" y="116801"/>
                  </a:lnTo>
                  <a:lnTo>
                    <a:pt x="57492" y="116801"/>
                  </a:lnTo>
                  <a:lnTo>
                    <a:pt x="57810" y="118071"/>
                  </a:lnTo>
                  <a:lnTo>
                    <a:pt x="56553" y="119341"/>
                  </a:lnTo>
                  <a:lnTo>
                    <a:pt x="55689" y="120611"/>
                  </a:lnTo>
                  <a:lnTo>
                    <a:pt x="55206" y="121881"/>
                  </a:lnTo>
                  <a:lnTo>
                    <a:pt x="54965" y="121881"/>
                  </a:lnTo>
                  <a:lnTo>
                    <a:pt x="54864" y="123151"/>
                  </a:lnTo>
                  <a:lnTo>
                    <a:pt x="53467" y="123151"/>
                  </a:lnTo>
                  <a:lnTo>
                    <a:pt x="53644" y="124421"/>
                  </a:lnTo>
                  <a:lnTo>
                    <a:pt x="53187" y="124421"/>
                  </a:lnTo>
                  <a:lnTo>
                    <a:pt x="53771" y="125691"/>
                  </a:lnTo>
                  <a:lnTo>
                    <a:pt x="52476" y="126961"/>
                  </a:lnTo>
                  <a:lnTo>
                    <a:pt x="51841" y="129501"/>
                  </a:lnTo>
                  <a:lnTo>
                    <a:pt x="51600" y="130771"/>
                  </a:lnTo>
                  <a:lnTo>
                    <a:pt x="51447" y="130771"/>
                  </a:lnTo>
                  <a:lnTo>
                    <a:pt x="51168" y="132041"/>
                  </a:lnTo>
                  <a:lnTo>
                    <a:pt x="51435" y="132041"/>
                  </a:lnTo>
                  <a:lnTo>
                    <a:pt x="51193" y="133311"/>
                  </a:lnTo>
                  <a:lnTo>
                    <a:pt x="50774" y="133311"/>
                  </a:lnTo>
                  <a:lnTo>
                    <a:pt x="50596" y="134581"/>
                  </a:lnTo>
                  <a:lnTo>
                    <a:pt x="49999" y="134581"/>
                  </a:lnTo>
                  <a:lnTo>
                    <a:pt x="50431" y="135851"/>
                  </a:lnTo>
                  <a:lnTo>
                    <a:pt x="50431" y="137121"/>
                  </a:lnTo>
                  <a:lnTo>
                    <a:pt x="49453" y="139661"/>
                  </a:lnTo>
                  <a:lnTo>
                    <a:pt x="49390" y="140931"/>
                  </a:lnTo>
                  <a:lnTo>
                    <a:pt x="48869" y="140931"/>
                  </a:lnTo>
                  <a:lnTo>
                    <a:pt x="48996" y="142201"/>
                  </a:lnTo>
                  <a:lnTo>
                    <a:pt x="48755" y="142201"/>
                  </a:lnTo>
                  <a:lnTo>
                    <a:pt x="49415" y="143471"/>
                  </a:lnTo>
                  <a:lnTo>
                    <a:pt x="49949" y="144741"/>
                  </a:lnTo>
                  <a:lnTo>
                    <a:pt x="49453" y="144741"/>
                  </a:lnTo>
                  <a:lnTo>
                    <a:pt x="49999" y="149821"/>
                  </a:lnTo>
                  <a:lnTo>
                    <a:pt x="50215" y="151091"/>
                  </a:lnTo>
                  <a:lnTo>
                    <a:pt x="50736" y="151091"/>
                  </a:lnTo>
                  <a:lnTo>
                    <a:pt x="50952" y="152361"/>
                  </a:lnTo>
                  <a:lnTo>
                    <a:pt x="50380" y="152361"/>
                  </a:lnTo>
                  <a:lnTo>
                    <a:pt x="50863" y="153631"/>
                  </a:lnTo>
                  <a:lnTo>
                    <a:pt x="51841" y="153631"/>
                  </a:lnTo>
                  <a:lnTo>
                    <a:pt x="51879" y="154901"/>
                  </a:lnTo>
                  <a:lnTo>
                    <a:pt x="52031" y="154901"/>
                  </a:lnTo>
                  <a:lnTo>
                    <a:pt x="52171" y="156171"/>
                  </a:lnTo>
                  <a:lnTo>
                    <a:pt x="52387" y="156171"/>
                  </a:lnTo>
                  <a:lnTo>
                    <a:pt x="53301" y="157441"/>
                  </a:lnTo>
                  <a:lnTo>
                    <a:pt x="53911" y="157441"/>
                  </a:lnTo>
                  <a:lnTo>
                    <a:pt x="54864" y="158711"/>
                  </a:lnTo>
                  <a:lnTo>
                    <a:pt x="55143" y="159981"/>
                  </a:lnTo>
                  <a:lnTo>
                    <a:pt x="55626" y="159981"/>
                  </a:lnTo>
                  <a:lnTo>
                    <a:pt x="56032" y="161251"/>
                  </a:lnTo>
                  <a:lnTo>
                    <a:pt x="56515" y="161251"/>
                  </a:lnTo>
                  <a:lnTo>
                    <a:pt x="56946" y="162521"/>
                  </a:lnTo>
                  <a:lnTo>
                    <a:pt x="57099" y="163791"/>
                  </a:lnTo>
                  <a:lnTo>
                    <a:pt x="59245" y="163791"/>
                  </a:lnTo>
                  <a:lnTo>
                    <a:pt x="59486" y="165061"/>
                  </a:lnTo>
                  <a:lnTo>
                    <a:pt x="59728" y="165061"/>
                  </a:lnTo>
                  <a:lnTo>
                    <a:pt x="61645" y="166331"/>
                  </a:lnTo>
                  <a:lnTo>
                    <a:pt x="61874" y="166331"/>
                  </a:lnTo>
                  <a:lnTo>
                    <a:pt x="62725" y="167601"/>
                  </a:lnTo>
                  <a:lnTo>
                    <a:pt x="63360" y="167601"/>
                  </a:lnTo>
                  <a:lnTo>
                    <a:pt x="64985" y="170141"/>
                  </a:lnTo>
                  <a:lnTo>
                    <a:pt x="65989" y="170141"/>
                  </a:lnTo>
                  <a:lnTo>
                    <a:pt x="67144" y="171411"/>
                  </a:lnTo>
                  <a:lnTo>
                    <a:pt x="68707" y="172681"/>
                  </a:lnTo>
                  <a:lnTo>
                    <a:pt x="70358" y="172681"/>
                  </a:lnTo>
                  <a:lnTo>
                    <a:pt x="73152" y="175221"/>
                  </a:lnTo>
                  <a:lnTo>
                    <a:pt x="77355" y="175221"/>
                  </a:lnTo>
                  <a:lnTo>
                    <a:pt x="78867" y="176491"/>
                  </a:lnTo>
                  <a:lnTo>
                    <a:pt x="80518" y="175221"/>
                  </a:lnTo>
                  <a:lnTo>
                    <a:pt x="81800" y="175221"/>
                  </a:lnTo>
                  <a:lnTo>
                    <a:pt x="83959" y="176491"/>
                  </a:lnTo>
                  <a:lnTo>
                    <a:pt x="85369" y="176491"/>
                  </a:lnTo>
                  <a:lnTo>
                    <a:pt x="86017" y="175221"/>
                  </a:lnTo>
                  <a:lnTo>
                    <a:pt x="86410" y="173951"/>
                  </a:lnTo>
                  <a:lnTo>
                    <a:pt x="86563" y="175221"/>
                  </a:lnTo>
                  <a:lnTo>
                    <a:pt x="91516" y="175221"/>
                  </a:lnTo>
                  <a:lnTo>
                    <a:pt x="91706" y="173951"/>
                  </a:lnTo>
                  <a:lnTo>
                    <a:pt x="97383" y="173951"/>
                  </a:lnTo>
                  <a:lnTo>
                    <a:pt x="99733" y="172681"/>
                  </a:lnTo>
                  <a:lnTo>
                    <a:pt x="101968" y="172681"/>
                  </a:lnTo>
                  <a:lnTo>
                    <a:pt x="102222" y="171411"/>
                  </a:lnTo>
                  <a:lnTo>
                    <a:pt x="102425" y="171411"/>
                  </a:lnTo>
                  <a:lnTo>
                    <a:pt x="104013" y="172681"/>
                  </a:lnTo>
                  <a:lnTo>
                    <a:pt x="105054" y="171411"/>
                  </a:lnTo>
                  <a:lnTo>
                    <a:pt x="106705" y="171411"/>
                  </a:lnTo>
                  <a:lnTo>
                    <a:pt x="107315" y="170141"/>
                  </a:lnTo>
                  <a:lnTo>
                    <a:pt x="108750" y="170141"/>
                  </a:lnTo>
                  <a:lnTo>
                    <a:pt x="109067" y="168871"/>
                  </a:lnTo>
                  <a:lnTo>
                    <a:pt x="112395" y="168871"/>
                  </a:lnTo>
                  <a:lnTo>
                    <a:pt x="112483" y="167601"/>
                  </a:lnTo>
                  <a:lnTo>
                    <a:pt x="113068" y="167601"/>
                  </a:lnTo>
                  <a:lnTo>
                    <a:pt x="113766" y="168871"/>
                  </a:lnTo>
                  <a:lnTo>
                    <a:pt x="115354" y="168871"/>
                  </a:lnTo>
                  <a:lnTo>
                    <a:pt x="115658" y="167601"/>
                  </a:lnTo>
                  <a:lnTo>
                    <a:pt x="119240" y="167601"/>
                  </a:lnTo>
                  <a:lnTo>
                    <a:pt x="120129" y="166331"/>
                  </a:lnTo>
                  <a:lnTo>
                    <a:pt x="122148" y="166331"/>
                  </a:lnTo>
                  <a:lnTo>
                    <a:pt x="124320" y="165061"/>
                  </a:lnTo>
                  <a:lnTo>
                    <a:pt x="126796" y="165061"/>
                  </a:lnTo>
                  <a:lnTo>
                    <a:pt x="128231" y="166331"/>
                  </a:lnTo>
                  <a:lnTo>
                    <a:pt x="128905" y="165061"/>
                  </a:lnTo>
                  <a:lnTo>
                    <a:pt x="130606" y="165061"/>
                  </a:lnTo>
                  <a:lnTo>
                    <a:pt x="134861" y="163791"/>
                  </a:lnTo>
                  <a:lnTo>
                    <a:pt x="136906" y="165061"/>
                  </a:lnTo>
                  <a:lnTo>
                    <a:pt x="142163" y="165061"/>
                  </a:lnTo>
                  <a:lnTo>
                    <a:pt x="142443" y="166331"/>
                  </a:lnTo>
                  <a:lnTo>
                    <a:pt x="144183" y="166331"/>
                  </a:lnTo>
                  <a:lnTo>
                    <a:pt x="144487" y="167601"/>
                  </a:lnTo>
                  <a:lnTo>
                    <a:pt x="146380" y="167601"/>
                  </a:lnTo>
                  <a:lnTo>
                    <a:pt x="146748" y="168871"/>
                  </a:lnTo>
                  <a:lnTo>
                    <a:pt x="146875" y="170141"/>
                  </a:lnTo>
                  <a:lnTo>
                    <a:pt x="146913" y="171411"/>
                  </a:lnTo>
                  <a:lnTo>
                    <a:pt x="147066" y="171411"/>
                  </a:lnTo>
                  <a:lnTo>
                    <a:pt x="147066" y="173951"/>
                  </a:lnTo>
                  <a:lnTo>
                    <a:pt x="146875" y="175221"/>
                  </a:lnTo>
                  <a:lnTo>
                    <a:pt x="146507" y="175221"/>
                  </a:lnTo>
                  <a:lnTo>
                    <a:pt x="145986" y="176491"/>
                  </a:lnTo>
                  <a:lnTo>
                    <a:pt x="145986" y="177761"/>
                  </a:lnTo>
                  <a:lnTo>
                    <a:pt x="145072" y="179031"/>
                  </a:lnTo>
                  <a:lnTo>
                    <a:pt x="145491" y="180301"/>
                  </a:lnTo>
                  <a:lnTo>
                    <a:pt x="145199" y="181571"/>
                  </a:lnTo>
                  <a:lnTo>
                    <a:pt x="144741" y="182841"/>
                  </a:lnTo>
                  <a:lnTo>
                    <a:pt x="143662" y="182841"/>
                  </a:lnTo>
                  <a:lnTo>
                    <a:pt x="142963" y="184111"/>
                  </a:lnTo>
                  <a:lnTo>
                    <a:pt x="142709" y="184111"/>
                  </a:lnTo>
                  <a:lnTo>
                    <a:pt x="142443" y="185381"/>
                  </a:lnTo>
                  <a:lnTo>
                    <a:pt x="141643" y="186651"/>
                  </a:lnTo>
                  <a:lnTo>
                    <a:pt x="141122" y="189191"/>
                  </a:lnTo>
                  <a:lnTo>
                    <a:pt x="139179" y="189191"/>
                  </a:lnTo>
                  <a:lnTo>
                    <a:pt x="139141" y="190461"/>
                  </a:lnTo>
                  <a:lnTo>
                    <a:pt x="137985" y="190461"/>
                  </a:lnTo>
                  <a:lnTo>
                    <a:pt x="137858" y="191731"/>
                  </a:lnTo>
                  <a:lnTo>
                    <a:pt x="136474" y="193001"/>
                  </a:lnTo>
                  <a:lnTo>
                    <a:pt x="136601" y="194271"/>
                  </a:lnTo>
                  <a:lnTo>
                    <a:pt x="136296" y="194271"/>
                  </a:lnTo>
                  <a:lnTo>
                    <a:pt x="135775" y="193001"/>
                  </a:lnTo>
                  <a:lnTo>
                    <a:pt x="135597" y="194271"/>
                  </a:lnTo>
                  <a:lnTo>
                    <a:pt x="135356" y="194271"/>
                  </a:lnTo>
                  <a:lnTo>
                    <a:pt x="135572" y="195541"/>
                  </a:lnTo>
                  <a:lnTo>
                    <a:pt x="133997" y="195541"/>
                  </a:lnTo>
                  <a:lnTo>
                    <a:pt x="134188" y="196811"/>
                  </a:lnTo>
                  <a:lnTo>
                    <a:pt x="133324" y="196811"/>
                  </a:lnTo>
                  <a:lnTo>
                    <a:pt x="133248" y="198081"/>
                  </a:lnTo>
                  <a:lnTo>
                    <a:pt x="132816" y="198081"/>
                  </a:lnTo>
                  <a:lnTo>
                    <a:pt x="132575" y="199351"/>
                  </a:lnTo>
                  <a:lnTo>
                    <a:pt x="129971" y="199351"/>
                  </a:lnTo>
                  <a:lnTo>
                    <a:pt x="129603" y="200621"/>
                  </a:lnTo>
                  <a:lnTo>
                    <a:pt x="129425" y="201891"/>
                  </a:lnTo>
                  <a:lnTo>
                    <a:pt x="128231" y="201891"/>
                  </a:lnTo>
                  <a:lnTo>
                    <a:pt x="127762" y="203161"/>
                  </a:lnTo>
                  <a:lnTo>
                    <a:pt x="127215" y="203161"/>
                  </a:lnTo>
                  <a:lnTo>
                    <a:pt x="124383" y="205701"/>
                  </a:lnTo>
                  <a:lnTo>
                    <a:pt x="123863" y="205701"/>
                  </a:lnTo>
                  <a:lnTo>
                    <a:pt x="123799" y="206971"/>
                  </a:lnTo>
                  <a:lnTo>
                    <a:pt x="122796" y="206971"/>
                  </a:lnTo>
                  <a:lnTo>
                    <a:pt x="122567" y="208241"/>
                  </a:lnTo>
                  <a:lnTo>
                    <a:pt x="120954" y="208241"/>
                  </a:lnTo>
                  <a:lnTo>
                    <a:pt x="120650" y="209511"/>
                  </a:lnTo>
                  <a:lnTo>
                    <a:pt x="120103" y="210781"/>
                  </a:lnTo>
                  <a:lnTo>
                    <a:pt x="119494" y="210781"/>
                  </a:lnTo>
                  <a:lnTo>
                    <a:pt x="118656" y="212051"/>
                  </a:lnTo>
                  <a:lnTo>
                    <a:pt x="118046" y="212051"/>
                  </a:lnTo>
                  <a:lnTo>
                    <a:pt x="117627" y="213321"/>
                  </a:lnTo>
                  <a:lnTo>
                    <a:pt x="116916" y="213321"/>
                  </a:lnTo>
                  <a:lnTo>
                    <a:pt x="115849" y="214591"/>
                  </a:lnTo>
                  <a:lnTo>
                    <a:pt x="115354" y="215861"/>
                  </a:lnTo>
                  <a:lnTo>
                    <a:pt x="114503" y="215861"/>
                  </a:lnTo>
                  <a:lnTo>
                    <a:pt x="114503" y="217131"/>
                  </a:lnTo>
                  <a:lnTo>
                    <a:pt x="113830" y="218401"/>
                  </a:lnTo>
                  <a:lnTo>
                    <a:pt x="112941" y="218401"/>
                  </a:lnTo>
                  <a:lnTo>
                    <a:pt x="112725" y="219671"/>
                  </a:lnTo>
                  <a:lnTo>
                    <a:pt x="112306" y="219671"/>
                  </a:lnTo>
                  <a:lnTo>
                    <a:pt x="112280" y="220941"/>
                  </a:lnTo>
                  <a:lnTo>
                    <a:pt x="110782" y="220941"/>
                  </a:lnTo>
                  <a:lnTo>
                    <a:pt x="110871" y="222211"/>
                  </a:lnTo>
                  <a:lnTo>
                    <a:pt x="110502" y="222211"/>
                  </a:lnTo>
                  <a:lnTo>
                    <a:pt x="109893" y="223481"/>
                  </a:lnTo>
                  <a:lnTo>
                    <a:pt x="109220" y="223481"/>
                  </a:lnTo>
                  <a:lnTo>
                    <a:pt x="108458" y="224751"/>
                  </a:lnTo>
                  <a:lnTo>
                    <a:pt x="107924" y="224751"/>
                  </a:lnTo>
                  <a:lnTo>
                    <a:pt x="107873" y="226021"/>
                  </a:lnTo>
                  <a:lnTo>
                    <a:pt x="107657" y="226021"/>
                  </a:lnTo>
                  <a:lnTo>
                    <a:pt x="106705" y="227291"/>
                  </a:lnTo>
                  <a:lnTo>
                    <a:pt x="105575" y="227291"/>
                  </a:lnTo>
                  <a:lnTo>
                    <a:pt x="105422" y="228561"/>
                  </a:lnTo>
                  <a:lnTo>
                    <a:pt x="105295" y="228561"/>
                  </a:lnTo>
                  <a:lnTo>
                    <a:pt x="104140" y="229831"/>
                  </a:lnTo>
                  <a:lnTo>
                    <a:pt x="103797" y="229831"/>
                  </a:lnTo>
                  <a:lnTo>
                    <a:pt x="103187" y="232371"/>
                  </a:lnTo>
                  <a:lnTo>
                    <a:pt x="102158" y="233641"/>
                  </a:lnTo>
                  <a:lnTo>
                    <a:pt x="101358" y="233641"/>
                  </a:lnTo>
                  <a:lnTo>
                    <a:pt x="100901" y="234911"/>
                  </a:lnTo>
                  <a:lnTo>
                    <a:pt x="100406" y="234911"/>
                  </a:lnTo>
                  <a:lnTo>
                    <a:pt x="99314" y="236181"/>
                  </a:lnTo>
                  <a:lnTo>
                    <a:pt x="98082" y="237451"/>
                  </a:lnTo>
                  <a:lnTo>
                    <a:pt x="98640" y="239991"/>
                  </a:lnTo>
                  <a:lnTo>
                    <a:pt x="98450" y="241261"/>
                  </a:lnTo>
                  <a:lnTo>
                    <a:pt x="97840" y="241261"/>
                  </a:lnTo>
                  <a:lnTo>
                    <a:pt x="97383" y="239991"/>
                  </a:lnTo>
                  <a:lnTo>
                    <a:pt x="97104" y="241261"/>
                  </a:lnTo>
                  <a:lnTo>
                    <a:pt x="96405" y="241261"/>
                  </a:lnTo>
                  <a:lnTo>
                    <a:pt x="97015" y="242531"/>
                  </a:lnTo>
                  <a:lnTo>
                    <a:pt x="96583" y="242531"/>
                  </a:lnTo>
                  <a:lnTo>
                    <a:pt x="95707" y="243801"/>
                  </a:lnTo>
                  <a:lnTo>
                    <a:pt x="94932" y="245071"/>
                  </a:lnTo>
                  <a:lnTo>
                    <a:pt x="93814" y="247611"/>
                  </a:lnTo>
                  <a:lnTo>
                    <a:pt x="93497" y="247611"/>
                  </a:lnTo>
                  <a:lnTo>
                    <a:pt x="93014" y="250151"/>
                  </a:lnTo>
                  <a:lnTo>
                    <a:pt x="92887" y="250151"/>
                  </a:lnTo>
                  <a:lnTo>
                    <a:pt x="92798" y="251421"/>
                  </a:lnTo>
                  <a:lnTo>
                    <a:pt x="92583" y="251421"/>
                  </a:lnTo>
                  <a:lnTo>
                    <a:pt x="91757" y="252691"/>
                  </a:lnTo>
                  <a:lnTo>
                    <a:pt x="91516" y="252691"/>
                  </a:lnTo>
                  <a:lnTo>
                    <a:pt x="91173" y="253961"/>
                  </a:lnTo>
                  <a:lnTo>
                    <a:pt x="90805" y="253961"/>
                  </a:lnTo>
                  <a:lnTo>
                    <a:pt x="90411" y="255231"/>
                  </a:lnTo>
                  <a:lnTo>
                    <a:pt x="90360" y="256501"/>
                  </a:lnTo>
                  <a:lnTo>
                    <a:pt x="89954" y="257771"/>
                  </a:lnTo>
                  <a:lnTo>
                    <a:pt x="89623" y="260311"/>
                  </a:lnTo>
                  <a:lnTo>
                    <a:pt x="89496" y="261581"/>
                  </a:lnTo>
                  <a:lnTo>
                    <a:pt x="88366" y="262851"/>
                  </a:lnTo>
                  <a:lnTo>
                    <a:pt x="88582" y="264121"/>
                  </a:lnTo>
                  <a:lnTo>
                    <a:pt x="88214" y="264121"/>
                  </a:lnTo>
                  <a:lnTo>
                    <a:pt x="88176" y="265391"/>
                  </a:lnTo>
                  <a:lnTo>
                    <a:pt x="87884" y="267931"/>
                  </a:lnTo>
                  <a:lnTo>
                    <a:pt x="87414" y="269201"/>
                  </a:lnTo>
                  <a:lnTo>
                    <a:pt x="87782" y="269201"/>
                  </a:lnTo>
                  <a:lnTo>
                    <a:pt x="86817" y="270471"/>
                  </a:lnTo>
                  <a:lnTo>
                    <a:pt x="86690" y="271741"/>
                  </a:lnTo>
                  <a:lnTo>
                    <a:pt x="86626" y="273011"/>
                  </a:lnTo>
                  <a:lnTo>
                    <a:pt x="87020" y="273011"/>
                  </a:lnTo>
                  <a:lnTo>
                    <a:pt x="87045" y="274281"/>
                  </a:lnTo>
                  <a:lnTo>
                    <a:pt x="86753" y="276821"/>
                  </a:lnTo>
                  <a:lnTo>
                    <a:pt x="87337" y="278091"/>
                  </a:lnTo>
                  <a:lnTo>
                    <a:pt x="86893" y="278091"/>
                  </a:lnTo>
                  <a:lnTo>
                    <a:pt x="86931" y="281901"/>
                  </a:lnTo>
                  <a:lnTo>
                    <a:pt x="87845" y="281901"/>
                  </a:lnTo>
                  <a:lnTo>
                    <a:pt x="87972" y="284441"/>
                  </a:lnTo>
                  <a:lnTo>
                    <a:pt x="88671" y="286981"/>
                  </a:lnTo>
                  <a:lnTo>
                    <a:pt x="89319" y="286981"/>
                  </a:lnTo>
                  <a:lnTo>
                    <a:pt x="92316" y="293331"/>
                  </a:lnTo>
                  <a:lnTo>
                    <a:pt x="93472" y="293331"/>
                  </a:lnTo>
                  <a:lnTo>
                    <a:pt x="93586" y="294601"/>
                  </a:lnTo>
                  <a:lnTo>
                    <a:pt x="95059" y="295871"/>
                  </a:lnTo>
                  <a:lnTo>
                    <a:pt x="95834" y="295871"/>
                  </a:lnTo>
                  <a:lnTo>
                    <a:pt x="96291" y="297141"/>
                  </a:lnTo>
                  <a:lnTo>
                    <a:pt x="96710" y="297141"/>
                  </a:lnTo>
                  <a:lnTo>
                    <a:pt x="97015" y="298411"/>
                  </a:lnTo>
                  <a:lnTo>
                    <a:pt x="97421" y="298411"/>
                  </a:lnTo>
                  <a:lnTo>
                    <a:pt x="97967" y="299681"/>
                  </a:lnTo>
                  <a:lnTo>
                    <a:pt x="100406" y="299681"/>
                  </a:lnTo>
                  <a:lnTo>
                    <a:pt x="100622" y="300951"/>
                  </a:lnTo>
                  <a:lnTo>
                    <a:pt x="101993" y="300951"/>
                  </a:lnTo>
                  <a:lnTo>
                    <a:pt x="102577" y="302221"/>
                  </a:lnTo>
                  <a:lnTo>
                    <a:pt x="104241" y="302221"/>
                  </a:lnTo>
                  <a:lnTo>
                    <a:pt x="105156" y="303491"/>
                  </a:lnTo>
                  <a:lnTo>
                    <a:pt x="105359" y="303491"/>
                  </a:lnTo>
                  <a:lnTo>
                    <a:pt x="107010" y="304761"/>
                  </a:lnTo>
                  <a:lnTo>
                    <a:pt x="111874" y="304761"/>
                  </a:lnTo>
                  <a:lnTo>
                    <a:pt x="112052" y="306031"/>
                  </a:lnTo>
                  <a:lnTo>
                    <a:pt x="113855" y="306031"/>
                  </a:lnTo>
                  <a:lnTo>
                    <a:pt x="117932" y="304761"/>
                  </a:lnTo>
                  <a:lnTo>
                    <a:pt x="120472" y="304761"/>
                  </a:lnTo>
                  <a:lnTo>
                    <a:pt x="121539" y="306031"/>
                  </a:lnTo>
                  <a:lnTo>
                    <a:pt x="122085" y="304761"/>
                  </a:lnTo>
                  <a:lnTo>
                    <a:pt x="126238" y="304761"/>
                  </a:lnTo>
                  <a:lnTo>
                    <a:pt x="126301" y="303491"/>
                  </a:lnTo>
                  <a:lnTo>
                    <a:pt x="128905" y="303491"/>
                  </a:lnTo>
                  <a:lnTo>
                    <a:pt x="128689" y="302221"/>
                  </a:lnTo>
                  <a:lnTo>
                    <a:pt x="133692" y="302221"/>
                  </a:lnTo>
                  <a:lnTo>
                    <a:pt x="134620" y="300951"/>
                  </a:lnTo>
                  <a:lnTo>
                    <a:pt x="136918" y="300951"/>
                  </a:lnTo>
                  <a:lnTo>
                    <a:pt x="137426" y="299681"/>
                  </a:lnTo>
                  <a:lnTo>
                    <a:pt x="138010" y="299681"/>
                  </a:lnTo>
                  <a:lnTo>
                    <a:pt x="138201" y="300951"/>
                  </a:lnTo>
                  <a:lnTo>
                    <a:pt x="139484" y="300951"/>
                  </a:lnTo>
                  <a:lnTo>
                    <a:pt x="139446" y="299681"/>
                  </a:lnTo>
                  <a:lnTo>
                    <a:pt x="139687" y="299681"/>
                  </a:lnTo>
                  <a:lnTo>
                    <a:pt x="140512" y="298411"/>
                  </a:lnTo>
                  <a:lnTo>
                    <a:pt x="145707" y="298411"/>
                  </a:lnTo>
                  <a:lnTo>
                    <a:pt x="147205" y="297141"/>
                  </a:lnTo>
                  <a:lnTo>
                    <a:pt x="148615" y="297141"/>
                  </a:lnTo>
                  <a:lnTo>
                    <a:pt x="149504" y="295871"/>
                  </a:lnTo>
                  <a:lnTo>
                    <a:pt x="150304" y="295871"/>
                  </a:lnTo>
                  <a:lnTo>
                    <a:pt x="151485" y="294601"/>
                  </a:lnTo>
                  <a:lnTo>
                    <a:pt x="152742" y="294601"/>
                  </a:lnTo>
                  <a:lnTo>
                    <a:pt x="153022" y="293331"/>
                  </a:lnTo>
                  <a:lnTo>
                    <a:pt x="155981" y="293331"/>
                  </a:lnTo>
                  <a:lnTo>
                    <a:pt x="156527" y="292061"/>
                  </a:lnTo>
                  <a:lnTo>
                    <a:pt x="157416" y="292061"/>
                  </a:lnTo>
                  <a:lnTo>
                    <a:pt x="157416" y="290791"/>
                  </a:lnTo>
                  <a:lnTo>
                    <a:pt x="158153" y="290791"/>
                  </a:lnTo>
                  <a:lnTo>
                    <a:pt x="158889" y="289521"/>
                  </a:lnTo>
                  <a:lnTo>
                    <a:pt x="161124" y="289521"/>
                  </a:lnTo>
                  <a:lnTo>
                    <a:pt x="161277" y="288251"/>
                  </a:lnTo>
                  <a:lnTo>
                    <a:pt x="161823" y="288251"/>
                  </a:lnTo>
                  <a:lnTo>
                    <a:pt x="163499" y="286981"/>
                  </a:lnTo>
                  <a:lnTo>
                    <a:pt x="164122" y="286981"/>
                  </a:lnTo>
                  <a:lnTo>
                    <a:pt x="164198" y="285711"/>
                  </a:lnTo>
                  <a:lnTo>
                    <a:pt x="164045" y="285711"/>
                  </a:lnTo>
                  <a:lnTo>
                    <a:pt x="164503" y="284441"/>
                  </a:lnTo>
                  <a:lnTo>
                    <a:pt x="165341" y="283171"/>
                  </a:lnTo>
                  <a:lnTo>
                    <a:pt x="168795" y="283171"/>
                  </a:lnTo>
                  <a:lnTo>
                    <a:pt x="169430" y="281901"/>
                  </a:lnTo>
                  <a:lnTo>
                    <a:pt x="169583" y="281901"/>
                  </a:lnTo>
                  <a:lnTo>
                    <a:pt x="169621" y="280631"/>
                  </a:lnTo>
                  <a:lnTo>
                    <a:pt x="169926" y="280631"/>
                  </a:lnTo>
                  <a:lnTo>
                    <a:pt x="170561" y="279361"/>
                  </a:lnTo>
                  <a:lnTo>
                    <a:pt x="171907" y="279361"/>
                  </a:lnTo>
                  <a:lnTo>
                    <a:pt x="172770" y="278091"/>
                  </a:lnTo>
                  <a:lnTo>
                    <a:pt x="172516" y="276821"/>
                  </a:lnTo>
                  <a:lnTo>
                    <a:pt x="174904" y="275551"/>
                  </a:lnTo>
                  <a:lnTo>
                    <a:pt x="176403" y="275551"/>
                  </a:lnTo>
                  <a:lnTo>
                    <a:pt x="176580" y="274281"/>
                  </a:lnTo>
                  <a:lnTo>
                    <a:pt x="177114" y="274281"/>
                  </a:lnTo>
                  <a:lnTo>
                    <a:pt x="178968" y="273011"/>
                  </a:lnTo>
                  <a:lnTo>
                    <a:pt x="179273" y="273011"/>
                  </a:lnTo>
                  <a:lnTo>
                    <a:pt x="180314" y="271741"/>
                  </a:lnTo>
                  <a:lnTo>
                    <a:pt x="180314" y="270471"/>
                  </a:lnTo>
                  <a:lnTo>
                    <a:pt x="180962" y="270471"/>
                  </a:lnTo>
                  <a:lnTo>
                    <a:pt x="181444" y="271741"/>
                  </a:lnTo>
                  <a:lnTo>
                    <a:pt x="182308" y="271741"/>
                  </a:lnTo>
                  <a:lnTo>
                    <a:pt x="182511" y="270471"/>
                  </a:lnTo>
                  <a:lnTo>
                    <a:pt x="182600" y="269201"/>
                  </a:lnTo>
                  <a:lnTo>
                    <a:pt x="184162" y="270471"/>
                  </a:lnTo>
                  <a:lnTo>
                    <a:pt x="184632" y="269201"/>
                  </a:lnTo>
                  <a:lnTo>
                    <a:pt x="185229" y="267931"/>
                  </a:lnTo>
                  <a:lnTo>
                    <a:pt x="187655" y="267931"/>
                  </a:lnTo>
                  <a:lnTo>
                    <a:pt x="187706" y="266661"/>
                  </a:lnTo>
                  <a:lnTo>
                    <a:pt x="188480" y="266661"/>
                  </a:lnTo>
                  <a:lnTo>
                    <a:pt x="189915" y="265391"/>
                  </a:lnTo>
                  <a:lnTo>
                    <a:pt x="191808" y="265391"/>
                  </a:lnTo>
                  <a:lnTo>
                    <a:pt x="191808" y="264121"/>
                  </a:lnTo>
                  <a:lnTo>
                    <a:pt x="194652" y="264121"/>
                  </a:lnTo>
                  <a:lnTo>
                    <a:pt x="196062" y="261581"/>
                  </a:lnTo>
                  <a:lnTo>
                    <a:pt x="197497" y="261581"/>
                  </a:lnTo>
                  <a:lnTo>
                    <a:pt x="198259" y="262851"/>
                  </a:lnTo>
                  <a:lnTo>
                    <a:pt x="199263" y="261581"/>
                  </a:lnTo>
                  <a:lnTo>
                    <a:pt x="200037" y="260311"/>
                  </a:lnTo>
                  <a:lnTo>
                    <a:pt x="202298" y="260311"/>
                  </a:lnTo>
                  <a:lnTo>
                    <a:pt x="201803" y="261581"/>
                  </a:lnTo>
                  <a:lnTo>
                    <a:pt x="202057" y="261581"/>
                  </a:lnTo>
                  <a:lnTo>
                    <a:pt x="202349" y="262851"/>
                  </a:lnTo>
                  <a:lnTo>
                    <a:pt x="203492" y="262851"/>
                  </a:lnTo>
                  <a:lnTo>
                    <a:pt x="203822" y="261581"/>
                  </a:lnTo>
                  <a:lnTo>
                    <a:pt x="206209" y="261581"/>
                  </a:lnTo>
                  <a:lnTo>
                    <a:pt x="210477" y="264121"/>
                  </a:lnTo>
                  <a:lnTo>
                    <a:pt x="212471" y="264121"/>
                  </a:lnTo>
                  <a:lnTo>
                    <a:pt x="212813" y="265391"/>
                  </a:lnTo>
                  <a:lnTo>
                    <a:pt x="214604" y="265391"/>
                  </a:lnTo>
                  <a:lnTo>
                    <a:pt x="217309" y="267931"/>
                  </a:lnTo>
                  <a:lnTo>
                    <a:pt x="218427" y="269201"/>
                  </a:lnTo>
                  <a:lnTo>
                    <a:pt x="218528" y="273011"/>
                  </a:lnTo>
                  <a:lnTo>
                    <a:pt x="218643" y="279361"/>
                  </a:lnTo>
                  <a:lnTo>
                    <a:pt x="217385" y="280631"/>
                  </a:lnTo>
                  <a:lnTo>
                    <a:pt x="218097" y="283171"/>
                  </a:lnTo>
                  <a:lnTo>
                    <a:pt x="217538" y="284441"/>
                  </a:lnTo>
                  <a:lnTo>
                    <a:pt x="217030" y="285711"/>
                  </a:lnTo>
                  <a:lnTo>
                    <a:pt x="216408" y="285711"/>
                  </a:lnTo>
                  <a:lnTo>
                    <a:pt x="215950" y="286981"/>
                  </a:lnTo>
                  <a:lnTo>
                    <a:pt x="216052" y="288251"/>
                  </a:lnTo>
                  <a:lnTo>
                    <a:pt x="216166" y="289521"/>
                  </a:lnTo>
                  <a:lnTo>
                    <a:pt x="214731" y="289521"/>
                  </a:lnTo>
                  <a:lnTo>
                    <a:pt x="214426" y="290791"/>
                  </a:lnTo>
                  <a:lnTo>
                    <a:pt x="213791" y="292061"/>
                  </a:lnTo>
                  <a:lnTo>
                    <a:pt x="213423" y="293331"/>
                  </a:lnTo>
                  <a:lnTo>
                    <a:pt x="212229" y="293331"/>
                  </a:lnTo>
                  <a:lnTo>
                    <a:pt x="212039" y="294601"/>
                  </a:lnTo>
                  <a:lnTo>
                    <a:pt x="211683" y="295871"/>
                  </a:lnTo>
                  <a:lnTo>
                    <a:pt x="211366" y="297141"/>
                  </a:lnTo>
                  <a:lnTo>
                    <a:pt x="210540" y="299681"/>
                  </a:lnTo>
                  <a:lnTo>
                    <a:pt x="209842" y="302221"/>
                  </a:lnTo>
                  <a:lnTo>
                    <a:pt x="208991" y="303491"/>
                  </a:lnTo>
                  <a:lnTo>
                    <a:pt x="208381" y="303491"/>
                  </a:lnTo>
                  <a:lnTo>
                    <a:pt x="208686" y="304761"/>
                  </a:lnTo>
                  <a:lnTo>
                    <a:pt x="207619" y="306031"/>
                  </a:lnTo>
                  <a:lnTo>
                    <a:pt x="207733" y="308571"/>
                  </a:lnTo>
                  <a:lnTo>
                    <a:pt x="206908" y="307301"/>
                  </a:lnTo>
                  <a:lnTo>
                    <a:pt x="206908" y="308571"/>
                  </a:lnTo>
                  <a:lnTo>
                    <a:pt x="206692" y="308571"/>
                  </a:lnTo>
                  <a:lnTo>
                    <a:pt x="206730" y="311111"/>
                  </a:lnTo>
                  <a:lnTo>
                    <a:pt x="206336" y="311111"/>
                  </a:lnTo>
                  <a:lnTo>
                    <a:pt x="205994" y="312381"/>
                  </a:lnTo>
                  <a:lnTo>
                    <a:pt x="206641" y="313651"/>
                  </a:lnTo>
                  <a:lnTo>
                    <a:pt x="206870" y="313651"/>
                  </a:lnTo>
                  <a:lnTo>
                    <a:pt x="206209" y="314921"/>
                  </a:lnTo>
                  <a:lnTo>
                    <a:pt x="206019" y="316191"/>
                  </a:lnTo>
                  <a:lnTo>
                    <a:pt x="205562" y="317461"/>
                  </a:lnTo>
                  <a:lnTo>
                    <a:pt x="205219" y="317461"/>
                  </a:lnTo>
                  <a:lnTo>
                    <a:pt x="205625" y="318731"/>
                  </a:lnTo>
                  <a:lnTo>
                    <a:pt x="205257" y="318731"/>
                  </a:lnTo>
                  <a:lnTo>
                    <a:pt x="204889" y="320001"/>
                  </a:lnTo>
                  <a:lnTo>
                    <a:pt x="205079" y="320001"/>
                  </a:lnTo>
                  <a:lnTo>
                    <a:pt x="205435" y="321271"/>
                  </a:lnTo>
                  <a:lnTo>
                    <a:pt x="205079" y="321271"/>
                  </a:lnTo>
                  <a:lnTo>
                    <a:pt x="205257" y="322541"/>
                  </a:lnTo>
                  <a:lnTo>
                    <a:pt x="205689" y="323811"/>
                  </a:lnTo>
                  <a:lnTo>
                    <a:pt x="205689" y="326351"/>
                  </a:lnTo>
                  <a:lnTo>
                    <a:pt x="205994" y="327621"/>
                  </a:lnTo>
                  <a:lnTo>
                    <a:pt x="206108" y="328891"/>
                  </a:lnTo>
                  <a:lnTo>
                    <a:pt x="206451" y="328891"/>
                  </a:lnTo>
                  <a:lnTo>
                    <a:pt x="206425" y="331431"/>
                  </a:lnTo>
                  <a:lnTo>
                    <a:pt x="206298" y="333971"/>
                  </a:lnTo>
                  <a:lnTo>
                    <a:pt x="207187" y="333971"/>
                  </a:lnTo>
                  <a:lnTo>
                    <a:pt x="207518" y="335241"/>
                  </a:lnTo>
                  <a:lnTo>
                    <a:pt x="206997" y="335241"/>
                  </a:lnTo>
                  <a:lnTo>
                    <a:pt x="206946" y="336511"/>
                  </a:lnTo>
                  <a:lnTo>
                    <a:pt x="208000" y="336511"/>
                  </a:lnTo>
                  <a:lnTo>
                    <a:pt x="208559" y="339051"/>
                  </a:lnTo>
                  <a:lnTo>
                    <a:pt x="209257" y="339051"/>
                  </a:lnTo>
                  <a:lnTo>
                    <a:pt x="209423" y="340321"/>
                  </a:lnTo>
                  <a:lnTo>
                    <a:pt x="211162" y="341591"/>
                  </a:lnTo>
                  <a:lnTo>
                    <a:pt x="211518" y="341591"/>
                  </a:lnTo>
                  <a:lnTo>
                    <a:pt x="212013" y="342861"/>
                  </a:lnTo>
                  <a:lnTo>
                    <a:pt x="212966" y="342861"/>
                  </a:lnTo>
                  <a:lnTo>
                    <a:pt x="213842" y="344131"/>
                  </a:lnTo>
                  <a:lnTo>
                    <a:pt x="214249" y="344131"/>
                  </a:lnTo>
                  <a:lnTo>
                    <a:pt x="214515" y="345401"/>
                  </a:lnTo>
                  <a:lnTo>
                    <a:pt x="215290" y="346671"/>
                  </a:lnTo>
                  <a:lnTo>
                    <a:pt x="216204" y="346671"/>
                  </a:lnTo>
                  <a:lnTo>
                    <a:pt x="216408" y="347941"/>
                  </a:lnTo>
                  <a:lnTo>
                    <a:pt x="217855" y="347941"/>
                  </a:lnTo>
                  <a:lnTo>
                    <a:pt x="218313" y="349211"/>
                  </a:lnTo>
                  <a:lnTo>
                    <a:pt x="219417" y="349211"/>
                  </a:lnTo>
                  <a:lnTo>
                    <a:pt x="220078" y="350481"/>
                  </a:lnTo>
                  <a:lnTo>
                    <a:pt x="222097" y="350481"/>
                  </a:lnTo>
                  <a:lnTo>
                    <a:pt x="223075" y="351751"/>
                  </a:lnTo>
                  <a:lnTo>
                    <a:pt x="225742" y="351751"/>
                  </a:lnTo>
                  <a:lnTo>
                    <a:pt x="226288" y="353021"/>
                  </a:lnTo>
                  <a:lnTo>
                    <a:pt x="230746" y="353021"/>
                  </a:lnTo>
                  <a:lnTo>
                    <a:pt x="232181" y="354291"/>
                  </a:lnTo>
                  <a:lnTo>
                    <a:pt x="233222" y="354291"/>
                  </a:lnTo>
                  <a:lnTo>
                    <a:pt x="232829" y="355066"/>
                  </a:lnTo>
                  <a:lnTo>
                    <a:pt x="232156" y="355066"/>
                  </a:lnTo>
                  <a:lnTo>
                    <a:pt x="231508" y="356336"/>
                  </a:lnTo>
                  <a:lnTo>
                    <a:pt x="231241" y="356336"/>
                  </a:lnTo>
                  <a:lnTo>
                    <a:pt x="230682" y="357619"/>
                  </a:lnTo>
                  <a:lnTo>
                    <a:pt x="230936" y="357619"/>
                  </a:lnTo>
                  <a:lnTo>
                    <a:pt x="231635" y="358876"/>
                  </a:lnTo>
                  <a:lnTo>
                    <a:pt x="230111" y="357619"/>
                  </a:lnTo>
                  <a:lnTo>
                    <a:pt x="230162" y="358876"/>
                  </a:lnTo>
                  <a:lnTo>
                    <a:pt x="228790" y="358876"/>
                  </a:lnTo>
                  <a:lnTo>
                    <a:pt x="228892" y="360146"/>
                  </a:lnTo>
                  <a:lnTo>
                    <a:pt x="227939" y="360146"/>
                  </a:lnTo>
                  <a:lnTo>
                    <a:pt x="228333" y="361416"/>
                  </a:lnTo>
                  <a:lnTo>
                    <a:pt x="226936" y="362686"/>
                  </a:lnTo>
                  <a:lnTo>
                    <a:pt x="227076" y="362686"/>
                  </a:lnTo>
                  <a:lnTo>
                    <a:pt x="226161" y="363956"/>
                  </a:lnTo>
                  <a:lnTo>
                    <a:pt x="225552" y="365226"/>
                  </a:lnTo>
                  <a:lnTo>
                    <a:pt x="223901" y="366496"/>
                  </a:lnTo>
                  <a:lnTo>
                    <a:pt x="224078" y="367766"/>
                  </a:lnTo>
                  <a:lnTo>
                    <a:pt x="222656" y="369036"/>
                  </a:lnTo>
                  <a:lnTo>
                    <a:pt x="221640" y="370306"/>
                  </a:lnTo>
                  <a:lnTo>
                    <a:pt x="221513" y="370306"/>
                  </a:lnTo>
                  <a:lnTo>
                    <a:pt x="219862" y="372846"/>
                  </a:lnTo>
                  <a:lnTo>
                    <a:pt x="218033" y="374116"/>
                  </a:lnTo>
                  <a:lnTo>
                    <a:pt x="216623" y="377926"/>
                  </a:lnTo>
                  <a:lnTo>
                    <a:pt x="215430" y="377926"/>
                  </a:lnTo>
                  <a:lnTo>
                    <a:pt x="214299" y="379196"/>
                  </a:lnTo>
                  <a:lnTo>
                    <a:pt x="214515" y="380466"/>
                  </a:lnTo>
                  <a:lnTo>
                    <a:pt x="213042" y="380466"/>
                  </a:lnTo>
                  <a:lnTo>
                    <a:pt x="212966" y="381736"/>
                  </a:lnTo>
                  <a:lnTo>
                    <a:pt x="212902" y="383006"/>
                  </a:lnTo>
                  <a:lnTo>
                    <a:pt x="210629" y="383006"/>
                  </a:lnTo>
                  <a:lnTo>
                    <a:pt x="210553" y="384276"/>
                  </a:lnTo>
                  <a:lnTo>
                    <a:pt x="210464" y="385737"/>
                  </a:lnTo>
                  <a:lnTo>
                    <a:pt x="209664" y="384276"/>
                  </a:lnTo>
                  <a:lnTo>
                    <a:pt x="209105" y="385597"/>
                  </a:lnTo>
                  <a:lnTo>
                    <a:pt x="208965" y="385597"/>
                  </a:lnTo>
                  <a:lnTo>
                    <a:pt x="208686" y="386816"/>
                  </a:lnTo>
                  <a:lnTo>
                    <a:pt x="207632" y="388086"/>
                  </a:lnTo>
                  <a:lnTo>
                    <a:pt x="206565" y="388086"/>
                  </a:lnTo>
                  <a:lnTo>
                    <a:pt x="206819" y="389356"/>
                  </a:lnTo>
                  <a:lnTo>
                    <a:pt x="206019" y="389356"/>
                  </a:lnTo>
                  <a:lnTo>
                    <a:pt x="204698" y="390626"/>
                  </a:lnTo>
                  <a:lnTo>
                    <a:pt x="203669" y="390626"/>
                  </a:lnTo>
                  <a:lnTo>
                    <a:pt x="204000" y="391896"/>
                  </a:lnTo>
                  <a:lnTo>
                    <a:pt x="203631" y="391896"/>
                  </a:lnTo>
                  <a:lnTo>
                    <a:pt x="203479" y="390626"/>
                  </a:lnTo>
                  <a:lnTo>
                    <a:pt x="203428" y="391896"/>
                  </a:lnTo>
                  <a:lnTo>
                    <a:pt x="202501" y="393166"/>
                  </a:lnTo>
                  <a:lnTo>
                    <a:pt x="202069" y="394436"/>
                  </a:lnTo>
                  <a:lnTo>
                    <a:pt x="200088" y="394436"/>
                  </a:lnTo>
                  <a:lnTo>
                    <a:pt x="200088" y="396976"/>
                  </a:lnTo>
                  <a:lnTo>
                    <a:pt x="199542" y="396976"/>
                  </a:lnTo>
                  <a:lnTo>
                    <a:pt x="199224" y="398246"/>
                  </a:lnTo>
                  <a:lnTo>
                    <a:pt x="197650" y="398246"/>
                  </a:lnTo>
                  <a:lnTo>
                    <a:pt x="197307" y="399516"/>
                  </a:lnTo>
                  <a:lnTo>
                    <a:pt x="198907" y="399516"/>
                  </a:lnTo>
                  <a:lnTo>
                    <a:pt x="197739" y="400786"/>
                  </a:lnTo>
                  <a:lnTo>
                    <a:pt x="197065" y="400786"/>
                  </a:lnTo>
                  <a:lnTo>
                    <a:pt x="196875" y="402056"/>
                  </a:lnTo>
                  <a:lnTo>
                    <a:pt x="196138" y="402056"/>
                  </a:lnTo>
                  <a:lnTo>
                    <a:pt x="193738" y="403326"/>
                  </a:lnTo>
                  <a:lnTo>
                    <a:pt x="192608" y="404596"/>
                  </a:lnTo>
                  <a:lnTo>
                    <a:pt x="189915" y="408406"/>
                  </a:lnTo>
                  <a:lnTo>
                    <a:pt x="188226" y="409676"/>
                  </a:lnTo>
                  <a:lnTo>
                    <a:pt x="187350" y="412216"/>
                  </a:lnTo>
                  <a:lnTo>
                    <a:pt x="186969" y="413486"/>
                  </a:lnTo>
                  <a:lnTo>
                    <a:pt x="185991" y="413486"/>
                  </a:lnTo>
                  <a:lnTo>
                    <a:pt x="185661" y="414756"/>
                  </a:lnTo>
                  <a:lnTo>
                    <a:pt x="185470" y="416026"/>
                  </a:lnTo>
                  <a:lnTo>
                    <a:pt x="184873" y="416026"/>
                  </a:lnTo>
                  <a:lnTo>
                    <a:pt x="183184" y="417296"/>
                  </a:lnTo>
                  <a:lnTo>
                    <a:pt x="182308" y="417296"/>
                  </a:lnTo>
                  <a:lnTo>
                    <a:pt x="182232" y="419836"/>
                  </a:lnTo>
                  <a:lnTo>
                    <a:pt x="180594" y="419836"/>
                  </a:lnTo>
                  <a:lnTo>
                    <a:pt x="179920" y="421106"/>
                  </a:lnTo>
                  <a:lnTo>
                    <a:pt x="178689" y="423646"/>
                  </a:lnTo>
                  <a:lnTo>
                    <a:pt x="177165" y="423646"/>
                  </a:lnTo>
                  <a:lnTo>
                    <a:pt x="177279" y="424916"/>
                  </a:lnTo>
                  <a:lnTo>
                    <a:pt x="177406" y="426186"/>
                  </a:lnTo>
                  <a:lnTo>
                    <a:pt x="176314" y="426186"/>
                  </a:lnTo>
                  <a:lnTo>
                    <a:pt x="175641" y="427456"/>
                  </a:lnTo>
                  <a:lnTo>
                    <a:pt x="175082" y="427456"/>
                  </a:lnTo>
                  <a:lnTo>
                    <a:pt x="175514" y="428726"/>
                  </a:lnTo>
                  <a:lnTo>
                    <a:pt x="174205" y="428726"/>
                  </a:lnTo>
                  <a:lnTo>
                    <a:pt x="174205" y="431266"/>
                  </a:lnTo>
                  <a:lnTo>
                    <a:pt x="171450" y="431266"/>
                  </a:lnTo>
                  <a:lnTo>
                    <a:pt x="171970" y="432536"/>
                  </a:lnTo>
                  <a:lnTo>
                    <a:pt x="171411" y="432536"/>
                  </a:lnTo>
                  <a:lnTo>
                    <a:pt x="170103" y="433806"/>
                  </a:lnTo>
                  <a:lnTo>
                    <a:pt x="170281" y="435076"/>
                  </a:lnTo>
                  <a:lnTo>
                    <a:pt x="168363" y="435076"/>
                  </a:lnTo>
                  <a:lnTo>
                    <a:pt x="167932" y="437616"/>
                  </a:lnTo>
                  <a:lnTo>
                    <a:pt x="167017" y="438886"/>
                  </a:lnTo>
                  <a:lnTo>
                    <a:pt x="166014" y="438886"/>
                  </a:lnTo>
                  <a:lnTo>
                    <a:pt x="164058" y="440156"/>
                  </a:lnTo>
                  <a:lnTo>
                    <a:pt x="163169" y="441426"/>
                  </a:lnTo>
                  <a:lnTo>
                    <a:pt x="162852" y="441426"/>
                  </a:lnTo>
                  <a:lnTo>
                    <a:pt x="162788" y="442696"/>
                  </a:lnTo>
                  <a:lnTo>
                    <a:pt x="161417" y="443966"/>
                  </a:lnTo>
                  <a:lnTo>
                    <a:pt x="160299" y="443966"/>
                  </a:lnTo>
                  <a:lnTo>
                    <a:pt x="159677" y="445236"/>
                  </a:lnTo>
                  <a:lnTo>
                    <a:pt x="159473" y="446506"/>
                  </a:lnTo>
                  <a:lnTo>
                    <a:pt x="158584" y="446506"/>
                  </a:lnTo>
                  <a:lnTo>
                    <a:pt x="157759" y="447776"/>
                  </a:lnTo>
                  <a:lnTo>
                    <a:pt x="158026" y="449046"/>
                  </a:lnTo>
                  <a:lnTo>
                    <a:pt x="156248" y="449046"/>
                  </a:lnTo>
                  <a:lnTo>
                    <a:pt x="156349" y="450316"/>
                  </a:lnTo>
                  <a:lnTo>
                    <a:pt x="154520" y="450316"/>
                  </a:lnTo>
                  <a:lnTo>
                    <a:pt x="154457" y="451586"/>
                  </a:lnTo>
                  <a:lnTo>
                    <a:pt x="153822" y="451586"/>
                  </a:lnTo>
                  <a:lnTo>
                    <a:pt x="153758" y="451421"/>
                  </a:lnTo>
                  <a:lnTo>
                    <a:pt x="153301" y="451358"/>
                  </a:lnTo>
                  <a:lnTo>
                    <a:pt x="153174" y="451510"/>
                  </a:lnTo>
                  <a:lnTo>
                    <a:pt x="153581" y="451916"/>
                  </a:lnTo>
                  <a:lnTo>
                    <a:pt x="153733" y="451739"/>
                  </a:lnTo>
                  <a:lnTo>
                    <a:pt x="153898" y="452856"/>
                  </a:lnTo>
                  <a:lnTo>
                    <a:pt x="152590" y="452856"/>
                  </a:lnTo>
                  <a:lnTo>
                    <a:pt x="153771" y="455396"/>
                  </a:lnTo>
                  <a:lnTo>
                    <a:pt x="151765" y="454126"/>
                  </a:lnTo>
                  <a:lnTo>
                    <a:pt x="152374" y="455396"/>
                  </a:lnTo>
                  <a:lnTo>
                    <a:pt x="150545" y="455396"/>
                  </a:lnTo>
                  <a:lnTo>
                    <a:pt x="150545" y="456666"/>
                  </a:lnTo>
                  <a:lnTo>
                    <a:pt x="149682" y="456666"/>
                  </a:lnTo>
                  <a:lnTo>
                    <a:pt x="150228" y="457936"/>
                  </a:lnTo>
                  <a:lnTo>
                    <a:pt x="148678" y="457936"/>
                  </a:lnTo>
                  <a:lnTo>
                    <a:pt x="146926" y="459206"/>
                  </a:lnTo>
                  <a:lnTo>
                    <a:pt x="147459" y="460476"/>
                  </a:lnTo>
                  <a:lnTo>
                    <a:pt x="147599" y="461746"/>
                  </a:lnTo>
                  <a:lnTo>
                    <a:pt x="146685" y="461746"/>
                  </a:lnTo>
                  <a:lnTo>
                    <a:pt x="145986" y="463016"/>
                  </a:lnTo>
                  <a:lnTo>
                    <a:pt x="144881" y="463016"/>
                  </a:lnTo>
                  <a:lnTo>
                    <a:pt x="144678" y="464286"/>
                  </a:lnTo>
                  <a:lnTo>
                    <a:pt x="144335" y="465556"/>
                  </a:lnTo>
                  <a:lnTo>
                    <a:pt x="143167" y="466826"/>
                  </a:lnTo>
                  <a:lnTo>
                    <a:pt x="142532" y="468096"/>
                  </a:lnTo>
                  <a:lnTo>
                    <a:pt x="141833" y="468096"/>
                  </a:lnTo>
                  <a:lnTo>
                    <a:pt x="141376" y="469366"/>
                  </a:lnTo>
                  <a:lnTo>
                    <a:pt x="140906" y="469366"/>
                  </a:lnTo>
                  <a:lnTo>
                    <a:pt x="140906" y="470636"/>
                  </a:lnTo>
                  <a:lnTo>
                    <a:pt x="139725" y="470636"/>
                  </a:lnTo>
                  <a:lnTo>
                    <a:pt x="139687" y="471906"/>
                  </a:lnTo>
                  <a:lnTo>
                    <a:pt x="139052" y="473176"/>
                  </a:lnTo>
                  <a:lnTo>
                    <a:pt x="137909" y="474446"/>
                  </a:lnTo>
                  <a:lnTo>
                    <a:pt x="136690" y="475716"/>
                  </a:lnTo>
                  <a:lnTo>
                    <a:pt x="135585" y="475716"/>
                  </a:lnTo>
                  <a:lnTo>
                    <a:pt x="133477" y="478256"/>
                  </a:lnTo>
                  <a:lnTo>
                    <a:pt x="133997" y="478256"/>
                  </a:lnTo>
                  <a:lnTo>
                    <a:pt x="133781" y="479526"/>
                  </a:lnTo>
                  <a:lnTo>
                    <a:pt x="132816" y="479526"/>
                  </a:lnTo>
                  <a:lnTo>
                    <a:pt x="131800" y="480796"/>
                  </a:lnTo>
                  <a:lnTo>
                    <a:pt x="130886" y="482066"/>
                  </a:lnTo>
                  <a:lnTo>
                    <a:pt x="129844" y="483336"/>
                  </a:lnTo>
                  <a:lnTo>
                    <a:pt x="128600" y="485876"/>
                  </a:lnTo>
                  <a:lnTo>
                    <a:pt x="125971" y="488416"/>
                  </a:lnTo>
                  <a:lnTo>
                    <a:pt x="124180" y="488416"/>
                  </a:lnTo>
                  <a:lnTo>
                    <a:pt x="124142" y="488289"/>
                  </a:lnTo>
                  <a:lnTo>
                    <a:pt x="124015" y="488327"/>
                  </a:lnTo>
                  <a:lnTo>
                    <a:pt x="123799" y="488391"/>
                  </a:lnTo>
                  <a:lnTo>
                    <a:pt x="123926" y="488416"/>
                  </a:lnTo>
                  <a:lnTo>
                    <a:pt x="124079" y="488442"/>
                  </a:lnTo>
                  <a:lnTo>
                    <a:pt x="124104" y="489686"/>
                  </a:lnTo>
                  <a:lnTo>
                    <a:pt x="123520" y="489686"/>
                  </a:lnTo>
                  <a:lnTo>
                    <a:pt x="123240" y="490956"/>
                  </a:lnTo>
                  <a:lnTo>
                    <a:pt x="122694" y="490956"/>
                  </a:lnTo>
                  <a:lnTo>
                    <a:pt x="122440" y="492226"/>
                  </a:lnTo>
                  <a:lnTo>
                    <a:pt x="121539" y="492226"/>
                  </a:lnTo>
                  <a:lnTo>
                    <a:pt x="120218" y="493496"/>
                  </a:lnTo>
                  <a:lnTo>
                    <a:pt x="120116" y="494766"/>
                  </a:lnTo>
                  <a:lnTo>
                    <a:pt x="119799" y="494766"/>
                  </a:lnTo>
                  <a:lnTo>
                    <a:pt x="118046" y="496036"/>
                  </a:lnTo>
                  <a:lnTo>
                    <a:pt x="117830" y="497306"/>
                  </a:lnTo>
                  <a:lnTo>
                    <a:pt x="116332" y="498576"/>
                  </a:lnTo>
                  <a:lnTo>
                    <a:pt x="116852" y="498576"/>
                  </a:lnTo>
                  <a:lnTo>
                    <a:pt x="115785" y="499846"/>
                  </a:lnTo>
                  <a:lnTo>
                    <a:pt x="113157" y="499846"/>
                  </a:lnTo>
                  <a:lnTo>
                    <a:pt x="113398" y="501116"/>
                  </a:lnTo>
                  <a:lnTo>
                    <a:pt x="128600" y="501116"/>
                  </a:lnTo>
                  <a:lnTo>
                    <a:pt x="129844" y="499846"/>
                  </a:lnTo>
                  <a:lnTo>
                    <a:pt x="130302" y="499846"/>
                  </a:lnTo>
                  <a:lnTo>
                    <a:pt x="131470" y="498576"/>
                  </a:lnTo>
                  <a:lnTo>
                    <a:pt x="132194" y="498576"/>
                  </a:lnTo>
                  <a:lnTo>
                    <a:pt x="132880" y="497306"/>
                  </a:lnTo>
                  <a:lnTo>
                    <a:pt x="133604" y="496036"/>
                  </a:lnTo>
                  <a:lnTo>
                    <a:pt x="134708" y="496036"/>
                  </a:lnTo>
                  <a:lnTo>
                    <a:pt x="135280" y="494766"/>
                  </a:lnTo>
                  <a:lnTo>
                    <a:pt x="135597" y="494766"/>
                  </a:lnTo>
                  <a:lnTo>
                    <a:pt x="135648" y="493496"/>
                  </a:lnTo>
                  <a:lnTo>
                    <a:pt x="136194" y="492226"/>
                  </a:lnTo>
                  <a:lnTo>
                    <a:pt x="137541" y="492226"/>
                  </a:lnTo>
                  <a:lnTo>
                    <a:pt x="140233" y="488416"/>
                  </a:lnTo>
                  <a:lnTo>
                    <a:pt x="141643" y="488416"/>
                  </a:lnTo>
                  <a:lnTo>
                    <a:pt x="142811" y="485876"/>
                  </a:lnTo>
                  <a:lnTo>
                    <a:pt x="143510" y="484606"/>
                  </a:lnTo>
                  <a:lnTo>
                    <a:pt x="144297" y="483336"/>
                  </a:lnTo>
                  <a:lnTo>
                    <a:pt x="145072" y="483336"/>
                  </a:lnTo>
                  <a:lnTo>
                    <a:pt x="146723" y="482066"/>
                  </a:lnTo>
                  <a:lnTo>
                    <a:pt x="146558" y="480796"/>
                  </a:lnTo>
                  <a:lnTo>
                    <a:pt x="147612" y="479526"/>
                  </a:lnTo>
                  <a:lnTo>
                    <a:pt x="148793" y="478256"/>
                  </a:lnTo>
                  <a:lnTo>
                    <a:pt x="149834" y="476986"/>
                  </a:lnTo>
                  <a:lnTo>
                    <a:pt x="150545" y="475716"/>
                  </a:lnTo>
                  <a:lnTo>
                    <a:pt x="151142" y="474446"/>
                  </a:lnTo>
                  <a:lnTo>
                    <a:pt x="151396" y="473176"/>
                  </a:lnTo>
                  <a:lnTo>
                    <a:pt x="152958" y="473176"/>
                  </a:lnTo>
                  <a:lnTo>
                    <a:pt x="152806" y="471906"/>
                  </a:lnTo>
                  <a:lnTo>
                    <a:pt x="153530" y="471906"/>
                  </a:lnTo>
                  <a:lnTo>
                    <a:pt x="153530" y="470636"/>
                  </a:lnTo>
                  <a:lnTo>
                    <a:pt x="154520" y="469366"/>
                  </a:lnTo>
                  <a:lnTo>
                    <a:pt x="154889" y="468096"/>
                  </a:lnTo>
                  <a:lnTo>
                    <a:pt x="155194" y="469366"/>
                  </a:lnTo>
                  <a:lnTo>
                    <a:pt x="155549" y="469366"/>
                  </a:lnTo>
                  <a:lnTo>
                    <a:pt x="155841" y="469252"/>
                  </a:lnTo>
                  <a:lnTo>
                    <a:pt x="156057" y="469226"/>
                  </a:lnTo>
                  <a:lnTo>
                    <a:pt x="155867" y="468934"/>
                  </a:lnTo>
                  <a:lnTo>
                    <a:pt x="156248" y="468096"/>
                  </a:lnTo>
                  <a:lnTo>
                    <a:pt x="156806" y="466826"/>
                  </a:lnTo>
                  <a:lnTo>
                    <a:pt x="157505" y="465556"/>
                  </a:lnTo>
                  <a:lnTo>
                    <a:pt x="159562" y="463016"/>
                  </a:lnTo>
                  <a:lnTo>
                    <a:pt x="162407" y="460476"/>
                  </a:lnTo>
                  <a:lnTo>
                    <a:pt x="163601" y="456666"/>
                  </a:lnTo>
                  <a:lnTo>
                    <a:pt x="165582" y="457936"/>
                  </a:lnTo>
                  <a:lnTo>
                    <a:pt x="165608" y="455396"/>
                  </a:lnTo>
                  <a:lnTo>
                    <a:pt x="166624" y="455396"/>
                  </a:lnTo>
                  <a:lnTo>
                    <a:pt x="166471" y="454126"/>
                  </a:lnTo>
                  <a:lnTo>
                    <a:pt x="166865" y="454126"/>
                  </a:lnTo>
                  <a:lnTo>
                    <a:pt x="167627" y="452856"/>
                  </a:lnTo>
                  <a:lnTo>
                    <a:pt x="169494" y="452856"/>
                  </a:lnTo>
                  <a:lnTo>
                    <a:pt x="169926" y="451586"/>
                  </a:lnTo>
                  <a:lnTo>
                    <a:pt x="171513" y="450316"/>
                  </a:lnTo>
                  <a:lnTo>
                    <a:pt x="171272" y="449046"/>
                  </a:lnTo>
                  <a:lnTo>
                    <a:pt x="172186" y="447776"/>
                  </a:lnTo>
                  <a:lnTo>
                    <a:pt x="172783" y="447776"/>
                  </a:lnTo>
                  <a:lnTo>
                    <a:pt x="173164" y="446506"/>
                  </a:lnTo>
                  <a:lnTo>
                    <a:pt x="174320" y="446506"/>
                  </a:lnTo>
                  <a:lnTo>
                    <a:pt x="175145" y="446506"/>
                  </a:lnTo>
                  <a:lnTo>
                    <a:pt x="175120" y="445236"/>
                  </a:lnTo>
                  <a:lnTo>
                    <a:pt x="176606" y="445236"/>
                  </a:lnTo>
                  <a:lnTo>
                    <a:pt x="175361" y="443966"/>
                  </a:lnTo>
                  <a:lnTo>
                    <a:pt x="177050" y="442696"/>
                  </a:lnTo>
                  <a:lnTo>
                    <a:pt x="177444" y="442696"/>
                  </a:lnTo>
                  <a:lnTo>
                    <a:pt x="177990" y="441426"/>
                  </a:lnTo>
                  <a:lnTo>
                    <a:pt x="178968" y="441426"/>
                  </a:lnTo>
                  <a:lnTo>
                    <a:pt x="179768" y="440156"/>
                  </a:lnTo>
                  <a:lnTo>
                    <a:pt x="181114" y="437616"/>
                  </a:lnTo>
                  <a:lnTo>
                    <a:pt x="182816" y="437616"/>
                  </a:lnTo>
                  <a:lnTo>
                    <a:pt x="183007" y="436346"/>
                  </a:lnTo>
                  <a:lnTo>
                    <a:pt x="184835" y="435076"/>
                  </a:lnTo>
                  <a:lnTo>
                    <a:pt x="184721" y="433806"/>
                  </a:lnTo>
                  <a:lnTo>
                    <a:pt x="184619" y="432536"/>
                  </a:lnTo>
                  <a:lnTo>
                    <a:pt x="185851" y="431266"/>
                  </a:lnTo>
                  <a:lnTo>
                    <a:pt x="186982" y="431266"/>
                  </a:lnTo>
                  <a:lnTo>
                    <a:pt x="186575" y="429996"/>
                  </a:lnTo>
                  <a:lnTo>
                    <a:pt x="187871" y="429996"/>
                  </a:lnTo>
                  <a:lnTo>
                    <a:pt x="186143" y="428726"/>
                  </a:lnTo>
                  <a:lnTo>
                    <a:pt x="187960" y="428726"/>
                  </a:lnTo>
                  <a:lnTo>
                    <a:pt x="188836" y="427456"/>
                  </a:lnTo>
                  <a:lnTo>
                    <a:pt x="189674" y="427456"/>
                  </a:lnTo>
                  <a:lnTo>
                    <a:pt x="190703" y="426186"/>
                  </a:lnTo>
                  <a:lnTo>
                    <a:pt x="192112" y="426186"/>
                  </a:lnTo>
                  <a:lnTo>
                    <a:pt x="192976" y="424916"/>
                  </a:lnTo>
                  <a:lnTo>
                    <a:pt x="193306" y="423646"/>
                  </a:lnTo>
                  <a:lnTo>
                    <a:pt x="193509" y="422376"/>
                  </a:lnTo>
                  <a:lnTo>
                    <a:pt x="193611" y="421106"/>
                  </a:lnTo>
                  <a:lnTo>
                    <a:pt x="195262" y="421106"/>
                  </a:lnTo>
                  <a:lnTo>
                    <a:pt x="194703" y="419836"/>
                  </a:lnTo>
                  <a:lnTo>
                    <a:pt x="195440" y="419836"/>
                  </a:lnTo>
                  <a:lnTo>
                    <a:pt x="196138" y="418566"/>
                  </a:lnTo>
                  <a:lnTo>
                    <a:pt x="195910" y="418566"/>
                  </a:lnTo>
                  <a:lnTo>
                    <a:pt x="195834" y="417296"/>
                  </a:lnTo>
                  <a:lnTo>
                    <a:pt x="196481" y="417296"/>
                  </a:lnTo>
                  <a:lnTo>
                    <a:pt x="197650" y="417296"/>
                  </a:lnTo>
                  <a:lnTo>
                    <a:pt x="198716" y="414756"/>
                  </a:lnTo>
                  <a:lnTo>
                    <a:pt x="200888" y="414756"/>
                  </a:lnTo>
                  <a:lnTo>
                    <a:pt x="200787" y="412216"/>
                  </a:lnTo>
                  <a:lnTo>
                    <a:pt x="202285" y="410946"/>
                  </a:lnTo>
                  <a:lnTo>
                    <a:pt x="202603" y="409676"/>
                  </a:lnTo>
                  <a:lnTo>
                    <a:pt x="203809" y="408406"/>
                  </a:lnTo>
                  <a:lnTo>
                    <a:pt x="204800" y="408406"/>
                  </a:lnTo>
                  <a:lnTo>
                    <a:pt x="204889" y="407136"/>
                  </a:lnTo>
                  <a:lnTo>
                    <a:pt x="205016" y="407136"/>
                  </a:lnTo>
                  <a:lnTo>
                    <a:pt x="206146" y="408406"/>
                  </a:lnTo>
                  <a:lnTo>
                    <a:pt x="206400" y="407136"/>
                  </a:lnTo>
                  <a:lnTo>
                    <a:pt x="206908" y="404596"/>
                  </a:lnTo>
                  <a:lnTo>
                    <a:pt x="208381" y="404596"/>
                  </a:lnTo>
                  <a:lnTo>
                    <a:pt x="209600" y="402056"/>
                  </a:lnTo>
                  <a:lnTo>
                    <a:pt x="209600" y="400786"/>
                  </a:lnTo>
                  <a:lnTo>
                    <a:pt x="209816" y="400786"/>
                  </a:lnTo>
                  <a:lnTo>
                    <a:pt x="211086" y="402056"/>
                  </a:lnTo>
                  <a:lnTo>
                    <a:pt x="210172" y="400786"/>
                  </a:lnTo>
                  <a:lnTo>
                    <a:pt x="210693" y="399516"/>
                  </a:lnTo>
                  <a:lnTo>
                    <a:pt x="212585" y="399516"/>
                  </a:lnTo>
                  <a:lnTo>
                    <a:pt x="212661" y="398246"/>
                  </a:lnTo>
                  <a:lnTo>
                    <a:pt x="212750" y="396976"/>
                  </a:lnTo>
                  <a:lnTo>
                    <a:pt x="214249" y="395706"/>
                  </a:lnTo>
                  <a:lnTo>
                    <a:pt x="215036" y="395706"/>
                  </a:lnTo>
                  <a:lnTo>
                    <a:pt x="215557" y="394436"/>
                  </a:lnTo>
                  <a:lnTo>
                    <a:pt x="215709" y="393166"/>
                  </a:lnTo>
                  <a:lnTo>
                    <a:pt x="216598" y="393166"/>
                  </a:lnTo>
                  <a:lnTo>
                    <a:pt x="217512" y="391896"/>
                  </a:lnTo>
                  <a:lnTo>
                    <a:pt x="218452" y="391896"/>
                  </a:lnTo>
                  <a:lnTo>
                    <a:pt x="218973" y="390626"/>
                  </a:lnTo>
                  <a:lnTo>
                    <a:pt x="219202" y="390626"/>
                  </a:lnTo>
                  <a:lnTo>
                    <a:pt x="220751" y="391896"/>
                  </a:lnTo>
                  <a:lnTo>
                    <a:pt x="220751" y="386816"/>
                  </a:lnTo>
                  <a:lnTo>
                    <a:pt x="222427" y="386816"/>
                  </a:lnTo>
                  <a:lnTo>
                    <a:pt x="223024" y="385737"/>
                  </a:lnTo>
                  <a:lnTo>
                    <a:pt x="223850" y="384276"/>
                  </a:lnTo>
                  <a:lnTo>
                    <a:pt x="224536" y="384276"/>
                  </a:lnTo>
                  <a:lnTo>
                    <a:pt x="225590" y="383006"/>
                  </a:lnTo>
                  <a:lnTo>
                    <a:pt x="225742" y="383006"/>
                  </a:lnTo>
                  <a:lnTo>
                    <a:pt x="226110" y="381736"/>
                  </a:lnTo>
                  <a:lnTo>
                    <a:pt x="227076" y="380466"/>
                  </a:lnTo>
                  <a:lnTo>
                    <a:pt x="228180" y="380466"/>
                  </a:lnTo>
                  <a:lnTo>
                    <a:pt x="227939" y="379196"/>
                  </a:lnTo>
                  <a:lnTo>
                    <a:pt x="229044" y="379196"/>
                  </a:lnTo>
                  <a:lnTo>
                    <a:pt x="229743" y="377926"/>
                  </a:lnTo>
                  <a:lnTo>
                    <a:pt x="228574" y="377926"/>
                  </a:lnTo>
                  <a:lnTo>
                    <a:pt x="228942" y="376656"/>
                  </a:lnTo>
                  <a:lnTo>
                    <a:pt x="230632" y="376656"/>
                  </a:lnTo>
                  <a:lnTo>
                    <a:pt x="230809" y="375386"/>
                  </a:lnTo>
                  <a:lnTo>
                    <a:pt x="231851" y="375386"/>
                  </a:lnTo>
                  <a:lnTo>
                    <a:pt x="232498" y="374116"/>
                  </a:lnTo>
                  <a:lnTo>
                    <a:pt x="231597" y="372846"/>
                  </a:lnTo>
                  <a:lnTo>
                    <a:pt x="234289" y="372846"/>
                  </a:lnTo>
                  <a:lnTo>
                    <a:pt x="233654" y="371576"/>
                  </a:lnTo>
                  <a:lnTo>
                    <a:pt x="234442" y="371576"/>
                  </a:lnTo>
                  <a:lnTo>
                    <a:pt x="235826" y="370306"/>
                  </a:lnTo>
                  <a:lnTo>
                    <a:pt x="235546" y="369036"/>
                  </a:lnTo>
                  <a:lnTo>
                    <a:pt x="236181" y="367766"/>
                  </a:lnTo>
                  <a:lnTo>
                    <a:pt x="236105" y="366496"/>
                  </a:lnTo>
                  <a:lnTo>
                    <a:pt x="238150" y="366496"/>
                  </a:lnTo>
                  <a:lnTo>
                    <a:pt x="238239" y="363956"/>
                  </a:lnTo>
                  <a:lnTo>
                    <a:pt x="240284" y="363956"/>
                  </a:lnTo>
                  <a:lnTo>
                    <a:pt x="240284" y="362686"/>
                  </a:lnTo>
                  <a:lnTo>
                    <a:pt x="241261" y="361416"/>
                  </a:lnTo>
                  <a:lnTo>
                    <a:pt x="241693" y="360146"/>
                  </a:lnTo>
                  <a:lnTo>
                    <a:pt x="242239" y="360146"/>
                  </a:lnTo>
                  <a:lnTo>
                    <a:pt x="242824" y="358876"/>
                  </a:lnTo>
                  <a:lnTo>
                    <a:pt x="243649" y="358876"/>
                  </a:lnTo>
                  <a:lnTo>
                    <a:pt x="245287" y="357619"/>
                  </a:lnTo>
                  <a:lnTo>
                    <a:pt x="245325" y="356336"/>
                  </a:lnTo>
                  <a:lnTo>
                    <a:pt x="246087" y="356336"/>
                  </a:lnTo>
                  <a:lnTo>
                    <a:pt x="246164" y="355231"/>
                  </a:lnTo>
                  <a:lnTo>
                    <a:pt x="246341" y="355269"/>
                  </a:lnTo>
                  <a:lnTo>
                    <a:pt x="246583" y="355396"/>
                  </a:lnTo>
                  <a:lnTo>
                    <a:pt x="246888" y="355396"/>
                  </a:lnTo>
                  <a:lnTo>
                    <a:pt x="247142" y="355295"/>
                  </a:lnTo>
                  <a:lnTo>
                    <a:pt x="247078" y="355092"/>
                  </a:lnTo>
                  <a:lnTo>
                    <a:pt x="248500" y="355066"/>
                  </a:lnTo>
                  <a:lnTo>
                    <a:pt x="248869" y="353796"/>
                  </a:lnTo>
                  <a:lnTo>
                    <a:pt x="248234" y="352526"/>
                  </a:lnTo>
                  <a:lnTo>
                    <a:pt x="250367" y="352526"/>
                  </a:lnTo>
                  <a:lnTo>
                    <a:pt x="251206" y="349986"/>
                  </a:lnTo>
                  <a:lnTo>
                    <a:pt x="251663" y="348716"/>
                  </a:lnTo>
                  <a:lnTo>
                    <a:pt x="252171" y="347446"/>
                  </a:lnTo>
                  <a:lnTo>
                    <a:pt x="253517" y="347446"/>
                  </a:lnTo>
                  <a:lnTo>
                    <a:pt x="254584" y="346176"/>
                  </a:lnTo>
                  <a:lnTo>
                    <a:pt x="254673" y="345401"/>
                  </a:lnTo>
                  <a:lnTo>
                    <a:pt x="257225" y="345401"/>
                  </a:lnTo>
                  <a:lnTo>
                    <a:pt x="257302" y="342950"/>
                  </a:lnTo>
                  <a:lnTo>
                    <a:pt x="257949" y="343636"/>
                  </a:lnTo>
                  <a:lnTo>
                    <a:pt x="257543" y="342531"/>
                  </a:lnTo>
                  <a:lnTo>
                    <a:pt x="257708" y="341591"/>
                  </a:lnTo>
                  <a:lnTo>
                    <a:pt x="258686" y="341591"/>
                  </a:lnTo>
                  <a:lnTo>
                    <a:pt x="258724" y="341096"/>
                  </a:lnTo>
                  <a:lnTo>
                    <a:pt x="258876" y="340321"/>
                  </a:lnTo>
                  <a:lnTo>
                    <a:pt x="259219" y="339280"/>
                  </a:lnTo>
                  <a:lnTo>
                    <a:pt x="259575" y="338556"/>
                  </a:lnTo>
                  <a:lnTo>
                    <a:pt x="261251" y="338556"/>
                  </a:lnTo>
                  <a:lnTo>
                    <a:pt x="261378" y="337286"/>
                  </a:lnTo>
                  <a:lnTo>
                    <a:pt x="261747" y="336016"/>
                  </a:lnTo>
                  <a:lnTo>
                    <a:pt x="263156" y="337286"/>
                  </a:lnTo>
                  <a:lnTo>
                    <a:pt x="263398" y="337286"/>
                  </a:lnTo>
                  <a:lnTo>
                    <a:pt x="263398" y="336016"/>
                  </a:lnTo>
                  <a:lnTo>
                    <a:pt x="263398" y="334746"/>
                  </a:lnTo>
                  <a:lnTo>
                    <a:pt x="264121" y="334746"/>
                  </a:lnTo>
                  <a:lnTo>
                    <a:pt x="264960" y="333476"/>
                  </a:lnTo>
                  <a:lnTo>
                    <a:pt x="265557" y="333476"/>
                  </a:lnTo>
                  <a:lnTo>
                    <a:pt x="265988" y="332206"/>
                  </a:lnTo>
                  <a:lnTo>
                    <a:pt x="266268" y="332206"/>
                  </a:lnTo>
                  <a:lnTo>
                    <a:pt x="267639" y="330936"/>
                  </a:lnTo>
                  <a:lnTo>
                    <a:pt x="269113" y="329666"/>
                  </a:lnTo>
                  <a:lnTo>
                    <a:pt x="270891" y="327126"/>
                  </a:lnTo>
                  <a:lnTo>
                    <a:pt x="272503" y="325856"/>
                  </a:lnTo>
                  <a:lnTo>
                    <a:pt x="272376" y="324586"/>
                  </a:lnTo>
                  <a:lnTo>
                    <a:pt x="274027" y="324586"/>
                  </a:lnTo>
                  <a:lnTo>
                    <a:pt x="273672" y="323316"/>
                  </a:lnTo>
                  <a:lnTo>
                    <a:pt x="275958" y="322046"/>
                  </a:lnTo>
                  <a:lnTo>
                    <a:pt x="277761" y="322046"/>
                  </a:lnTo>
                  <a:lnTo>
                    <a:pt x="276237" y="320776"/>
                  </a:lnTo>
                  <a:lnTo>
                    <a:pt x="276479" y="319506"/>
                  </a:lnTo>
                  <a:lnTo>
                    <a:pt x="278130" y="320776"/>
                  </a:lnTo>
                  <a:lnTo>
                    <a:pt x="276783" y="319506"/>
                  </a:lnTo>
                  <a:lnTo>
                    <a:pt x="279171" y="319506"/>
                  </a:lnTo>
                  <a:lnTo>
                    <a:pt x="279260" y="316966"/>
                  </a:lnTo>
                  <a:lnTo>
                    <a:pt x="279869" y="316966"/>
                  </a:lnTo>
                  <a:lnTo>
                    <a:pt x="280022" y="315696"/>
                  </a:lnTo>
                  <a:lnTo>
                    <a:pt x="281647" y="314426"/>
                  </a:lnTo>
                  <a:lnTo>
                    <a:pt x="282384" y="313156"/>
                  </a:lnTo>
                  <a:lnTo>
                    <a:pt x="283781" y="311886"/>
                  </a:lnTo>
                  <a:lnTo>
                    <a:pt x="284302" y="311886"/>
                  </a:lnTo>
                  <a:lnTo>
                    <a:pt x="285089" y="310616"/>
                  </a:lnTo>
                  <a:lnTo>
                    <a:pt x="284607" y="309448"/>
                  </a:lnTo>
                  <a:lnTo>
                    <a:pt x="285711" y="310616"/>
                  </a:lnTo>
                  <a:lnTo>
                    <a:pt x="285673" y="309346"/>
                  </a:lnTo>
                  <a:lnTo>
                    <a:pt x="286651" y="309346"/>
                  </a:lnTo>
                  <a:lnTo>
                    <a:pt x="287147" y="308076"/>
                  </a:lnTo>
                  <a:lnTo>
                    <a:pt x="287108" y="306806"/>
                  </a:lnTo>
                  <a:lnTo>
                    <a:pt x="288556" y="306806"/>
                  </a:lnTo>
                  <a:lnTo>
                    <a:pt x="289318" y="305536"/>
                  </a:lnTo>
                  <a:lnTo>
                    <a:pt x="292125" y="303110"/>
                  </a:lnTo>
                  <a:lnTo>
                    <a:pt x="292011" y="301726"/>
                  </a:lnTo>
                  <a:lnTo>
                    <a:pt x="293814" y="301726"/>
                  </a:lnTo>
                  <a:lnTo>
                    <a:pt x="293687" y="300456"/>
                  </a:lnTo>
                  <a:lnTo>
                    <a:pt x="294144" y="300456"/>
                  </a:lnTo>
                  <a:lnTo>
                    <a:pt x="294932" y="299186"/>
                  </a:lnTo>
                  <a:lnTo>
                    <a:pt x="295732" y="297916"/>
                  </a:lnTo>
                  <a:lnTo>
                    <a:pt x="297141" y="296646"/>
                  </a:lnTo>
                  <a:lnTo>
                    <a:pt x="298030" y="295376"/>
                  </a:lnTo>
                  <a:lnTo>
                    <a:pt x="298577" y="295376"/>
                  </a:lnTo>
                  <a:lnTo>
                    <a:pt x="298729" y="294106"/>
                  </a:lnTo>
                  <a:lnTo>
                    <a:pt x="301294" y="294106"/>
                  </a:lnTo>
                  <a:lnTo>
                    <a:pt x="302247" y="292836"/>
                  </a:lnTo>
                  <a:lnTo>
                    <a:pt x="303352" y="289026"/>
                  </a:lnTo>
                  <a:lnTo>
                    <a:pt x="304685" y="289026"/>
                  </a:lnTo>
                  <a:lnTo>
                    <a:pt x="306730" y="286486"/>
                  </a:lnTo>
                  <a:lnTo>
                    <a:pt x="309003" y="286486"/>
                  </a:lnTo>
                  <a:lnTo>
                    <a:pt x="309486" y="283946"/>
                  </a:lnTo>
                  <a:lnTo>
                    <a:pt x="310095" y="283946"/>
                  </a:lnTo>
                  <a:lnTo>
                    <a:pt x="310375" y="282676"/>
                  </a:lnTo>
                  <a:lnTo>
                    <a:pt x="311073" y="282676"/>
                  </a:lnTo>
                  <a:lnTo>
                    <a:pt x="310680" y="281406"/>
                  </a:lnTo>
                  <a:lnTo>
                    <a:pt x="312661" y="281406"/>
                  </a:lnTo>
                  <a:lnTo>
                    <a:pt x="313105" y="280136"/>
                  </a:lnTo>
                  <a:lnTo>
                    <a:pt x="315112" y="280136"/>
                  </a:lnTo>
                  <a:lnTo>
                    <a:pt x="315150" y="278866"/>
                  </a:lnTo>
                  <a:lnTo>
                    <a:pt x="316649" y="278866"/>
                  </a:lnTo>
                  <a:lnTo>
                    <a:pt x="316763" y="277596"/>
                  </a:lnTo>
                  <a:lnTo>
                    <a:pt x="316852" y="276326"/>
                  </a:lnTo>
                  <a:lnTo>
                    <a:pt x="318287" y="276326"/>
                  </a:lnTo>
                  <a:lnTo>
                    <a:pt x="318909" y="275056"/>
                  </a:lnTo>
                  <a:lnTo>
                    <a:pt x="319341" y="275056"/>
                  </a:lnTo>
                  <a:lnTo>
                    <a:pt x="319671" y="273786"/>
                  </a:lnTo>
                  <a:lnTo>
                    <a:pt x="320344" y="273786"/>
                  </a:lnTo>
                  <a:lnTo>
                    <a:pt x="320776" y="272516"/>
                  </a:lnTo>
                  <a:lnTo>
                    <a:pt x="321411" y="272516"/>
                  </a:lnTo>
                  <a:lnTo>
                    <a:pt x="321589" y="271246"/>
                  </a:lnTo>
                  <a:lnTo>
                    <a:pt x="322567" y="269976"/>
                  </a:lnTo>
                  <a:lnTo>
                    <a:pt x="324650" y="269976"/>
                  </a:lnTo>
                  <a:lnTo>
                    <a:pt x="324840" y="268706"/>
                  </a:lnTo>
                  <a:lnTo>
                    <a:pt x="325932" y="266166"/>
                  </a:lnTo>
                  <a:lnTo>
                    <a:pt x="328764" y="264972"/>
                  </a:lnTo>
                  <a:lnTo>
                    <a:pt x="330339" y="263626"/>
                  </a:lnTo>
                  <a:lnTo>
                    <a:pt x="333184" y="261086"/>
                  </a:lnTo>
                  <a:lnTo>
                    <a:pt x="334187" y="258546"/>
                  </a:lnTo>
                  <a:lnTo>
                    <a:pt x="335559" y="257276"/>
                  </a:lnTo>
                  <a:lnTo>
                    <a:pt x="336054" y="256006"/>
                  </a:lnTo>
                  <a:lnTo>
                    <a:pt x="337896" y="256006"/>
                  </a:lnTo>
                  <a:lnTo>
                    <a:pt x="337883" y="254736"/>
                  </a:lnTo>
                  <a:lnTo>
                    <a:pt x="337705" y="253466"/>
                  </a:lnTo>
                  <a:lnTo>
                    <a:pt x="338493" y="253466"/>
                  </a:lnTo>
                  <a:lnTo>
                    <a:pt x="339293" y="252196"/>
                  </a:lnTo>
                  <a:lnTo>
                    <a:pt x="340093" y="252196"/>
                  </a:lnTo>
                  <a:lnTo>
                    <a:pt x="340334" y="250926"/>
                  </a:lnTo>
                  <a:lnTo>
                    <a:pt x="342849" y="250926"/>
                  </a:lnTo>
                  <a:lnTo>
                    <a:pt x="342226" y="248386"/>
                  </a:lnTo>
                  <a:lnTo>
                    <a:pt x="344424" y="248386"/>
                  </a:lnTo>
                  <a:lnTo>
                    <a:pt x="343966" y="247116"/>
                  </a:lnTo>
                  <a:lnTo>
                    <a:pt x="343839" y="245846"/>
                  </a:lnTo>
                  <a:lnTo>
                    <a:pt x="345401" y="245846"/>
                  </a:lnTo>
                  <a:lnTo>
                    <a:pt x="345490" y="244576"/>
                  </a:lnTo>
                  <a:lnTo>
                    <a:pt x="345592" y="243306"/>
                  </a:lnTo>
                  <a:lnTo>
                    <a:pt x="347980" y="243306"/>
                  </a:lnTo>
                  <a:lnTo>
                    <a:pt x="349072" y="240766"/>
                  </a:lnTo>
                  <a:lnTo>
                    <a:pt x="349592" y="240766"/>
                  </a:lnTo>
                  <a:lnTo>
                    <a:pt x="350443" y="239496"/>
                  </a:lnTo>
                  <a:lnTo>
                    <a:pt x="350634" y="238226"/>
                  </a:lnTo>
                  <a:lnTo>
                    <a:pt x="351802" y="238226"/>
                  </a:lnTo>
                  <a:lnTo>
                    <a:pt x="352552" y="236956"/>
                  </a:lnTo>
                  <a:lnTo>
                    <a:pt x="352780" y="236766"/>
                  </a:lnTo>
                  <a:lnTo>
                    <a:pt x="353021" y="236626"/>
                  </a:lnTo>
                  <a:lnTo>
                    <a:pt x="353225" y="236499"/>
                  </a:lnTo>
                  <a:lnTo>
                    <a:pt x="352996" y="236524"/>
                  </a:lnTo>
                  <a:lnTo>
                    <a:pt x="352628" y="236588"/>
                  </a:lnTo>
                  <a:lnTo>
                    <a:pt x="352501" y="235686"/>
                  </a:lnTo>
                  <a:lnTo>
                    <a:pt x="352704" y="235686"/>
                  </a:lnTo>
                  <a:lnTo>
                    <a:pt x="354698" y="236956"/>
                  </a:lnTo>
                  <a:lnTo>
                    <a:pt x="355219" y="235686"/>
                  </a:lnTo>
                  <a:lnTo>
                    <a:pt x="357111" y="233146"/>
                  </a:lnTo>
                  <a:lnTo>
                    <a:pt x="357530" y="231876"/>
                  </a:lnTo>
                  <a:lnTo>
                    <a:pt x="354368" y="231876"/>
                  </a:lnTo>
                  <a:lnTo>
                    <a:pt x="355434" y="231101"/>
                  </a:lnTo>
                  <a:lnTo>
                    <a:pt x="355536" y="230606"/>
                  </a:lnTo>
                  <a:lnTo>
                    <a:pt x="357962" y="230606"/>
                  </a:lnTo>
                  <a:lnTo>
                    <a:pt x="360807" y="230606"/>
                  </a:lnTo>
                  <a:lnTo>
                    <a:pt x="361302" y="229336"/>
                  </a:lnTo>
                  <a:lnTo>
                    <a:pt x="362470" y="228066"/>
                  </a:lnTo>
                  <a:lnTo>
                    <a:pt x="363385" y="228066"/>
                  </a:lnTo>
                  <a:lnTo>
                    <a:pt x="362737" y="226796"/>
                  </a:lnTo>
                  <a:lnTo>
                    <a:pt x="363321" y="226796"/>
                  </a:lnTo>
                  <a:lnTo>
                    <a:pt x="364972" y="228066"/>
                  </a:lnTo>
                  <a:lnTo>
                    <a:pt x="364502" y="226796"/>
                  </a:lnTo>
                  <a:lnTo>
                    <a:pt x="364045" y="225526"/>
                  </a:lnTo>
                  <a:lnTo>
                    <a:pt x="365861" y="225526"/>
                  </a:lnTo>
                  <a:lnTo>
                    <a:pt x="365493" y="224256"/>
                  </a:lnTo>
                  <a:lnTo>
                    <a:pt x="367499" y="224256"/>
                  </a:lnTo>
                  <a:lnTo>
                    <a:pt x="366674" y="222986"/>
                  </a:lnTo>
                  <a:lnTo>
                    <a:pt x="367626" y="221716"/>
                  </a:lnTo>
                  <a:lnTo>
                    <a:pt x="368541" y="221716"/>
                  </a:lnTo>
                  <a:lnTo>
                    <a:pt x="369430" y="220446"/>
                  </a:lnTo>
                  <a:lnTo>
                    <a:pt x="370166" y="220446"/>
                  </a:lnTo>
                  <a:lnTo>
                    <a:pt x="370954" y="219176"/>
                  </a:lnTo>
                  <a:lnTo>
                    <a:pt x="371690" y="219176"/>
                  </a:lnTo>
                  <a:lnTo>
                    <a:pt x="371665" y="217906"/>
                  </a:lnTo>
                  <a:lnTo>
                    <a:pt x="373126" y="216636"/>
                  </a:lnTo>
                  <a:lnTo>
                    <a:pt x="374421" y="215366"/>
                  </a:lnTo>
                  <a:lnTo>
                    <a:pt x="375399" y="215366"/>
                  </a:lnTo>
                  <a:lnTo>
                    <a:pt x="376339" y="214096"/>
                  </a:lnTo>
                  <a:lnTo>
                    <a:pt x="377190" y="211556"/>
                  </a:lnTo>
                  <a:lnTo>
                    <a:pt x="381571" y="211556"/>
                  </a:lnTo>
                  <a:lnTo>
                    <a:pt x="381723" y="212826"/>
                  </a:lnTo>
                  <a:lnTo>
                    <a:pt x="382511" y="212826"/>
                  </a:lnTo>
                  <a:lnTo>
                    <a:pt x="384200" y="214096"/>
                  </a:lnTo>
                  <a:lnTo>
                    <a:pt x="385572" y="214096"/>
                  </a:lnTo>
                  <a:lnTo>
                    <a:pt x="386956" y="215366"/>
                  </a:lnTo>
                  <a:lnTo>
                    <a:pt x="388086" y="216636"/>
                  </a:lnTo>
                  <a:lnTo>
                    <a:pt x="391312" y="216636"/>
                  </a:lnTo>
                  <a:lnTo>
                    <a:pt x="392150" y="217906"/>
                  </a:lnTo>
                  <a:lnTo>
                    <a:pt x="393280" y="217906"/>
                  </a:lnTo>
                  <a:lnTo>
                    <a:pt x="395198" y="219176"/>
                  </a:lnTo>
                  <a:lnTo>
                    <a:pt x="397002" y="219176"/>
                  </a:lnTo>
                  <a:lnTo>
                    <a:pt x="397649" y="220446"/>
                  </a:lnTo>
                  <a:lnTo>
                    <a:pt x="398957" y="219176"/>
                  </a:lnTo>
                  <a:lnTo>
                    <a:pt x="398843" y="220446"/>
                  </a:lnTo>
                  <a:lnTo>
                    <a:pt x="400799" y="220446"/>
                  </a:lnTo>
                  <a:lnTo>
                    <a:pt x="402170" y="221716"/>
                  </a:lnTo>
                  <a:lnTo>
                    <a:pt x="403885" y="222986"/>
                  </a:lnTo>
                  <a:lnTo>
                    <a:pt x="404863" y="222986"/>
                  </a:lnTo>
                  <a:lnTo>
                    <a:pt x="405803" y="224256"/>
                  </a:lnTo>
                  <a:lnTo>
                    <a:pt x="407695" y="224256"/>
                  </a:lnTo>
                  <a:lnTo>
                    <a:pt x="408292" y="225526"/>
                  </a:lnTo>
                  <a:lnTo>
                    <a:pt x="410667" y="225526"/>
                  </a:lnTo>
                  <a:lnTo>
                    <a:pt x="411060" y="226796"/>
                  </a:lnTo>
                  <a:lnTo>
                    <a:pt x="411822" y="226796"/>
                  </a:lnTo>
                  <a:lnTo>
                    <a:pt x="412711" y="228066"/>
                  </a:lnTo>
                  <a:lnTo>
                    <a:pt x="416572" y="228066"/>
                  </a:lnTo>
                  <a:lnTo>
                    <a:pt x="418579" y="229336"/>
                  </a:lnTo>
                  <a:lnTo>
                    <a:pt x="420293" y="230606"/>
                  </a:lnTo>
                  <a:lnTo>
                    <a:pt x="423138" y="230606"/>
                  </a:lnTo>
                  <a:lnTo>
                    <a:pt x="425043" y="233146"/>
                  </a:lnTo>
                  <a:lnTo>
                    <a:pt x="427240" y="233146"/>
                  </a:lnTo>
                  <a:lnTo>
                    <a:pt x="427697" y="234416"/>
                  </a:lnTo>
                  <a:lnTo>
                    <a:pt x="428129" y="234416"/>
                  </a:lnTo>
                  <a:lnTo>
                    <a:pt x="428218" y="235686"/>
                  </a:lnTo>
                  <a:lnTo>
                    <a:pt x="431330" y="235686"/>
                  </a:lnTo>
                  <a:lnTo>
                    <a:pt x="431888" y="236956"/>
                  </a:lnTo>
                  <a:lnTo>
                    <a:pt x="435025" y="236956"/>
                  </a:lnTo>
                  <a:lnTo>
                    <a:pt x="436245" y="238226"/>
                  </a:lnTo>
                  <a:lnTo>
                    <a:pt x="438797" y="238226"/>
                  </a:lnTo>
                  <a:lnTo>
                    <a:pt x="440080" y="239496"/>
                  </a:lnTo>
                  <a:lnTo>
                    <a:pt x="441871" y="240766"/>
                  </a:lnTo>
                  <a:lnTo>
                    <a:pt x="443153" y="240766"/>
                  </a:lnTo>
                  <a:lnTo>
                    <a:pt x="444055" y="242036"/>
                  </a:lnTo>
                  <a:lnTo>
                    <a:pt x="444715" y="240766"/>
                  </a:lnTo>
                  <a:lnTo>
                    <a:pt x="445389" y="242036"/>
                  </a:lnTo>
                  <a:lnTo>
                    <a:pt x="446684" y="242036"/>
                  </a:lnTo>
                  <a:lnTo>
                    <a:pt x="448335" y="243306"/>
                  </a:lnTo>
                  <a:lnTo>
                    <a:pt x="449427" y="243306"/>
                  </a:lnTo>
                  <a:lnTo>
                    <a:pt x="450380" y="244576"/>
                  </a:lnTo>
                  <a:lnTo>
                    <a:pt x="451294" y="244576"/>
                  </a:lnTo>
                  <a:lnTo>
                    <a:pt x="452310" y="245846"/>
                  </a:lnTo>
                  <a:lnTo>
                    <a:pt x="453275" y="244576"/>
                  </a:lnTo>
                  <a:lnTo>
                    <a:pt x="454190" y="245846"/>
                  </a:lnTo>
                  <a:lnTo>
                    <a:pt x="454990" y="245846"/>
                  </a:lnTo>
                  <a:lnTo>
                    <a:pt x="457200" y="247116"/>
                  </a:lnTo>
                  <a:lnTo>
                    <a:pt x="458622" y="248386"/>
                  </a:lnTo>
                  <a:lnTo>
                    <a:pt x="461416" y="248386"/>
                  </a:lnTo>
                  <a:lnTo>
                    <a:pt x="462572" y="249656"/>
                  </a:lnTo>
                  <a:lnTo>
                    <a:pt x="465721" y="249656"/>
                  </a:lnTo>
                  <a:lnTo>
                    <a:pt x="466305" y="252196"/>
                  </a:lnTo>
                  <a:lnTo>
                    <a:pt x="470954" y="252196"/>
                  </a:lnTo>
                  <a:lnTo>
                    <a:pt x="471068" y="253466"/>
                  </a:lnTo>
                  <a:lnTo>
                    <a:pt x="472478" y="253466"/>
                  </a:lnTo>
                  <a:lnTo>
                    <a:pt x="473646" y="254736"/>
                  </a:lnTo>
                  <a:lnTo>
                    <a:pt x="474713" y="256006"/>
                  </a:lnTo>
                  <a:lnTo>
                    <a:pt x="478091" y="256006"/>
                  </a:lnTo>
                  <a:lnTo>
                    <a:pt x="478675" y="257276"/>
                  </a:lnTo>
                  <a:lnTo>
                    <a:pt x="481126" y="257276"/>
                  </a:lnTo>
                  <a:lnTo>
                    <a:pt x="483146" y="258546"/>
                  </a:lnTo>
                  <a:lnTo>
                    <a:pt x="486448" y="258546"/>
                  </a:lnTo>
                  <a:lnTo>
                    <a:pt x="487756" y="259816"/>
                  </a:lnTo>
                  <a:lnTo>
                    <a:pt x="490016" y="261086"/>
                  </a:lnTo>
                  <a:lnTo>
                    <a:pt x="491794" y="261086"/>
                  </a:lnTo>
                  <a:lnTo>
                    <a:pt x="493814" y="261086"/>
                  </a:lnTo>
                  <a:lnTo>
                    <a:pt x="496112" y="262356"/>
                  </a:lnTo>
                  <a:lnTo>
                    <a:pt x="496316" y="261086"/>
                  </a:lnTo>
                  <a:lnTo>
                    <a:pt x="497116" y="259816"/>
                  </a:lnTo>
                  <a:lnTo>
                    <a:pt x="497598" y="259816"/>
                  </a:lnTo>
                  <a:lnTo>
                    <a:pt x="497903" y="258546"/>
                  </a:lnTo>
                  <a:lnTo>
                    <a:pt x="497319" y="258546"/>
                  </a:lnTo>
                  <a:lnTo>
                    <a:pt x="497967" y="257276"/>
                  </a:lnTo>
                  <a:lnTo>
                    <a:pt x="496633" y="257276"/>
                  </a:lnTo>
                  <a:lnTo>
                    <a:pt x="496709" y="256006"/>
                  </a:lnTo>
                  <a:lnTo>
                    <a:pt x="495160" y="256006"/>
                  </a:lnTo>
                  <a:lnTo>
                    <a:pt x="494322" y="254736"/>
                  </a:lnTo>
                  <a:lnTo>
                    <a:pt x="494665" y="254736"/>
                  </a:lnTo>
                  <a:lnTo>
                    <a:pt x="493039" y="253466"/>
                  </a:lnTo>
                  <a:lnTo>
                    <a:pt x="492226" y="253466"/>
                  </a:lnTo>
                  <a:lnTo>
                    <a:pt x="489204" y="252196"/>
                  </a:lnTo>
                  <a:lnTo>
                    <a:pt x="484822" y="250926"/>
                  </a:lnTo>
                  <a:lnTo>
                    <a:pt x="479171" y="248386"/>
                  </a:lnTo>
                  <a:lnTo>
                    <a:pt x="478383" y="248386"/>
                  </a:lnTo>
                  <a:lnTo>
                    <a:pt x="477672" y="247116"/>
                  </a:lnTo>
                  <a:lnTo>
                    <a:pt x="476669" y="247116"/>
                  </a:lnTo>
                  <a:lnTo>
                    <a:pt x="476478" y="245846"/>
                  </a:lnTo>
                  <a:lnTo>
                    <a:pt x="473951" y="245846"/>
                  </a:lnTo>
                  <a:lnTo>
                    <a:pt x="472973" y="244576"/>
                  </a:lnTo>
                  <a:lnTo>
                    <a:pt x="470090" y="243306"/>
                  </a:lnTo>
                  <a:lnTo>
                    <a:pt x="467042" y="243306"/>
                  </a:lnTo>
                  <a:lnTo>
                    <a:pt x="462838" y="239496"/>
                  </a:lnTo>
                  <a:lnTo>
                    <a:pt x="458012" y="239496"/>
                  </a:lnTo>
                  <a:lnTo>
                    <a:pt x="457466" y="238226"/>
                  </a:lnTo>
                  <a:lnTo>
                    <a:pt x="456450" y="236956"/>
                  </a:lnTo>
                  <a:lnTo>
                    <a:pt x="452945" y="236956"/>
                  </a:lnTo>
                  <a:lnTo>
                    <a:pt x="451942" y="235686"/>
                  </a:lnTo>
                  <a:lnTo>
                    <a:pt x="449237" y="235686"/>
                  </a:lnTo>
                  <a:lnTo>
                    <a:pt x="448259" y="234416"/>
                  </a:lnTo>
                  <a:lnTo>
                    <a:pt x="446976" y="233146"/>
                  </a:lnTo>
                  <a:lnTo>
                    <a:pt x="443649" y="233146"/>
                  </a:lnTo>
                  <a:lnTo>
                    <a:pt x="442582" y="230606"/>
                  </a:lnTo>
                  <a:lnTo>
                    <a:pt x="439864" y="230606"/>
                  </a:lnTo>
                  <a:lnTo>
                    <a:pt x="438645" y="229336"/>
                  </a:lnTo>
                  <a:lnTo>
                    <a:pt x="436626" y="229336"/>
                  </a:lnTo>
                  <a:lnTo>
                    <a:pt x="434022" y="228066"/>
                  </a:lnTo>
                  <a:lnTo>
                    <a:pt x="433412" y="228066"/>
                  </a:lnTo>
                  <a:lnTo>
                    <a:pt x="432562" y="226796"/>
                  </a:lnTo>
                  <a:lnTo>
                    <a:pt x="432244" y="226796"/>
                  </a:lnTo>
                  <a:lnTo>
                    <a:pt x="431482" y="228066"/>
                  </a:lnTo>
                  <a:lnTo>
                    <a:pt x="431406" y="226796"/>
                  </a:lnTo>
                  <a:lnTo>
                    <a:pt x="431330" y="225526"/>
                  </a:lnTo>
                  <a:lnTo>
                    <a:pt x="430745" y="226796"/>
                  </a:lnTo>
                  <a:lnTo>
                    <a:pt x="430542" y="225526"/>
                  </a:lnTo>
                  <a:lnTo>
                    <a:pt x="428955" y="225526"/>
                  </a:lnTo>
                  <a:lnTo>
                    <a:pt x="428726" y="224256"/>
                  </a:lnTo>
                  <a:lnTo>
                    <a:pt x="426326" y="224256"/>
                  </a:lnTo>
                  <a:lnTo>
                    <a:pt x="423570" y="222986"/>
                  </a:lnTo>
                  <a:lnTo>
                    <a:pt x="420547" y="220446"/>
                  </a:lnTo>
                  <a:lnTo>
                    <a:pt x="417728" y="219176"/>
                  </a:lnTo>
                  <a:lnTo>
                    <a:pt x="416636" y="219176"/>
                  </a:lnTo>
                  <a:lnTo>
                    <a:pt x="416445" y="220446"/>
                  </a:lnTo>
                  <a:lnTo>
                    <a:pt x="415874" y="219176"/>
                  </a:lnTo>
                  <a:lnTo>
                    <a:pt x="415404" y="217906"/>
                  </a:lnTo>
                  <a:lnTo>
                    <a:pt x="411886" y="217906"/>
                  </a:lnTo>
                  <a:lnTo>
                    <a:pt x="410705" y="216636"/>
                  </a:lnTo>
                  <a:lnTo>
                    <a:pt x="410184" y="216636"/>
                  </a:lnTo>
                  <a:lnTo>
                    <a:pt x="408533" y="215366"/>
                  </a:lnTo>
                  <a:lnTo>
                    <a:pt x="405803" y="215366"/>
                  </a:lnTo>
                  <a:lnTo>
                    <a:pt x="405295" y="214096"/>
                  </a:lnTo>
                  <a:lnTo>
                    <a:pt x="405015" y="215366"/>
                  </a:lnTo>
                  <a:lnTo>
                    <a:pt x="405066" y="212826"/>
                  </a:lnTo>
                  <a:lnTo>
                    <a:pt x="404456" y="212826"/>
                  </a:lnTo>
                  <a:lnTo>
                    <a:pt x="404253" y="214096"/>
                  </a:lnTo>
                  <a:lnTo>
                    <a:pt x="404152" y="212826"/>
                  </a:lnTo>
                  <a:lnTo>
                    <a:pt x="402844" y="212826"/>
                  </a:lnTo>
                  <a:lnTo>
                    <a:pt x="400151" y="211556"/>
                  </a:lnTo>
                  <a:lnTo>
                    <a:pt x="397916" y="210286"/>
                  </a:lnTo>
                  <a:lnTo>
                    <a:pt x="395668" y="210286"/>
                  </a:lnTo>
                  <a:lnTo>
                    <a:pt x="391287" y="209016"/>
                  </a:lnTo>
                  <a:lnTo>
                    <a:pt x="389280" y="206476"/>
                  </a:lnTo>
                  <a:lnTo>
                    <a:pt x="387502" y="206476"/>
                  </a:lnTo>
                  <a:lnTo>
                    <a:pt x="383857" y="203936"/>
                  </a:lnTo>
                  <a:lnTo>
                    <a:pt x="386029" y="202666"/>
                  </a:lnTo>
                  <a:lnTo>
                    <a:pt x="388048" y="202666"/>
                  </a:lnTo>
                  <a:lnTo>
                    <a:pt x="388810" y="201396"/>
                  </a:lnTo>
                  <a:lnTo>
                    <a:pt x="395236" y="201396"/>
                  </a:lnTo>
                  <a:lnTo>
                    <a:pt x="395325" y="200126"/>
                  </a:lnTo>
                  <a:lnTo>
                    <a:pt x="397167" y="200126"/>
                  </a:lnTo>
                  <a:lnTo>
                    <a:pt x="397433" y="198856"/>
                  </a:lnTo>
                  <a:lnTo>
                    <a:pt x="398678" y="200126"/>
                  </a:lnTo>
                  <a:lnTo>
                    <a:pt x="399415" y="198856"/>
                  </a:lnTo>
                  <a:lnTo>
                    <a:pt x="399732" y="200126"/>
                  </a:lnTo>
                  <a:lnTo>
                    <a:pt x="402259" y="200126"/>
                  </a:lnTo>
                  <a:lnTo>
                    <a:pt x="402297" y="198856"/>
                  </a:lnTo>
                  <a:lnTo>
                    <a:pt x="402475" y="198856"/>
                  </a:lnTo>
                  <a:lnTo>
                    <a:pt x="403796" y="197586"/>
                  </a:lnTo>
                  <a:lnTo>
                    <a:pt x="411340" y="197586"/>
                  </a:lnTo>
                  <a:lnTo>
                    <a:pt x="412711" y="196316"/>
                  </a:lnTo>
                  <a:lnTo>
                    <a:pt x="414642" y="196316"/>
                  </a:lnTo>
                  <a:lnTo>
                    <a:pt x="414642" y="195046"/>
                  </a:lnTo>
                  <a:lnTo>
                    <a:pt x="415226" y="195046"/>
                  </a:lnTo>
                  <a:lnTo>
                    <a:pt x="415290" y="193776"/>
                  </a:lnTo>
                  <a:lnTo>
                    <a:pt x="415404" y="195046"/>
                  </a:lnTo>
                  <a:lnTo>
                    <a:pt x="416509" y="193776"/>
                  </a:lnTo>
                  <a:lnTo>
                    <a:pt x="423392" y="193776"/>
                  </a:lnTo>
                  <a:lnTo>
                    <a:pt x="424141" y="192506"/>
                  </a:lnTo>
                  <a:lnTo>
                    <a:pt x="424789" y="191236"/>
                  </a:lnTo>
                  <a:lnTo>
                    <a:pt x="427240" y="191236"/>
                  </a:lnTo>
                  <a:lnTo>
                    <a:pt x="428764" y="189966"/>
                  </a:lnTo>
                  <a:lnTo>
                    <a:pt x="431482" y="188696"/>
                  </a:lnTo>
                  <a:lnTo>
                    <a:pt x="432930" y="188696"/>
                  </a:lnTo>
                  <a:lnTo>
                    <a:pt x="433197" y="187426"/>
                  </a:lnTo>
                  <a:lnTo>
                    <a:pt x="437438" y="187426"/>
                  </a:lnTo>
                  <a:lnTo>
                    <a:pt x="438988" y="186372"/>
                  </a:lnTo>
                  <a:lnTo>
                    <a:pt x="439648" y="184886"/>
                  </a:lnTo>
                  <a:lnTo>
                    <a:pt x="440372" y="184886"/>
                  </a:lnTo>
                  <a:lnTo>
                    <a:pt x="444652" y="184886"/>
                  </a:lnTo>
                  <a:lnTo>
                    <a:pt x="446087" y="183616"/>
                  </a:lnTo>
                  <a:lnTo>
                    <a:pt x="447357" y="182346"/>
                  </a:lnTo>
                  <a:lnTo>
                    <a:pt x="451116" y="182346"/>
                  </a:lnTo>
                  <a:lnTo>
                    <a:pt x="451942" y="181076"/>
                  </a:lnTo>
                  <a:lnTo>
                    <a:pt x="452907" y="181076"/>
                  </a:lnTo>
                  <a:lnTo>
                    <a:pt x="453034" y="179806"/>
                  </a:lnTo>
                  <a:lnTo>
                    <a:pt x="453224" y="181076"/>
                  </a:lnTo>
                  <a:lnTo>
                    <a:pt x="453771" y="181076"/>
                  </a:lnTo>
                  <a:lnTo>
                    <a:pt x="455637" y="179806"/>
                  </a:lnTo>
                  <a:lnTo>
                    <a:pt x="457250" y="178536"/>
                  </a:lnTo>
                  <a:lnTo>
                    <a:pt x="460311" y="178536"/>
                  </a:lnTo>
                  <a:lnTo>
                    <a:pt x="460006" y="177266"/>
                  </a:lnTo>
                  <a:lnTo>
                    <a:pt x="463511" y="177266"/>
                  </a:lnTo>
                  <a:lnTo>
                    <a:pt x="464286" y="175996"/>
                  </a:lnTo>
                  <a:lnTo>
                    <a:pt x="465721" y="175996"/>
                  </a:lnTo>
                  <a:lnTo>
                    <a:pt x="466026" y="174726"/>
                  </a:lnTo>
                  <a:lnTo>
                    <a:pt x="470154" y="174726"/>
                  </a:lnTo>
                  <a:lnTo>
                    <a:pt x="472071" y="173456"/>
                  </a:lnTo>
                  <a:lnTo>
                    <a:pt x="472973" y="172186"/>
                  </a:lnTo>
                  <a:lnTo>
                    <a:pt x="475081" y="173456"/>
                  </a:lnTo>
                  <a:lnTo>
                    <a:pt x="474726" y="172186"/>
                  </a:lnTo>
                  <a:lnTo>
                    <a:pt x="474370" y="170916"/>
                  </a:lnTo>
                  <a:lnTo>
                    <a:pt x="475983" y="170916"/>
                  </a:lnTo>
                  <a:lnTo>
                    <a:pt x="476567" y="172186"/>
                  </a:lnTo>
                  <a:lnTo>
                    <a:pt x="476478" y="170916"/>
                  </a:lnTo>
                  <a:lnTo>
                    <a:pt x="478802" y="170916"/>
                  </a:lnTo>
                  <a:lnTo>
                    <a:pt x="480123" y="172186"/>
                  </a:lnTo>
                  <a:lnTo>
                    <a:pt x="479361" y="170916"/>
                  </a:lnTo>
                  <a:lnTo>
                    <a:pt x="481063" y="169646"/>
                  </a:lnTo>
                  <a:lnTo>
                    <a:pt x="485063" y="169646"/>
                  </a:lnTo>
                  <a:lnTo>
                    <a:pt x="485013" y="168376"/>
                  </a:lnTo>
                  <a:lnTo>
                    <a:pt x="485838" y="168376"/>
                  </a:lnTo>
                  <a:lnTo>
                    <a:pt x="486448" y="167106"/>
                  </a:lnTo>
                  <a:lnTo>
                    <a:pt x="489623" y="167106"/>
                  </a:lnTo>
                  <a:lnTo>
                    <a:pt x="491058" y="165836"/>
                  </a:lnTo>
                  <a:lnTo>
                    <a:pt x="493331" y="165836"/>
                  </a:lnTo>
                  <a:lnTo>
                    <a:pt x="493445" y="164566"/>
                  </a:lnTo>
                  <a:lnTo>
                    <a:pt x="494233" y="164566"/>
                  </a:lnTo>
                  <a:lnTo>
                    <a:pt x="494944" y="165836"/>
                  </a:lnTo>
                  <a:lnTo>
                    <a:pt x="495528" y="165836"/>
                  </a:lnTo>
                  <a:lnTo>
                    <a:pt x="495617" y="164566"/>
                  </a:lnTo>
                  <a:lnTo>
                    <a:pt x="498068" y="164566"/>
                  </a:lnTo>
                  <a:lnTo>
                    <a:pt x="498792" y="163296"/>
                  </a:lnTo>
                  <a:lnTo>
                    <a:pt x="500570" y="163296"/>
                  </a:lnTo>
                  <a:lnTo>
                    <a:pt x="500875" y="162026"/>
                  </a:lnTo>
                  <a:lnTo>
                    <a:pt x="502920" y="162026"/>
                  </a:lnTo>
                  <a:lnTo>
                    <a:pt x="503262" y="160756"/>
                  </a:lnTo>
                  <a:lnTo>
                    <a:pt x="504685" y="162026"/>
                  </a:lnTo>
                  <a:lnTo>
                    <a:pt x="506857" y="162026"/>
                  </a:lnTo>
                  <a:lnTo>
                    <a:pt x="507936" y="160756"/>
                  </a:lnTo>
                  <a:lnTo>
                    <a:pt x="510108" y="160756"/>
                  </a:lnTo>
                  <a:lnTo>
                    <a:pt x="510133" y="159486"/>
                  </a:lnTo>
                  <a:lnTo>
                    <a:pt x="511238" y="159486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070484" y="2774302"/>
              <a:ext cx="412115" cy="538480"/>
            </a:xfrm>
            <a:custGeom>
              <a:avLst/>
              <a:gdLst/>
              <a:ahLst/>
              <a:cxnLst/>
              <a:rect l="l" t="t" r="r" b="b"/>
              <a:pathLst>
                <a:path w="412115" h="538479">
                  <a:moveTo>
                    <a:pt x="406" y="538022"/>
                  </a:moveTo>
                  <a:lnTo>
                    <a:pt x="127" y="537984"/>
                  </a:lnTo>
                  <a:lnTo>
                    <a:pt x="0" y="537984"/>
                  </a:lnTo>
                  <a:lnTo>
                    <a:pt x="88" y="538162"/>
                  </a:lnTo>
                  <a:lnTo>
                    <a:pt x="304" y="538073"/>
                  </a:lnTo>
                  <a:close/>
                </a:path>
                <a:path w="412115" h="538479">
                  <a:moveTo>
                    <a:pt x="36499" y="494372"/>
                  </a:moveTo>
                  <a:lnTo>
                    <a:pt x="36195" y="493915"/>
                  </a:lnTo>
                  <a:lnTo>
                    <a:pt x="35953" y="494068"/>
                  </a:lnTo>
                  <a:lnTo>
                    <a:pt x="35890" y="494372"/>
                  </a:lnTo>
                  <a:lnTo>
                    <a:pt x="36461" y="494499"/>
                  </a:lnTo>
                  <a:lnTo>
                    <a:pt x="36499" y="494372"/>
                  </a:lnTo>
                  <a:close/>
                </a:path>
                <a:path w="412115" h="538479">
                  <a:moveTo>
                    <a:pt x="37325" y="493801"/>
                  </a:moveTo>
                  <a:lnTo>
                    <a:pt x="37185" y="493852"/>
                  </a:lnTo>
                  <a:lnTo>
                    <a:pt x="37325" y="493801"/>
                  </a:lnTo>
                  <a:close/>
                </a:path>
                <a:path w="412115" h="538479">
                  <a:moveTo>
                    <a:pt x="38315" y="492658"/>
                  </a:moveTo>
                  <a:lnTo>
                    <a:pt x="38239" y="492391"/>
                  </a:lnTo>
                  <a:lnTo>
                    <a:pt x="38163" y="492163"/>
                  </a:lnTo>
                  <a:lnTo>
                    <a:pt x="38125" y="491959"/>
                  </a:lnTo>
                  <a:lnTo>
                    <a:pt x="37922" y="491959"/>
                  </a:lnTo>
                  <a:lnTo>
                    <a:pt x="38061" y="492163"/>
                  </a:lnTo>
                  <a:lnTo>
                    <a:pt x="38163" y="492391"/>
                  </a:lnTo>
                  <a:lnTo>
                    <a:pt x="38315" y="492658"/>
                  </a:lnTo>
                  <a:close/>
                </a:path>
                <a:path w="412115" h="538479">
                  <a:moveTo>
                    <a:pt x="38506" y="493001"/>
                  </a:moveTo>
                  <a:lnTo>
                    <a:pt x="38392" y="492810"/>
                  </a:lnTo>
                  <a:lnTo>
                    <a:pt x="38328" y="492658"/>
                  </a:lnTo>
                  <a:lnTo>
                    <a:pt x="38303" y="492810"/>
                  </a:lnTo>
                  <a:lnTo>
                    <a:pt x="38328" y="492963"/>
                  </a:lnTo>
                  <a:lnTo>
                    <a:pt x="38455" y="492988"/>
                  </a:lnTo>
                  <a:close/>
                </a:path>
                <a:path w="412115" h="538479">
                  <a:moveTo>
                    <a:pt x="57264" y="468718"/>
                  </a:moveTo>
                  <a:lnTo>
                    <a:pt x="57137" y="468566"/>
                  </a:lnTo>
                  <a:lnTo>
                    <a:pt x="57073" y="468693"/>
                  </a:lnTo>
                  <a:lnTo>
                    <a:pt x="57264" y="468718"/>
                  </a:lnTo>
                  <a:close/>
                </a:path>
                <a:path w="412115" h="538479">
                  <a:moveTo>
                    <a:pt x="63639" y="787"/>
                  </a:moveTo>
                  <a:lnTo>
                    <a:pt x="63487" y="698"/>
                  </a:lnTo>
                  <a:lnTo>
                    <a:pt x="63119" y="546"/>
                  </a:lnTo>
                  <a:lnTo>
                    <a:pt x="63233" y="812"/>
                  </a:lnTo>
                  <a:lnTo>
                    <a:pt x="63398" y="787"/>
                  </a:lnTo>
                  <a:lnTo>
                    <a:pt x="63639" y="787"/>
                  </a:lnTo>
                  <a:close/>
                </a:path>
                <a:path w="412115" h="538479">
                  <a:moveTo>
                    <a:pt x="66789" y="63"/>
                  </a:moveTo>
                  <a:lnTo>
                    <a:pt x="66662" y="38"/>
                  </a:lnTo>
                  <a:lnTo>
                    <a:pt x="66395" y="38"/>
                  </a:lnTo>
                  <a:lnTo>
                    <a:pt x="66116" y="0"/>
                  </a:lnTo>
                  <a:lnTo>
                    <a:pt x="65874" y="0"/>
                  </a:lnTo>
                  <a:lnTo>
                    <a:pt x="65659" y="38"/>
                  </a:lnTo>
                  <a:lnTo>
                    <a:pt x="65747" y="254"/>
                  </a:lnTo>
                  <a:lnTo>
                    <a:pt x="65938" y="215"/>
                  </a:lnTo>
                  <a:lnTo>
                    <a:pt x="66205" y="215"/>
                  </a:lnTo>
                  <a:lnTo>
                    <a:pt x="66459" y="152"/>
                  </a:lnTo>
                  <a:lnTo>
                    <a:pt x="66611" y="101"/>
                  </a:lnTo>
                  <a:lnTo>
                    <a:pt x="66789" y="63"/>
                  </a:lnTo>
                  <a:close/>
                </a:path>
                <a:path w="412115" h="538479">
                  <a:moveTo>
                    <a:pt x="67462" y="454291"/>
                  </a:moveTo>
                  <a:lnTo>
                    <a:pt x="67310" y="454469"/>
                  </a:lnTo>
                  <a:lnTo>
                    <a:pt x="67119" y="454596"/>
                  </a:lnTo>
                  <a:lnTo>
                    <a:pt x="67221" y="454787"/>
                  </a:lnTo>
                  <a:lnTo>
                    <a:pt x="67310" y="454634"/>
                  </a:lnTo>
                  <a:lnTo>
                    <a:pt x="67437" y="454469"/>
                  </a:lnTo>
                  <a:lnTo>
                    <a:pt x="67462" y="454291"/>
                  </a:lnTo>
                  <a:close/>
                </a:path>
                <a:path w="412115" h="538479">
                  <a:moveTo>
                    <a:pt x="73279" y="5664"/>
                  </a:moveTo>
                  <a:lnTo>
                    <a:pt x="73063" y="5537"/>
                  </a:lnTo>
                  <a:lnTo>
                    <a:pt x="72872" y="5384"/>
                  </a:lnTo>
                  <a:lnTo>
                    <a:pt x="72720" y="5232"/>
                  </a:lnTo>
                  <a:lnTo>
                    <a:pt x="72783" y="5410"/>
                  </a:lnTo>
                  <a:lnTo>
                    <a:pt x="72910" y="5473"/>
                  </a:lnTo>
                  <a:lnTo>
                    <a:pt x="73279" y="5664"/>
                  </a:lnTo>
                  <a:close/>
                </a:path>
                <a:path w="412115" h="538479">
                  <a:moveTo>
                    <a:pt x="82448" y="437426"/>
                  </a:moveTo>
                  <a:lnTo>
                    <a:pt x="82384" y="437299"/>
                  </a:lnTo>
                  <a:lnTo>
                    <a:pt x="82207" y="437121"/>
                  </a:lnTo>
                  <a:lnTo>
                    <a:pt x="82080" y="437007"/>
                  </a:lnTo>
                  <a:lnTo>
                    <a:pt x="81864" y="437007"/>
                  </a:lnTo>
                  <a:lnTo>
                    <a:pt x="81724" y="437095"/>
                  </a:lnTo>
                  <a:lnTo>
                    <a:pt x="81711" y="437248"/>
                  </a:lnTo>
                  <a:lnTo>
                    <a:pt x="81711" y="437426"/>
                  </a:lnTo>
                  <a:lnTo>
                    <a:pt x="81965" y="437438"/>
                  </a:lnTo>
                  <a:lnTo>
                    <a:pt x="82181" y="437438"/>
                  </a:lnTo>
                  <a:lnTo>
                    <a:pt x="82448" y="437426"/>
                  </a:lnTo>
                  <a:close/>
                </a:path>
                <a:path w="412115" h="538479">
                  <a:moveTo>
                    <a:pt x="98120" y="28498"/>
                  </a:moveTo>
                  <a:lnTo>
                    <a:pt x="97942" y="28219"/>
                  </a:lnTo>
                  <a:lnTo>
                    <a:pt x="97904" y="28384"/>
                  </a:lnTo>
                  <a:lnTo>
                    <a:pt x="98120" y="28498"/>
                  </a:lnTo>
                  <a:close/>
                </a:path>
                <a:path w="412115" h="538479">
                  <a:moveTo>
                    <a:pt x="109855" y="39776"/>
                  </a:moveTo>
                  <a:lnTo>
                    <a:pt x="109728" y="39763"/>
                  </a:lnTo>
                  <a:lnTo>
                    <a:pt x="109550" y="39763"/>
                  </a:lnTo>
                  <a:lnTo>
                    <a:pt x="109397" y="39738"/>
                  </a:lnTo>
                  <a:lnTo>
                    <a:pt x="109435" y="39928"/>
                  </a:lnTo>
                  <a:lnTo>
                    <a:pt x="109613" y="39928"/>
                  </a:lnTo>
                  <a:lnTo>
                    <a:pt x="109740" y="39839"/>
                  </a:lnTo>
                  <a:close/>
                </a:path>
                <a:path w="412115" h="538479">
                  <a:moveTo>
                    <a:pt x="122682" y="52908"/>
                  </a:moveTo>
                  <a:lnTo>
                    <a:pt x="122491" y="52781"/>
                  </a:lnTo>
                  <a:lnTo>
                    <a:pt x="122313" y="52641"/>
                  </a:lnTo>
                  <a:lnTo>
                    <a:pt x="122123" y="52514"/>
                  </a:lnTo>
                  <a:lnTo>
                    <a:pt x="122212" y="52692"/>
                  </a:lnTo>
                  <a:lnTo>
                    <a:pt x="122466" y="52793"/>
                  </a:lnTo>
                  <a:lnTo>
                    <a:pt x="122682" y="52908"/>
                  </a:lnTo>
                  <a:close/>
                </a:path>
                <a:path w="412115" h="538479">
                  <a:moveTo>
                    <a:pt x="129095" y="379526"/>
                  </a:moveTo>
                  <a:lnTo>
                    <a:pt x="128968" y="379539"/>
                  </a:lnTo>
                  <a:lnTo>
                    <a:pt x="128841" y="379539"/>
                  </a:lnTo>
                  <a:lnTo>
                    <a:pt x="128663" y="379564"/>
                  </a:lnTo>
                  <a:lnTo>
                    <a:pt x="128778" y="379780"/>
                  </a:lnTo>
                  <a:lnTo>
                    <a:pt x="128968" y="379603"/>
                  </a:lnTo>
                  <a:lnTo>
                    <a:pt x="129095" y="379526"/>
                  </a:lnTo>
                  <a:close/>
                </a:path>
                <a:path w="412115" h="538479">
                  <a:moveTo>
                    <a:pt x="130797" y="378002"/>
                  </a:moveTo>
                  <a:lnTo>
                    <a:pt x="130619" y="378040"/>
                  </a:lnTo>
                  <a:lnTo>
                    <a:pt x="130492" y="378002"/>
                  </a:lnTo>
                  <a:lnTo>
                    <a:pt x="130340" y="378002"/>
                  </a:lnTo>
                  <a:lnTo>
                    <a:pt x="130517" y="378091"/>
                  </a:lnTo>
                  <a:lnTo>
                    <a:pt x="130797" y="378002"/>
                  </a:lnTo>
                  <a:close/>
                </a:path>
                <a:path w="412115" h="538479">
                  <a:moveTo>
                    <a:pt x="154101" y="346519"/>
                  </a:moveTo>
                  <a:lnTo>
                    <a:pt x="153898" y="346544"/>
                  </a:lnTo>
                  <a:lnTo>
                    <a:pt x="153860" y="346671"/>
                  </a:lnTo>
                  <a:lnTo>
                    <a:pt x="153771" y="346938"/>
                  </a:lnTo>
                  <a:lnTo>
                    <a:pt x="153860" y="346798"/>
                  </a:lnTo>
                  <a:lnTo>
                    <a:pt x="153949" y="346671"/>
                  </a:lnTo>
                  <a:lnTo>
                    <a:pt x="154101" y="346519"/>
                  </a:lnTo>
                  <a:close/>
                </a:path>
                <a:path w="412115" h="538479">
                  <a:moveTo>
                    <a:pt x="165823" y="333108"/>
                  </a:moveTo>
                  <a:lnTo>
                    <a:pt x="165773" y="332955"/>
                  </a:lnTo>
                  <a:lnTo>
                    <a:pt x="165773" y="332828"/>
                  </a:lnTo>
                  <a:lnTo>
                    <a:pt x="165557" y="332828"/>
                  </a:lnTo>
                  <a:lnTo>
                    <a:pt x="165646" y="332955"/>
                  </a:lnTo>
                  <a:lnTo>
                    <a:pt x="165747" y="333108"/>
                  </a:lnTo>
                  <a:lnTo>
                    <a:pt x="165823" y="333235"/>
                  </a:lnTo>
                  <a:lnTo>
                    <a:pt x="165823" y="333108"/>
                  </a:lnTo>
                  <a:close/>
                </a:path>
                <a:path w="412115" h="538479">
                  <a:moveTo>
                    <a:pt x="186423" y="310667"/>
                  </a:moveTo>
                  <a:close/>
                </a:path>
                <a:path w="412115" h="538479">
                  <a:moveTo>
                    <a:pt x="187236" y="308724"/>
                  </a:moveTo>
                  <a:lnTo>
                    <a:pt x="187020" y="308673"/>
                  </a:lnTo>
                  <a:lnTo>
                    <a:pt x="187109" y="308838"/>
                  </a:lnTo>
                  <a:lnTo>
                    <a:pt x="187147" y="308965"/>
                  </a:lnTo>
                  <a:lnTo>
                    <a:pt x="187198" y="309118"/>
                  </a:lnTo>
                  <a:lnTo>
                    <a:pt x="187198" y="308813"/>
                  </a:lnTo>
                  <a:close/>
                </a:path>
                <a:path w="412115" h="538479">
                  <a:moveTo>
                    <a:pt x="198882" y="294982"/>
                  </a:moveTo>
                  <a:lnTo>
                    <a:pt x="198666" y="295008"/>
                  </a:lnTo>
                  <a:lnTo>
                    <a:pt x="198602" y="295198"/>
                  </a:lnTo>
                  <a:lnTo>
                    <a:pt x="198615" y="295465"/>
                  </a:lnTo>
                  <a:lnTo>
                    <a:pt x="198755" y="295287"/>
                  </a:lnTo>
                  <a:lnTo>
                    <a:pt x="198793" y="295160"/>
                  </a:lnTo>
                  <a:lnTo>
                    <a:pt x="198882" y="294982"/>
                  </a:lnTo>
                  <a:close/>
                </a:path>
                <a:path w="412115" h="538479">
                  <a:moveTo>
                    <a:pt x="199263" y="123520"/>
                  </a:moveTo>
                  <a:lnTo>
                    <a:pt x="199034" y="123355"/>
                  </a:lnTo>
                  <a:lnTo>
                    <a:pt x="198628" y="123558"/>
                  </a:lnTo>
                  <a:lnTo>
                    <a:pt x="198755" y="123774"/>
                  </a:lnTo>
                  <a:lnTo>
                    <a:pt x="198970" y="123913"/>
                  </a:lnTo>
                  <a:lnTo>
                    <a:pt x="199263" y="123952"/>
                  </a:lnTo>
                  <a:lnTo>
                    <a:pt x="199263" y="123520"/>
                  </a:lnTo>
                  <a:close/>
                </a:path>
                <a:path w="412115" h="538479">
                  <a:moveTo>
                    <a:pt x="218541" y="141528"/>
                  </a:moveTo>
                  <a:lnTo>
                    <a:pt x="218389" y="140804"/>
                  </a:lnTo>
                  <a:lnTo>
                    <a:pt x="217957" y="140677"/>
                  </a:lnTo>
                  <a:lnTo>
                    <a:pt x="217347" y="140804"/>
                  </a:lnTo>
                  <a:lnTo>
                    <a:pt x="217436" y="140957"/>
                  </a:lnTo>
                  <a:lnTo>
                    <a:pt x="217690" y="141135"/>
                  </a:lnTo>
                  <a:lnTo>
                    <a:pt x="217957" y="141376"/>
                  </a:lnTo>
                  <a:lnTo>
                    <a:pt x="218211" y="141528"/>
                  </a:lnTo>
                  <a:lnTo>
                    <a:pt x="218414" y="141528"/>
                  </a:lnTo>
                  <a:lnTo>
                    <a:pt x="218541" y="141528"/>
                  </a:lnTo>
                  <a:close/>
                </a:path>
                <a:path w="412115" h="538479">
                  <a:moveTo>
                    <a:pt x="222453" y="144640"/>
                  </a:moveTo>
                  <a:lnTo>
                    <a:pt x="222364" y="144424"/>
                  </a:lnTo>
                  <a:lnTo>
                    <a:pt x="222288" y="144183"/>
                  </a:lnTo>
                  <a:lnTo>
                    <a:pt x="222173" y="143967"/>
                  </a:lnTo>
                  <a:lnTo>
                    <a:pt x="222046" y="143814"/>
                  </a:lnTo>
                  <a:lnTo>
                    <a:pt x="221894" y="143637"/>
                  </a:lnTo>
                  <a:lnTo>
                    <a:pt x="221780" y="143484"/>
                  </a:lnTo>
                  <a:lnTo>
                    <a:pt x="221843" y="143637"/>
                  </a:lnTo>
                  <a:lnTo>
                    <a:pt x="221894" y="143789"/>
                  </a:lnTo>
                  <a:lnTo>
                    <a:pt x="221957" y="143967"/>
                  </a:lnTo>
                  <a:lnTo>
                    <a:pt x="221957" y="144119"/>
                  </a:lnTo>
                  <a:lnTo>
                    <a:pt x="221830" y="144233"/>
                  </a:lnTo>
                  <a:lnTo>
                    <a:pt x="221894" y="144449"/>
                  </a:lnTo>
                  <a:lnTo>
                    <a:pt x="222046" y="144513"/>
                  </a:lnTo>
                  <a:lnTo>
                    <a:pt x="222262" y="144665"/>
                  </a:lnTo>
                  <a:lnTo>
                    <a:pt x="222453" y="144640"/>
                  </a:lnTo>
                  <a:close/>
                </a:path>
                <a:path w="412115" h="538479">
                  <a:moveTo>
                    <a:pt x="241071" y="161645"/>
                  </a:moveTo>
                  <a:lnTo>
                    <a:pt x="240919" y="161582"/>
                  </a:lnTo>
                  <a:lnTo>
                    <a:pt x="240703" y="161544"/>
                  </a:lnTo>
                  <a:lnTo>
                    <a:pt x="240487" y="161455"/>
                  </a:lnTo>
                  <a:lnTo>
                    <a:pt x="240271" y="161493"/>
                  </a:lnTo>
                  <a:lnTo>
                    <a:pt x="240080" y="161544"/>
                  </a:lnTo>
                  <a:lnTo>
                    <a:pt x="239814" y="161544"/>
                  </a:lnTo>
                  <a:lnTo>
                    <a:pt x="239852" y="161721"/>
                  </a:lnTo>
                  <a:lnTo>
                    <a:pt x="239877" y="161848"/>
                  </a:lnTo>
                  <a:lnTo>
                    <a:pt x="240004" y="161874"/>
                  </a:lnTo>
                  <a:lnTo>
                    <a:pt x="240144" y="161886"/>
                  </a:lnTo>
                  <a:lnTo>
                    <a:pt x="240461" y="161950"/>
                  </a:lnTo>
                  <a:lnTo>
                    <a:pt x="240550" y="161759"/>
                  </a:lnTo>
                  <a:lnTo>
                    <a:pt x="240766" y="161671"/>
                  </a:lnTo>
                  <a:lnTo>
                    <a:pt x="240919" y="161645"/>
                  </a:lnTo>
                  <a:lnTo>
                    <a:pt x="241071" y="161645"/>
                  </a:lnTo>
                  <a:close/>
                </a:path>
                <a:path w="412115" h="538479">
                  <a:moveTo>
                    <a:pt x="258051" y="176618"/>
                  </a:moveTo>
                  <a:lnTo>
                    <a:pt x="257810" y="176618"/>
                  </a:lnTo>
                  <a:lnTo>
                    <a:pt x="257683" y="176568"/>
                  </a:lnTo>
                  <a:lnTo>
                    <a:pt x="257708" y="176720"/>
                  </a:lnTo>
                  <a:lnTo>
                    <a:pt x="258013" y="176657"/>
                  </a:lnTo>
                  <a:close/>
                </a:path>
                <a:path w="412115" h="538479">
                  <a:moveTo>
                    <a:pt x="282359" y="212077"/>
                  </a:moveTo>
                  <a:lnTo>
                    <a:pt x="282321" y="211899"/>
                  </a:lnTo>
                  <a:lnTo>
                    <a:pt x="282168" y="211836"/>
                  </a:lnTo>
                  <a:lnTo>
                    <a:pt x="282016" y="211747"/>
                  </a:lnTo>
                  <a:lnTo>
                    <a:pt x="281800" y="211645"/>
                  </a:lnTo>
                  <a:lnTo>
                    <a:pt x="282016" y="211810"/>
                  </a:lnTo>
                  <a:lnTo>
                    <a:pt x="282206" y="211924"/>
                  </a:lnTo>
                  <a:lnTo>
                    <a:pt x="282359" y="212077"/>
                  </a:lnTo>
                  <a:close/>
                </a:path>
                <a:path w="412115" h="538479">
                  <a:moveTo>
                    <a:pt x="295236" y="190258"/>
                  </a:moveTo>
                  <a:lnTo>
                    <a:pt x="295173" y="190131"/>
                  </a:lnTo>
                  <a:lnTo>
                    <a:pt x="295109" y="189979"/>
                  </a:lnTo>
                  <a:lnTo>
                    <a:pt x="294982" y="189979"/>
                  </a:lnTo>
                  <a:lnTo>
                    <a:pt x="294957" y="190131"/>
                  </a:lnTo>
                  <a:lnTo>
                    <a:pt x="294957" y="190284"/>
                  </a:lnTo>
                  <a:lnTo>
                    <a:pt x="295236" y="190258"/>
                  </a:lnTo>
                  <a:close/>
                </a:path>
                <a:path w="412115" h="538479">
                  <a:moveTo>
                    <a:pt x="300634" y="199402"/>
                  </a:moveTo>
                  <a:lnTo>
                    <a:pt x="300456" y="199224"/>
                  </a:lnTo>
                  <a:lnTo>
                    <a:pt x="300329" y="199136"/>
                  </a:lnTo>
                  <a:lnTo>
                    <a:pt x="299999" y="199034"/>
                  </a:lnTo>
                  <a:lnTo>
                    <a:pt x="300228" y="199161"/>
                  </a:lnTo>
                  <a:lnTo>
                    <a:pt x="300443" y="199288"/>
                  </a:lnTo>
                  <a:lnTo>
                    <a:pt x="300634" y="199402"/>
                  </a:lnTo>
                  <a:close/>
                </a:path>
                <a:path w="412115" h="538479">
                  <a:moveTo>
                    <a:pt x="303072" y="198843"/>
                  </a:moveTo>
                  <a:lnTo>
                    <a:pt x="302945" y="199034"/>
                  </a:lnTo>
                  <a:lnTo>
                    <a:pt x="302895" y="199250"/>
                  </a:lnTo>
                  <a:lnTo>
                    <a:pt x="302945" y="199097"/>
                  </a:lnTo>
                  <a:lnTo>
                    <a:pt x="303072" y="198843"/>
                  </a:lnTo>
                  <a:close/>
                </a:path>
                <a:path w="412115" h="538479">
                  <a:moveTo>
                    <a:pt x="322491" y="180835"/>
                  </a:moveTo>
                  <a:lnTo>
                    <a:pt x="322427" y="180555"/>
                  </a:lnTo>
                  <a:lnTo>
                    <a:pt x="322338" y="180289"/>
                  </a:lnTo>
                  <a:lnTo>
                    <a:pt x="322249" y="180009"/>
                  </a:lnTo>
                  <a:lnTo>
                    <a:pt x="321945" y="180009"/>
                  </a:lnTo>
                  <a:lnTo>
                    <a:pt x="321779" y="180047"/>
                  </a:lnTo>
                  <a:lnTo>
                    <a:pt x="321906" y="180289"/>
                  </a:lnTo>
                  <a:lnTo>
                    <a:pt x="322033" y="180594"/>
                  </a:lnTo>
                  <a:lnTo>
                    <a:pt x="322211" y="180835"/>
                  </a:lnTo>
                  <a:lnTo>
                    <a:pt x="322491" y="180835"/>
                  </a:lnTo>
                  <a:close/>
                </a:path>
                <a:path w="412115" h="538479">
                  <a:moveTo>
                    <a:pt x="339242" y="229603"/>
                  </a:moveTo>
                  <a:lnTo>
                    <a:pt x="338937" y="229438"/>
                  </a:lnTo>
                  <a:lnTo>
                    <a:pt x="338785" y="229323"/>
                  </a:lnTo>
                  <a:lnTo>
                    <a:pt x="338594" y="229171"/>
                  </a:lnTo>
                  <a:lnTo>
                    <a:pt x="338632" y="229374"/>
                  </a:lnTo>
                  <a:lnTo>
                    <a:pt x="338772" y="229387"/>
                  </a:lnTo>
                  <a:lnTo>
                    <a:pt x="338937" y="229603"/>
                  </a:lnTo>
                  <a:lnTo>
                    <a:pt x="339242" y="229603"/>
                  </a:lnTo>
                  <a:close/>
                </a:path>
                <a:path w="412115" h="538479">
                  <a:moveTo>
                    <a:pt x="343827" y="172466"/>
                  </a:moveTo>
                  <a:lnTo>
                    <a:pt x="343547" y="172554"/>
                  </a:lnTo>
                  <a:lnTo>
                    <a:pt x="343827" y="172593"/>
                  </a:lnTo>
                  <a:lnTo>
                    <a:pt x="343827" y="172466"/>
                  </a:lnTo>
                  <a:close/>
                </a:path>
                <a:path w="412115" h="538479">
                  <a:moveTo>
                    <a:pt x="344652" y="172593"/>
                  </a:moveTo>
                  <a:lnTo>
                    <a:pt x="344563" y="172389"/>
                  </a:lnTo>
                  <a:lnTo>
                    <a:pt x="344322" y="172415"/>
                  </a:lnTo>
                  <a:lnTo>
                    <a:pt x="344093" y="172466"/>
                  </a:lnTo>
                  <a:lnTo>
                    <a:pt x="343827" y="172593"/>
                  </a:lnTo>
                  <a:lnTo>
                    <a:pt x="343979" y="172656"/>
                  </a:lnTo>
                  <a:lnTo>
                    <a:pt x="344157" y="172745"/>
                  </a:lnTo>
                  <a:lnTo>
                    <a:pt x="344284" y="172872"/>
                  </a:lnTo>
                  <a:lnTo>
                    <a:pt x="344462" y="172859"/>
                  </a:lnTo>
                  <a:lnTo>
                    <a:pt x="344500" y="172694"/>
                  </a:lnTo>
                  <a:lnTo>
                    <a:pt x="344652" y="172593"/>
                  </a:lnTo>
                  <a:close/>
                </a:path>
                <a:path w="412115" h="538479">
                  <a:moveTo>
                    <a:pt x="350558" y="234823"/>
                  </a:moveTo>
                  <a:lnTo>
                    <a:pt x="350520" y="234696"/>
                  </a:lnTo>
                  <a:lnTo>
                    <a:pt x="350367" y="234480"/>
                  </a:lnTo>
                  <a:lnTo>
                    <a:pt x="350367" y="234696"/>
                  </a:lnTo>
                  <a:lnTo>
                    <a:pt x="350342" y="234873"/>
                  </a:lnTo>
                  <a:lnTo>
                    <a:pt x="350558" y="234823"/>
                  </a:lnTo>
                  <a:close/>
                </a:path>
                <a:path w="412115" h="538479">
                  <a:moveTo>
                    <a:pt x="368122" y="252272"/>
                  </a:moveTo>
                  <a:lnTo>
                    <a:pt x="368071" y="252133"/>
                  </a:lnTo>
                  <a:lnTo>
                    <a:pt x="368122" y="252272"/>
                  </a:lnTo>
                  <a:close/>
                </a:path>
                <a:path w="412115" h="538479">
                  <a:moveTo>
                    <a:pt x="372897" y="253479"/>
                  </a:moveTo>
                  <a:lnTo>
                    <a:pt x="372872" y="253352"/>
                  </a:lnTo>
                  <a:lnTo>
                    <a:pt x="372668" y="253352"/>
                  </a:lnTo>
                  <a:lnTo>
                    <a:pt x="372757" y="253479"/>
                  </a:lnTo>
                  <a:lnTo>
                    <a:pt x="372833" y="253631"/>
                  </a:lnTo>
                  <a:lnTo>
                    <a:pt x="372897" y="253479"/>
                  </a:lnTo>
                  <a:close/>
                </a:path>
                <a:path w="412115" h="538479">
                  <a:moveTo>
                    <a:pt x="384975" y="157797"/>
                  </a:moveTo>
                  <a:lnTo>
                    <a:pt x="384911" y="157670"/>
                  </a:lnTo>
                  <a:lnTo>
                    <a:pt x="384797" y="157543"/>
                  </a:lnTo>
                  <a:lnTo>
                    <a:pt x="384848" y="157695"/>
                  </a:lnTo>
                  <a:lnTo>
                    <a:pt x="384848" y="157822"/>
                  </a:lnTo>
                  <a:lnTo>
                    <a:pt x="384911" y="157949"/>
                  </a:lnTo>
                  <a:lnTo>
                    <a:pt x="384975" y="157797"/>
                  </a:lnTo>
                  <a:close/>
                </a:path>
                <a:path w="412115" h="538479">
                  <a:moveTo>
                    <a:pt x="398106" y="164642"/>
                  </a:moveTo>
                  <a:lnTo>
                    <a:pt x="397992" y="164376"/>
                  </a:lnTo>
                  <a:lnTo>
                    <a:pt x="397954" y="164249"/>
                  </a:lnTo>
                  <a:lnTo>
                    <a:pt x="397738" y="164249"/>
                  </a:lnTo>
                  <a:lnTo>
                    <a:pt x="397916" y="164376"/>
                  </a:lnTo>
                  <a:lnTo>
                    <a:pt x="397992" y="164528"/>
                  </a:lnTo>
                  <a:close/>
                </a:path>
                <a:path w="412115" h="538479">
                  <a:moveTo>
                    <a:pt x="404291" y="152196"/>
                  </a:moveTo>
                  <a:lnTo>
                    <a:pt x="404228" y="151955"/>
                  </a:lnTo>
                  <a:lnTo>
                    <a:pt x="403961" y="151955"/>
                  </a:lnTo>
                  <a:lnTo>
                    <a:pt x="403720" y="152019"/>
                  </a:lnTo>
                  <a:lnTo>
                    <a:pt x="403504" y="152019"/>
                  </a:lnTo>
                  <a:lnTo>
                    <a:pt x="403567" y="152196"/>
                  </a:lnTo>
                  <a:lnTo>
                    <a:pt x="403847" y="152196"/>
                  </a:lnTo>
                  <a:lnTo>
                    <a:pt x="404291" y="152196"/>
                  </a:lnTo>
                  <a:close/>
                </a:path>
                <a:path w="412115" h="538479">
                  <a:moveTo>
                    <a:pt x="405790" y="161747"/>
                  </a:moveTo>
                  <a:lnTo>
                    <a:pt x="405523" y="161620"/>
                  </a:lnTo>
                  <a:lnTo>
                    <a:pt x="405244" y="161455"/>
                  </a:lnTo>
                  <a:lnTo>
                    <a:pt x="405244" y="161925"/>
                  </a:lnTo>
                  <a:lnTo>
                    <a:pt x="405384" y="161975"/>
                  </a:lnTo>
                  <a:lnTo>
                    <a:pt x="405790" y="161861"/>
                  </a:lnTo>
                  <a:close/>
                </a:path>
                <a:path w="412115" h="538479">
                  <a:moveTo>
                    <a:pt x="411683" y="155981"/>
                  </a:moveTo>
                  <a:lnTo>
                    <a:pt x="411505" y="156019"/>
                  </a:lnTo>
                  <a:lnTo>
                    <a:pt x="411226" y="156044"/>
                  </a:lnTo>
                  <a:lnTo>
                    <a:pt x="411353" y="156197"/>
                  </a:lnTo>
                  <a:lnTo>
                    <a:pt x="411556" y="156044"/>
                  </a:lnTo>
                  <a:lnTo>
                    <a:pt x="411683" y="155981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272609" y="2821525"/>
              <a:ext cx="73025" cy="57150"/>
            </a:xfrm>
            <a:custGeom>
              <a:avLst/>
              <a:gdLst/>
              <a:ahLst/>
              <a:cxnLst/>
              <a:rect l="l" t="t" r="r" b="b"/>
              <a:pathLst>
                <a:path w="73025" h="57150">
                  <a:moveTo>
                    <a:pt x="46888" y="55879"/>
                  </a:moveTo>
                  <a:lnTo>
                    <a:pt x="44714" y="55879"/>
                  </a:lnTo>
                  <a:lnTo>
                    <a:pt x="46151" y="56692"/>
                  </a:lnTo>
                  <a:lnTo>
                    <a:pt x="46888" y="55879"/>
                  </a:lnTo>
                  <a:close/>
                </a:path>
                <a:path w="73025" h="57150">
                  <a:moveTo>
                    <a:pt x="43537" y="54952"/>
                  </a:moveTo>
                  <a:lnTo>
                    <a:pt x="40299" y="54952"/>
                  </a:lnTo>
                  <a:lnTo>
                    <a:pt x="43713" y="56426"/>
                  </a:lnTo>
                  <a:lnTo>
                    <a:pt x="44509" y="55879"/>
                  </a:lnTo>
                  <a:lnTo>
                    <a:pt x="38733" y="55879"/>
                  </a:lnTo>
                  <a:lnTo>
                    <a:pt x="43537" y="54952"/>
                  </a:lnTo>
                  <a:close/>
                </a:path>
                <a:path w="73025" h="57150">
                  <a:moveTo>
                    <a:pt x="37076" y="54279"/>
                  </a:moveTo>
                  <a:lnTo>
                    <a:pt x="36111" y="54279"/>
                  </a:lnTo>
                  <a:lnTo>
                    <a:pt x="35832" y="54813"/>
                  </a:lnTo>
                  <a:lnTo>
                    <a:pt x="35703" y="54952"/>
                  </a:lnTo>
                  <a:lnTo>
                    <a:pt x="36953" y="55879"/>
                  </a:lnTo>
                  <a:lnTo>
                    <a:pt x="42448" y="55879"/>
                  </a:lnTo>
                  <a:lnTo>
                    <a:pt x="40299" y="54952"/>
                  </a:lnTo>
                  <a:lnTo>
                    <a:pt x="50508" y="54952"/>
                  </a:lnTo>
                  <a:lnTo>
                    <a:pt x="50752" y="54813"/>
                  </a:lnTo>
                  <a:lnTo>
                    <a:pt x="34622" y="54813"/>
                  </a:lnTo>
                  <a:lnTo>
                    <a:pt x="37076" y="54279"/>
                  </a:lnTo>
                  <a:close/>
                </a:path>
                <a:path w="73025" h="57150">
                  <a:moveTo>
                    <a:pt x="50508" y="54952"/>
                  </a:moveTo>
                  <a:lnTo>
                    <a:pt x="43537" y="54952"/>
                  </a:lnTo>
                  <a:lnTo>
                    <a:pt x="38733" y="55879"/>
                  </a:lnTo>
                  <a:lnTo>
                    <a:pt x="48888" y="55879"/>
                  </a:lnTo>
                  <a:lnTo>
                    <a:pt x="50508" y="54952"/>
                  </a:lnTo>
                  <a:close/>
                </a:path>
                <a:path w="73025" h="57150">
                  <a:moveTo>
                    <a:pt x="56154" y="54279"/>
                  </a:moveTo>
                  <a:lnTo>
                    <a:pt x="37076" y="54279"/>
                  </a:lnTo>
                  <a:lnTo>
                    <a:pt x="34622" y="54813"/>
                  </a:lnTo>
                  <a:lnTo>
                    <a:pt x="50872" y="54813"/>
                  </a:lnTo>
                  <a:lnTo>
                    <a:pt x="51949" y="54952"/>
                  </a:lnTo>
                  <a:lnTo>
                    <a:pt x="55562" y="54952"/>
                  </a:lnTo>
                  <a:lnTo>
                    <a:pt x="56154" y="54279"/>
                  </a:lnTo>
                  <a:close/>
                </a:path>
                <a:path w="73025" h="57150">
                  <a:moveTo>
                    <a:pt x="54715" y="53911"/>
                  </a:moveTo>
                  <a:lnTo>
                    <a:pt x="30500" y="53911"/>
                  </a:lnTo>
                  <a:lnTo>
                    <a:pt x="33350" y="54279"/>
                  </a:lnTo>
                  <a:lnTo>
                    <a:pt x="35267" y="54813"/>
                  </a:lnTo>
                  <a:lnTo>
                    <a:pt x="35791" y="54813"/>
                  </a:lnTo>
                  <a:lnTo>
                    <a:pt x="36111" y="54279"/>
                  </a:lnTo>
                  <a:lnTo>
                    <a:pt x="54931" y="54279"/>
                  </a:lnTo>
                  <a:lnTo>
                    <a:pt x="54827" y="54101"/>
                  </a:lnTo>
                  <a:lnTo>
                    <a:pt x="54715" y="53911"/>
                  </a:lnTo>
                  <a:close/>
                </a:path>
                <a:path w="73025" h="57150">
                  <a:moveTo>
                    <a:pt x="55469" y="53911"/>
                  </a:moveTo>
                  <a:lnTo>
                    <a:pt x="55194" y="53911"/>
                  </a:lnTo>
                  <a:lnTo>
                    <a:pt x="55054" y="54101"/>
                  </a:lnTo>
                  <a:lnTo>
                    <a:pt x="54841" y="54279"/>
                  </a:lnTo>
                  <a:lnTo>
                    <a:pt x="55742" y="54279"/>
                  </a:lnTo>
                  <a:lnTo>
                    <a:pt x="55469" y="53911"/>
                  </a:lnTo>
                  <a:close/>
                </a:path>
                <a:path w="73025" h="57150">
                  <a:moveTo>
                    <a:pt x="67360" y="47624"/>
                  </a:moveTo>
                  <a:lnTo>
                    <a:pt x="19075" y="47624"/>
                  </a:lnTo>
                  <a:lnTo>
                    <a:pt x="19075" y="47993"/>
                  </a:lnTo>
                  <a:lnTo>
                    <a:pt x="19469" y="48221"/>
                  </a:lnTo>
                  <a:lnTo>
                    <a:pt x="20015" y="48361"/>
                  </a:lnTo>
                  <a:lnTo>
                    <a:pt x="20318" y="48742"/>
                  </a:lnTo>
                  <a:lnTo>
                    <a:pt x="20967" y="49669"/>
                  </a:lnTo>
                  <a:lnTo>
                    <a:pt x="21818" y="50215"/>
                  </a:lnTo>
                  <a:lnTo>
                    <a:pt x="23263" y="50406"/>
                  </a:lnTo>
                  <a:lnTo>
                    <a:pt x="23406" y="50406"/>
                  </a:lnTo>
                  <a:lnTo>
                    <a:pt x="23926" y="50647"/>
                  </a:lnTo>
                  <a:lnTo>
                    <a:pt x="24736" y="51231"/>
                  </a:lnTo>
                  <a:lnTo>
                    <a:pt x="26949" y="52717"/>
                  </a:lnTo>
                  <a:lnTo>
                    <a:pt x="29898" y="53911"/>
                  </a:lnTo>
                  <a:lnTo>
                    <a:pt x="54851" y="53911"/>
                  </a:lnTo>
                  <a:lnTo>
                    <a:pt x="63601" y="52057"/>
                  </a:lnTo>
                  <a:lnTo>
                    <a:pt x="63538" y="51841"/>
                  </a:lnTo>
                  <a:lnTo>
                    <a:pt x="63423" y="51384"/>
                  </a:lnTo>
                  <a:lnTo>
                    <a:pt x="64160" y="51231"/>
                  </a:lnTo>
                  <a:lnTo>
                    <a:pt x="63857" y="51231"/>
                  </a:lnTo>
                  <a:lnTo>
                    <a:pt x="68396" y="50647"/>
                  </a:lnTo>
                  <a:lnTo>
                    <a:pt x="66666" y="50647"/>
                  </a:lnTo>
                  <a:lnTo>
                    <a:pt x="64985" y="49364"/>
                  </a:lnTo>
                  <a:lnTo>
                    <a:pt x="66205" y="49187"/>
                  </a:lnTo>
                  <a:lnTo>
                    <a:pt x="66479" y="48958"/>
                  </a:lnTo>
                  <a:lnTo>
                    <a:pt x="66687" y="48742"/>
                  </a:lnTo>
                  <a:lnTo>
                    <a:pt x="67616" y="48742"/>
                  </a:lnTo>
                  <a:lnTo>
                    <a:pt x="67497" y="48221"/>
                  </a:lnTo>
                  <a:lnTo>
                    <a:pt x="67444" y="47993"/>
                  </a:lnTo>
                  <a:lnTo>
                    <a:pt x="67360" y="47624"/>
                  </a:lnTo>
                  <a:close/>
                </a:path>
                <a:path w="73025" h="57150">
                  <a:moveTo>
                    <a:pt x="67616" y="48742"/>
                  </a:moveTo>
                  <a:lnTo>
                    <a:pt x="66687" y="48742"/>
                  </a:lnTo>
                  <a:lnTo>
                    <a:pt x="67665" y="48958"/>
                  </a:lnTo>
                  <a:lnTo>
                    <a:pt x="67616" y="48742"/>
                  </a:lnTo>
                  <a:close/>
                </a:path>
                <a:path w="73025" h="57150">
                  <a:moveTo>
                    <a:pt x="69557" y="46647"/>
                  </a:moveTo>
                  <a:lnTo>
                    <a:pt x="17627" y="46647"/>
                  </a:lnTo>
                  <a:lnTo>
                    <a:pt x="17923" y="47091"/>
                  </a:lnTo>
                  <a:lnTo>
                    <a:pt x="17677" y="47091"/>
                  </a:lnTo>
                  <a:lnTo>
                    <a:pt x="18495" y="47624"/>
                  </a:lnTo>
                  <a:lnTo>
                    <a:pt x="68008" y="47624"/>
                  </a:lnTo>
                  <a:lnTo>
                    <a:pt x="68808" y="47091"/>
                  </a:lnTo>
                  <a:lnTo>
                    <a:pt x="69557" y="46647"/>
                  </a:lnTo>
                  <a:close/>
                </a:path>
                <a:path w="73025" h="57150">
                  <a:moveTo>
                    <a:pt x="49415" y="5041"/>
                  </a:moveTo>
                  <a:lnTo>
                    <a:pt x="10020" y="5041"/>
                  </a:lnTo>
                  <a:lnTo>
                    <a:pt x="7416" y="7785"/>
                  </a:lnTo>
                  <a:lnTo>
                    <a:pt x="5626" y="9563"/>
                  </a:lnTo>
                  <a:lnTo>
                    <a:pt x="4737" y="9931"/>
                  </a:lnTo>
                  <a:lnTo>
                    <a:pt x="4128" y="11061"/>
                  </a:lnTo>
                  <a:lnTo>
                    <a:pt x="4025" y="11252"/>
                  </a:lnTo>
                  <a:lnTo>
                    <a:pt x="2806" y="11429"/>
                  </a:lnTo>
                  <a:lnTo>
                    <a:pt x="3266" y="12674"/>
                  </a:lnTo>
                  <a:lnTo>
                    <a:pt x="3327" y="12839"/>
                  </a:lnTo>
                  <a:lnTo>
                    <a:pt x="2692" y="13055"/>
                  </a:lnTo>
                  <a:lnTo>
                    <a:pt x="2374" y="13284"/>
                  </a:lnTo>
                  <a:lnTo>
                    <a:pt x="3919" y="14274"/>
                  </a:lnTo>
                  <a:lnTo>
                    <a:pt x="2158" y="14274"/>
                  </a:lnTo>
                  <a:lnTo>
                    <a:pt x="1104" y="14566"/>
                  </a:lnTo>
                  <a:lnTo>
                    <a:pt x="888" y="15303"/>
                  </a:lnTo>
                  <a:lnTo>
                    <a:pt x="1571" y="17906"/>
                  </a:lnTo>
                  <a:lnTo>
                    <a:pt x="1650" y="18211"/>
                  </a:lnTo>
                  <a:lnTo>
                    <a:pt x="1219" y="19583"/>
                  </a:lnTo>
                  <a:lnTo>
                    <a:pt x="355" y="20929"/>
                  </a:lnTo>
                  <a:lnTo>
                    <a:pt x="584" y="21247"/>
                  </a:lnTo>
                  <a:lnTo>
                    <a:pt x="977" y="21945"/>
                  </a:lnTo>
                  <a:lnTo>
                    <a:pt x="0" y="22580"/>
                  </a:lnTo>
                  <a:lnTo>
                    <a:pt x="1155" y="23228"/>
                  </a:lnTo>
                  <a:lnTo>
                    <a:pt x="1498" y="23875"/>
                  </a:lnTo>
                  <a:lnTo>
                    <a:pt x="1562" y="24244"/>
                  </a:lnTo>
                  <a:lnTo>
                    <a:pt x="1777" y="24777"/>
                  </a:lnTo>
                  <a:lnTo>
                    <a:pt x="1777" y="26555"/>
                  </a:lnTo>
                  <a:lnTo>
                    <a:pt x="2844" y="27254"/>
                  </a:lnTo>
                  <a:lnTo>
                    <a:pt x="3365" y="27533"/>
                  </a:lnTo>
                  <a:lnTo>
                    <a:pt x="3952" y="29006"/>
                  </a:lnTo>
                  <a:lnTo>
                    <a:pt x="3721" y="29006"/>
                  </a:lnTo>
                  <a:lnTo>
                    <a:pt x="2628" y="29705"/>
                  </a:lnTo>
                  <a:lnTo>
                    <a:pt x="4254" y="30048"/>
                  </a:lnTo>
                  <a:lnTo>
                    <a:pt x="4263" y="30251"/>
                  </a:lnTo>
                  <a:lnTo>
                    <a:pt x="4384" y="31686"/>
                  </a:lnTo>
                  <a:lnTo>
                    <a:pt x="4471" y="32118"/>
                  </a:lnTo>
                  <a:lnTo>
                    <a:pt x="4610" y="32550"/>
                  </a:lnTo>
                  <a:lnTo>
                    <a:pt x="4724" y="32956"/>
                  </a:lnTo>
                  <a:lnTo>
                    <a:pt x="4835" y="33350"/>
                  </a:lnTo>
                  <a:lnTo>
                    <a:pt x="4928" y="33680"/>
                  </a:lnTo>
                  <a:lnTo>
                    <a:pt x="4978" y="33858"/>
                  </a:lnTo>
                  <a:lnTo>
                    <a:pt x="6299" y="34963"/>
                  </a:lnTo>
                  <a:lnTo>
                    <a:pt x="6501" y="36702"/>
                  </a:lnTo>
                  <a:lnTo>
                    <a:pt x="7262" y="37477"/>
                  </a:lnTo>
                  <a:lnTo>
                    <a:pt x="7645" y="37477"/>
                  </a:lnTo>
                  <a:lnTo>
                    <a:pt x="8559" y="37757"/>
                  </a:lnTo>
                  <a:lnTo>
                    <a:pt x="8658" y="37960"/>
                  </a:lnTo>
                  <a:lnTo>
                    <a:pt x="8762" y="38176"/>
                  </a:lnTo>
                  <a:lnTo>
                    <a:pt x="8839" y="39115"/>
                  </a:lnTo>
                  <a:lnTo>
                    <a:pt x="9256" y="39700"/>
                  </a:lnTo>
                  <a:lnTo>
                    <a:pt x="9448" y="39700"/>
                  </a:lnTo>
                  <a:lnTo>
                    <a:pt x="10566" y="40093"/>
                  </a:lnTo>
                  <a:lnTo>
                    <a:pt x="10705" y="40678"/>
                  </a:lnTo>
                  <a:lnTo>
                    <a:pt x="10756" y="40893"/>
                  </a:lnTo>
                  <a:lnTo>
                    <a:pt x="11175" y="41605"/>
                  </a:lnTo>
                  <a:lnTo>
                    <a:pt x="11821" y="42811"/>
                  </a:lnTo>
                  <a:lnTo>
                    <a:pt x="13055" y="42811"/>
                  </a:lnTo>
                  <a:lnTo>
                    <a:pt x="12903" y="43776"/>
                  </a:lnTo>
                  <a:lnTo>
                    <a:pt x="13628" y="44373"/>
                  </a:lnTo>
                  <a:lnTo>
                    <a:pt x="14211" y="44805"/>
                  </a:lnTo>
                  <a:lnTo>
                    <a:pt x="15036" y="45199"/>
                  </a:lnTo>
                  <a:lnTo>
                    <a:pt x="16160" y="46329"/>
                  </a:lnTo>
                  <a:lnTo>
                    <a:pt x="16579" y="46647"/>
                  </a:lnTo>
                  <a:lnTo>
                    <a:pt x="16840" y="46799"/>
                  </a:lnTo>
                  <a:lnTo>
                    <a:pt x="17627" y="46647"/>
                  </a:lnTo>
                  <a:lnTo>
                    <a:pt x="69631" y="46647"/>
                  </a:lnTo>
                  <a:lnTo>
                    <a:pt x="69223" y="45199"/>
                  </a:lnTo>
                  <a:lnTo>
                    <a:pt x="69111" y="44805"/>
                  </a:lnTo>
                  <a:lnTo>
                    <a:pt x="69049" y="44589"/>
                  </a:lnTo>
                  <a:lnTo>
                    <a:pt x="71132" y="44373"/>
                  </a:lnTo>
                  <a:lnTo>
                    <a:pt x="71035" y="42811"/>
                  </a:lnTo>
                  <a:lnTo>
                    <a:pt x="70980" y="42290"/>
                  </a:lnTo>
                  <a:lnTo>
                    <a:pt x="71945" y="41909"/>
                  </a:lnTo>
                  <a:lnTo>
                    <a:pt x="70904" y="41109"/>
                  </a:lnTo>
                  <a:lnTo>
                    <a:pt x="71704" y="40678"/>
                  </a:lnTo>
                  <a:lnTo>
                    <a:pt x="71595" y="39700"/>
                  </a:lnTo>
                  <a:lnTo>
                    <a:pt x="71445" y="39115"/>
                  </a:lnTo>
                  <a:lnTo>
                    <a:pt x="71335" y="38569"/>
                  </a:lnTo>
                  <a:lnTo>
                    <a:pt x="71237" y="38176"/>
                  </a:lnTo>
                  <a:lnTo>
                    <a:pt x="71183" y="37960"/>
                  </a:lnTo>
                  <a:lnTo>
                    <a:pt x="71348" y="37757"/>
                  </a:lnTo>
                  <a:lnTo>
                    <a:pt x="72555" y="36702"/>
                  </a:lnTo>
                  <a:lnTo>
                    <a:pt x="72008" y="35140"/>
                  </a:lnTo>
                  <a:lnTo>
                    <a:pt x="71741" y="33858"/>
                  </a:lnTo>
                  <a:lnTo>
                    <a:pt x="71640" y="32118"/>
                  </a:lnTo>
                  <a:lnTo>
                    <a:pt x="71983" y="31686"/>
                  </a:lnTo>
                  <a:lnTo>
                    <a:pt x="72072" y="31140"/>
                  </a:lnTo>
                  <a:lnTo>
                    <a:pt x="72198" y="30619"/>
                  </a:lnTo>
                  <a:lnTo>
                    <a:pt x="72232" y="30479"/>
                  </a:lnTo>
                  <a:lnTo>
                    <a:pt x="71335" y="30479"/>
                  </a:lnTo>
                  <a:lnTo>
                    <a:pt x="70997" y="30251"/>
                  </a:lnTo>
                  <a:lnTo>
                    <a:pt x="70826" y="30251"/>
                  </a:lnTo>
                  <a:lnTo>
                    <a:pt x="71793" y="29463"/>
                  </a:lnTo>
                  <a:lnTo>
                    <a:pt x="70726" y="28359"/>
                  </a:lnTo>
                  <a:lnTo>
                    <a:pt x="70459" y="27533"/>
                  </a:lnTo>
                  <a:lnTo>
                    <a:pt x="70177" y="26555"/>
                  </a:lnTo>
                  <a:lnTo>
                    <a:pt x="70053" y="26123"/>
                  </a:lnTo>
                  <a:lnTo>
                    <a:pt x="69327" y="24777"/>
                  </a:lnTo>
                  <a:lnTo>
                    <a:pt x="68461" y="22834"/>
                  </a:lnTo>
                  <a:lnTo>
                    <a:pt x="67119" y="22834"/>
                  </a:lnTo>
                  <a:lnTo>
                    <a:pt x="67012" y="21945"/>
                  </a:lnTo>
                  <a:lnTo>
                    <a:pt x="66909" y="21247"/>
                  </a:lnTo>
                  <a:lnTo>
                    <a:pt x="66446" y="20510"/>
                  </a:lnTo>
                  <a:lnTo>
                    <a:pt x="66471" y="19164"/>
                  </a:lnTo>
                  <a:lnTo>
                    <a:pt x="65684" y="18668"/>
                  </a:lnTo>
                  <a:lnTo>
                    <a:pt x="64554" y="17906"/>
                  </a:lnTo>
                  <a:lnTo>
                    <a:pt x="63334" y="16738"/>
                  </a:lnTo>
                  <a:lnTo>
                    <a:pt x="61798" y="13779"/>
                  </a:lnTo>
                  <a:lnTo>
                    <a:pt x="60375" y="12674"/>
                  </a:lnTo>
                  <a:lnTo>
                    <a:pt x="58661" y="11645"/>
                  </a:lnTo>
                  <a:lnTo>
                    <a:pt x="57645" y="11061"/>
                  </a:lnTo>
                  <a:lnTo>
                    <a:pt x="56337" y="10350"/>
                  </a:lnTo>
                  <a:lnTo>
                    <a:pt x="55878" y="9563"/>
                  </a:lnTo>
                  <a:lnTo>
                    <a:pt x="50469" y="6438"/>
                  </a:lnTo>
                  <a:lnTo>
                    <a:pt x="49592" y="5321"/>
                  </a:lnTo>
                  <a:lnTo>
                    <a:pt x="49415" y="5041"/>
                  </a:lnTo>
                  <a:close/>
                </a:path>
                <a:path w="73025" h="57150">
                  <a:moveTo>
                    <a:pt x="72288" y="30251"/>
                  </a:moveTo>
                  <a:lnTo>
                    <a:pt x="71335" y="30479"/>
                  </a:lnTo>
                  <a:lnTo>
                    <a:pt x="72232" y="30479"/>
                  </a:lnTo>
                  <a:lnTo>
                    <a:pt x="72288" y="30251"/>
                  </a:lnTo>
                  <a:close/>
                </a:path>
                <a:path w="73025" h="57150">
                  <a:moveTo>
                    <a:pt x="68349" y="22580"/>
                  </a:moveTo>
                  <a:lnTo>
                    <a:pt x="67119" y="22834"/>
                  </a:lnTo>
                  <a:lnTo>
                    <a:pt x="68461" y="22834"/>
                  </a:lnTo>
                  <a:lnTo>
                    <a:pt x="68349" y="22580"/>
                  </a:lnTo>
                  <a:close/>
                </a:path>
                <a:path w="73025" h="57150">
                  <a:moveTo>
                    <a:pt x="15493" y="2260"/>
                  </a:moveTo>
                  <a:lnTo>
                    <a:pt x="13271" y="2616"/>
                  </a:lnTo>
                  <a:lnTo>
                    <a:pt x="12153" y="3543"/>
                  </a:lnTo>
                  <a:lnTo>
                    <a:pt x="11388" y="4102"/>
                  </a:lnTo>
                  <a:lnTo>
                    <a:pt x="10883" y="4432"/>
                  </a:lnTo>
                  <a:lnTo>
                    <a:pt x="9838" y="5041"/>
                  </a:lnTo>
                  <a:lnTo>
                    <a:pt x="49043" y="5041"/>
                  </a:lnTo>
                  <a:lnTo>
                    <a:pt x="46926" y="4432"/>
                  </a:lnTo>
                  <a:lnTo>
                    <a:pt x="45351" y="4102"/>
                  </a:lnTo>
                  <a:lnTo>
                    <a:pt x="42206" y="2755"/>
                  </a:lnTo>
                  <a:lnTo>
                    <a:pt x="36461" y="2755"/>
                  </a:lnTo>
                  <a:lnTo>
                    <a:pt x="36374" y="2616"/>
                  </a:lnTo>
                  <a:lnTo>
                    <a:pt x="36280" y="2463"/>
                  </a:lnTo>
                  <a:lnTo>
                    <a:pt x="17970" y="2463"/>
                  </a:lnTo>
                  <a:lnTo>
                    <a:pt x="15493" y="2260"/>
                  </a:lnTo>
                  <a:close/>
                </a:path>
                <a:path w="73025" h="57150">
                  <a:moveTo>
                    <a:pt x="37833" y="1739"/>
                  </a:moveTo>
                  <a:lnTo>
                    <a:pt x="36461" y="2755"/>
                  </a:lnTo>
                  <a:lnTo>
                    <a:pt x="42241" y="2755"/>
                  </a:lnTo>
                  <a:lnTo>
                    <a:pt x="40756" y="2463"/>
                  </a:lnTo>
                  <a:lnTo>
                    <a:pt x="39027" y="2019"/>
                  </a:lnTo>
                  <a:lnTo>
                    <a:pt x="37833" y="1739"/>
                  </a:lnTo>
                  <a:close/>
                </a:path>
                <a:path w="73025" h="57150">
                  <a:moveTo>
                    <a:pt x="20437" y="1435"/>
                  </a:moveTo>
                  <a:lnTo>
                    <a:pt x="19781" y="1435"/>
                  </a:lnTo>
                  <a:lnTo>
                    <a:pt x="17970" y="2463"/>
                  </a:lnTo>
                  <a:lnTo>
                    <a:pt x="36280" y="2463"/>
                  </a:lnTo>
                  <a:lnTo>
                    <a:pt x="36153" y="2260"/>
                  </a:lnTo>
                  <a:lnTo>
                    <a:pt x="21230" y="2260"/>
                  </a:lnTo>
                  <a:lnTo>
                    <a:pt x="20437" y="1435"/>
                  </a:lnTo>
                  <a:close/>
                </a:path>
                <a:path w="73025" h="57150">
                  <a:moveTo>
                    <a:pt x="26073" y="0"/>
                  </a:moveTo>
                  <a:lnTo>
                    <a:pt x="23837" y="660"/>
                  </a:lnTo>
                  <a:lnTo>
                    <a:pt x="21225" y="977"/>
                  </a:lnTo>
                  <a:lnTo>
                    <a:pt x="21560" y="977"/>
                  </a:lnTo>
                  <a:lnTo>
                    <a:pt x="21818" y="1435"/>
                  </a:lnTo>
                  <a:lnTo>
                    <a:pt x="21297" y="1435"/>
                  </a:lnTo>
                  <a:lnTo>
                    <a:pt x="21234" y="1739"/>
                  </a:lnTo>
                  <a:lnTo>
                    <a:pt x="21127" y="2260"/>
                  </a:lnTo>
                  <a:lnTo>
                    <a:pt x="36153" y="2260"/>
                  </a:lnTo>
                  <a:lnTo>
                    <a:pt x="35356" y="977"/>
                  </a:lnTo>
                  <a:lnTo>
                    <a:pt x="33492" y="660"/>
                  </a:lnTo>
                  <a:lnTo>
                    <a:pt x="34078" y="660"/>
                  </a:lnTo>
                  <a:lnTo>
                    <a:pt x="28397" y="241"/>
                  </a:lnTo>
                  <a:lnTo>
                    <a:pt x="26073" y="0"/>
                  </a:lnTo>
                  <a:close/>
                </a:path>
                <a:path w="73025" h="57150">
                  <a:moveTo>
                    <a:pt x="20585" y="977"/>
                  </a:moveTo>
                  <a:lnTo>
                    <a:pt x="19998" y="977"/>
                  </a:lnTo>
                  <a:lnTo>
                    <a:pt x="20437" y="1435"/>
                  </a:lnTo>
                  <a:lnTo>
                    <a:pt x="19781" y="1435"/>
                  </a:lnTo>
                  <a:lnTo>
                    <a:pt x="20585" y="977"/>
                  </a:lnTo>
                  <a:close/>
                </a:path>
              </a:pathLst>
            </a:custGeom>
            <a:solidFill>
              <a:srgbClr val="FF7F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285761" y="2822295"/>
              <a:ext cx="22860" cy="54610"/>
            </a:xfrm>
            <a:custGeom>
              <a:avLst/>
              <a:gdLst/>
              <a:ahLst/>
              <a:cxnLst/>
              <a:rect l="l" t="t" r="r" b="b"/>
              <a:pathLst>
                <a:path w="22859" h="54610">
                  <a:moveTo>
                    <a:pt x="152" y="1651"/>
                  </a:moveTo>
                  <a:lnTo>
                    <a:pt x="76" y="1511"/>
                  </a:lnTo>
                  <a:lnTo>
                    <a:pt x="76" y="1714"/>
                  </a:lnTo>
                  <a:lnTo>
                    <a:pt x="114" y="1841"/>
                  </a:lnTo>
                  <a:lnTo>
                    <a:pt x="152" y="1651"/>
                  </a:lnTo>
                  <a:close/>
                </a:path>
                <a:path w="22859" h="54610">
                  <a:moveTo>
                    <a:pt x="4851" y="46494"/>
                  </a:moveTo>
                  <a:lnTo>
                    <a:pt x="4699" y="46443"/>
                  </a:lnTo>
                  <a:lnTo>
                    <a:pt x="4508" y="46443"/>
                  </a:lnTo>
                  <a:lnTo>
                    <a:pt x="4457" y="46583"/>
                  </a:lnTo>
                  <a:lnTo>
                    <a:pt x="4737" y="46532"/>
                  </a:lnTo>
                  <a:close/>
                </a:path>
                <a:path w="22859" h="54610">
                  <a:moveTo>
                    <a:pt x="5918" y="47231"/>
                  </a:moveTo>
                  <a:lnTo>
                    <a:pt x="5613" y="47040"/>
                  </a:lnTo>
                  <a:lnTo>
                    <a:pt x="5397" y="46863"/>
                  </a:lnTo>
                  <a:lnTo>
                    <a:pt x="5359" y="47345"/>
                  </a:lnTo>
                  <a:lnTo>
                    <a:pt x="5549" y="47409"/>
                  </a:lnTo>
                  <a:lnTo>
                    <a:pt x="5918" y="47231"/>
                  </a:lnTo>
                  <a:close/>
                </a:path>
                <a:path w="22859" h="54610">
                  <a:moveTo>
                    <a:pt x="8382" y="177"/>
                  </a:moveTo>
                  <a:lnTo>
                    <a:pt x="7886" y="0"/>
                  </a:lnTo>
                  <a:lnTo>
                    <a:pt x="8166" y="546"/>
                  </a:lnTo>
                  <a:lnTo>
                    <a:pt x="8229" y="393"/>
                  </a:lnTo>
                  <a:lnTo>
                    <a:pt x="8382" y="177"/>
                  </a:lnTo>
                  <a:close/>
                </a:path>
                <a:path w="22859" h="54610">
                  <a:moveTo>
                    <a:pt x="22606" y="54356"/>
                  </a:moveTo>
                  <a:lnTo>
                    <a:pt x="22390" y="54203"/>
                  </a:lnTo>
                  <a:lnTo>
                    <a:pt x="22110" y="54051"/>
                  </a:lnTo>
                  <a:lnTo>
                    <a:pt x="22110" y="54444"/>
                  </a:lnTo>
                  <a:lnTo>
                    <a:pt x="22237" y="54597"/>
                  </a:lnTo>
                  <a:lnTo>
                    <a:pt x="22606" y="54406"/>
                  </a:lnTo>
                  <a:close/>
                </a:path>
              </a:pathLst>
            </a:custGeom>
            <a:solidFill>
              <a:srgbClr val="A3B5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347629" y="2949674"/>
              <a:ext cx="160655" cy="81915"/>
            </a:xfrm>
            <a:custGeom>
              <a:avLst/>
              <a:gdLst/>
              <a:ahLst/>
              <a:cxnLst/>
              <a:rect l="l" t="t" r="r" b="b"/>
              <a:pathLst>
                <a:path w="160654" h="81914">
                  <a:moveTo>
                    <a:pt x="59994" y="0"/>
                  </a:moveTo>
                  <a:lnTo>
                    <a:pt x="0" y="19342"/>
                  </a:lnTo>
                  <a:lnTo>
                    <a:pt x="7302" y="28117"/>
                  </a:lnTo>
                  <a:lnTo>
                    <a:pt x="121983" y="81432"/>
                  </a:lnTo>
                  <a:lnTo>
                    <a:pt x="160591" y="72999"/>
                  </a:lnTo>
                  <a:lnTo>
                    <a:pt x="59994" y="0"/>
                  </a:lnTo>
                  <a:close/>
                </a:path>
              </a:pathLst>
            </a:custGeom>
            <a:solidFill>
              <a:srgbClr val="F0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340201" y="2920189"/>
              <a:ext cx="139065" cy="50165"/>
            </a:xfrm>
            <a:custGeom>
              <a:avLst/>
              <a:gdLst/>
              <a:ahLst/>
              <a:cxnLst/>
              <a:rect l="l" t="t" r="r" b="b"/>
              <a:pathLst>
                <a:path w="139065" h="50164">
                  <a:moveTo>
                    <a:pt x="133261" y="0"/>
                  </a:moveTo>
                  <a:lnTo>
                    <a:pt x="0" y="43395"/>
                  </a:lnTo>
                  <a:lnTo>
                    <a:pt x="8623" y="49644"/>
                  </a:lnTo>
                  <a:lnTo>
                    <a:pt x="137579" y="5956"/>
                  </a:lnTo>
                  <a:lnTo>
                    <a:pt x="139052" y="6997"/>
                  </a:lnTo>
                  <a:lnTo>
                    <a:pt x="133261" y="0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407626" y="2926016"/>
              <a:ext cx="105410" cy="97155"/>
            </a:xfrm>
            <a:custGeom>
              <a:avLst/>
              <a:gdLst/>
              <a:ahLst/>
              <a:cxnLst/>
              <a:rect l="l" t="t" r="r" b="b"/>
              <a:pathLst>
                <a:path w="105409" h="97155">
                  <a:moveTo>
                    <a:pt x="73825" y="0"/>
                  </a:moveTo>
                  <a:lnTo>
                    <a:pt x="0" y="23660"/>
                  </a:lnTo>
                  <a:lnTo>
                    <a:pt x="100596" y="96659"/>
                  </a:lnTo>
                  <a:lnTo>
                    <a:pt x="104876" y="57962"/>
                  </a:lnTo>
                  <a:lnTo>
                    <a:pt x="73825" y="0"/>
                  </a:lnTo>
                  <a:close/>
                </a:path>
              </a:pathLst>
            </a:custGeom>
            <a:solidFill>
              <a:srgbClr val="C4AD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27544" y="3035375"/>
              <a:ext cx="130810" cy="321310"/>
            </a:xfrm>
            <a:custGeom>
              <a:avLst/>
              <a:gdLst/>
              <a:ahLst/>
              <a:cxnLst/>
              <a:rect l="l" t="t" r="r" b="b"/>
              <a:pathLst>
                <a:path w="130809" h="321310">
                  <a:moveTo>
                    <a:pt x="55270" y="70040"/>
                  </a:moveTo>
                  <a:lnTo>
                    <a:pt x="55219" y="54089"/>
                  </a:lnTo>
                  <a:lnTo>
                    <a:pt x="39560" y="34480"/>
                  </a:lnTo>
                  <a:lnTo>
                    <a:pt x="4673" y="2997"/>
                  </a:lnTo>
                  <a:lnTo>
                    <a:pt x="0" y="0"/>
                  </a:lnTo>
                  <a:lnTo>
                    <a:pt x="4457" y="8496"/>
                  </a:lnTo>
                  <a:lnTo>
                    <a:pt x="7772" y="19469"/>
                  </a:lnTo>
                  <a:lnTo>
                    <a:pt x="11595" y="40220"/>
                  </a:lnTo>
                  <a:lnTo>
                    <a:pt x="17564" y="78079"/>
                  </a:lnTo>
                  <a:lnTo>
                    <a:pt x="23444" y="92811"/>
                  </a:lnTo>
                  <a:lnTo>
                    <a:pt x="28079" y="99021"/>
                  </a:lnTo>
                  <a:lnTo>
                    <a:pt x="33909" y="97878"/>
                  </a:lnTo>
                  <a:lnTo>
                    <a:pt x="43319" y="90551"/>
                  </a:lnTo>
                  <a:lnTo>
                    <a:pt x="55270" y="70040"/>
                  </a:lnTo>
                  <a:close/>
                </a:path>
                <a:path w="130809" h="321310">
                  <a:moveTo>
                    <a:pt x="97459" y="181559"/>
                  </a:moveTo>
                  <a:lnTo>
                    <a:pt x="97396" y="165620"/>
                  </a:lnTo>
                  <a:lnTo>
                    <a:pt x="81737" y="146011"/>
                  </a:lnTo>
                  <a:lnTo>
                    <a:pt x="46850" y="114541"/>
                  </a:lnTo>
                  <a:lnTo>
                    <a:pt x="42151" y="111518"/>
                  </a:lnTo>
                  <a:lnTo>
                    <a:pt x="46621" y="120040"/>
                  </a:lnTo>
                  <a:lnTo>
                    <a:pt x="49936" y="131013"/>
                  </a:lnTo>
                  <a:lnTo>
                    <a:pt x="53759" y="151752"/>
                  </a:lnTo>
                  <a:lnTo>
                    <a:pt x="59740" y="189585"/>
                  </a:lnTo>
                  <a:lnTo>
                    <a:pt x="65671" y="204317"/>
                  </a:lnTo>
                  <a:lnTo>
                    <a:pt x="70332" y="210540"/>
                  </a:lnTo>
                  <a:lnTo>
                    <a:pt x="76149" y="209384"/>
                  </a:lnTo>
                  <a:lnTo>
                    <a:pt x="85547" y="202057"/>
                  </a:lnTo>
                  <a:lnTo>
                    <a:pt x="97459" y="181559"/>
                  </a:lnTo>
                  <a:close/>
                </a:path>
                <a:path w="130809" h="321310">
                  <a:moveTo>
                    <a:pt x="130708" y="291782"/>
                  </a:moveTo>
                  <a:lnTo>
                    <a:pt x="130657" y="275818"/>
                  </a:lnTo>
                  <a:lnTo>
                    <a:pt x="115011" y="256209"/>
                  </a:lnTo>
                  <a:lnTo>
                    <a:pt x="80162" y="224739"/>
                  </a:lnTo>
                  <a:lnTo>
                    <a:pt x="75450" y="221767"/>
                  </a:lnTo>
                  <a:lnTo>
                    <a:pt x="79921" y="230276"/>
                  </a:lnTo>
                  <a:lnTo>
                    <a:pt x="83235" y="241236"/>
                  </a:lnTo>
                  <a:lnTo>
                    <a:pt x="87045" y="261975"/>
                  </a:lnTo>
                  <a:lnTo>
                    <a:pt x="93002" y="299821"/>
                  </a:lnTo>
                  <a:lnTo>
                    <a:pt x="98920" y="314566"/>
                  </a:lnTo>
                  <a:lnTo>
                    <a:pt x="103581" y="320776"/>
                  </a:lnTo>
                  <a:lnTo>
                    <a:pt x="109397" y="319620"/>
                  </a:lnTo>
                  <a:lnTo>
                    <a:pt x="118795" y="312280"/>
                  </a:lnTo>
                  <a:lnTo>
                    <a:pt x="130708" y="291782"/>
                  </a:lnTo>
                  <a:close/>
                </a:path>
              </a:pathLst>
            </a:custGeom>
            <a:solidFill>
              <a:srgbClr val="F4E9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956748" y="3059155"/>
              <a:ext cx="239894" cy="20112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7674877" y="3036772"/>
              <a:ext cx="243204" cy="281940"/>
            </a:xfrm>
            <a:custGeom>
              <a:avLst/>
              <a:gdLst/>
              <a:ahLst/>
              <a:cxnLst/>
              <a:rect l="l" t="t" r="r" b="b"/>
              <a:pathLst>
                <a:path w="243204" h="281939">
                  <a:moveTo>
                    <a:pt x="35572" y="71335"/>
                  </a:moveTo>
                  <a:lnTo>
                    <a:pt x="34340" y="64630"/>
                  </a:lnTo>
                  <a:lnTo>
                    <a:pt x="30467" y="58699"/>
                  </a:lnTo>
                  <a:lnTo>
                    <a:pt x="24612" y="54724"/>
                  </a:lnTo>
                  <a:lnTo>
                    <a:pt x="17932" y="53352"/>
                  </a:lnTo>
                  <a:lnTo>
                    <a:pt x="11214" y="54584"/>
                  </a:lnTo>
                  <a:lnTo>
                    <a:pt x="5283" y="58420"/>
                  </a:lnTo>
                  <a:lnTo>
                    <a:pt x="1358" y="64262"/>
                  </a:lnTo>
                  <a:lnTo>
                    <a:pt x="0" y="70954"/>
                  </a:lnTo>
                  <a:lnTo>
                    <a:pt x="1244" y="77673"/>
                  </a:lnTo>
                  <a:lnTo>
                    <a:pt x="5130" y="83616"/>
                  </a:lnTo>
                  <a:lnTo>
                    <a:pt x="10960" y="87579"/>
                  </a:lnTo>
                  <a:lnTo>
                    <a:pt x="17627" y="88938"/>
                  </a:lnTo>
                  <a:lnTo>
                    <a:pt x="24320" y="87706"/>
                  </a:lnTo>
                  <a:lnTo>
                    <a:pt x="30226" y="83883"/>
                  </a:lnTo>
                  <a:lnTo>
                    <a:pt x="34201" y="78028"/>
                  </a:lnTo>
                  <a:lnTo>
                    <a:pt x="35572" y="71335"/>
                  </a:lnTo>
                  <a:close/>
                </a:path>
                <a:path w="243204" h="281939">
                  <a:moveTo>
                    <a:pt x="70307" y="17957"/>
                  </a:moveTo>
                  <a:lnTo>
                    <a:pt x="69062" y="11264"/>
                  </a:lnTo>
                  <a:lnTo>
                    <a:pt x="65214" y="5334"/>
                  </a:lnTo>
                  <a:lnTo>
                    <a:pt x="59334" y="1371"/>
                  </a:lnTo>
                  <a:lnTo>
                    <a:pt x="52641" y="0"/>
                  </a:lnTo>
                  <a:lnTo>
                    <a:pt x="45923" y="1231"/>
                  </a:lnTo>
                  <a:lnTo>
                    <a:pt x="39966" y="5067"/>
                  </a:lnTo>
                  <a:lnTo>
                    <a:pt x="36042" y="10934"/>
                  </a:lnTo>
                  <a:lnTo>
                    <a:pt x="34696" y="17602"/>
                  </a:lnTo>
                  <a:lnTo>
                    <a:pt x="35928" y="24307"/>
                  </a:lnTo>
                  <a:lnTo>
                    <a:pt x="39763" y="30226"/>
                  </a:lnTo>
                  <a:lnTo>
                    <a:pt x="45631" y="34188"/>
                  </a:lnTo>
                  <a:lnTo>
                    <a:pt x="52324" y="35572"/>
                  </a:lnTo>
                  <a:lnTo>
                    <a:pt x="59029" y="34340"/>
                  </a:lnTo>
                  <a:lnTo>
                    <a:pt x="64973" y="30467"/>
                  </a:lnTo>
                  <a:lnTo>
                    <a:pt x="68935" y="24638"/>
                  </a:lnTo>
                  <a:lnTo>
                    <a:pt x="70307" y="17957"/>
                  </a:lnTo>
                  <a:close/>
                </a:path>
                <a:path w="243204" h="281939">
                  <a:moveTo>
                    <a:pt x="72199" y="137833"/>
                  </a:moveTo>
                  <a:lnTo>
                    <a:pt x="70954" y="131127"/>
                  </a:lnTo>
                  <a:lnTo>
                    <a:pt x="67094" y="125222"/>
                  </a:lnTo>
                  <a:lnTo>
                    <a:pt x="61252" y="121246"/>
                  </a:lnTo>
                  <a:lnTo>
                    <a:pt x="54559" y="119875"/>
                  </a:lnTo>
                  <a:lnTo>
                    <a:pt x="47853" y="121119"/>
                  </a:lnTo>
                  <a:lnTo>
                    <a:pt x="41935" y="124968"/>
                  </a:lnTo>
                  <a:lnTo>
                    <a:pt x="37985" y="130810"/>
                  </a:lnTo>
                  <a:lnTo>
                    <a:pt x="36626" y="137477"/>
                  </a:lnTo>
                  <a:lnTo>
                    <a:pt x="37858" y="144183"/>
                  </a:lnTo>
                  <a:lnTo>
                    <a:pt x="41694" y="150101"/>
                  </a:lnTo>
                  <a:lnTo>
                    <a:pt x="47536" y="154063"/>
                  </a:lnTo>
                  <a:lnTo>
                    <a:pt x="54229" y="155435"/>
                  </a:lnTo>
                  <a:lnTo>
                    <a:pt x="60947" y="154190"/>
                  </a:lnTo>
                  <a:lnTo>
                    <a:pt x="66878" y="150342"/>
                  </a:lnTo>
                  <a:lnTo>
                    <a:pt x="70853" y="144513"/>
                  </a:lnTo>
                  <a:lnTo>
                    <a:pt x="72199" y="137833"/>
                  </a:lnTo>
                  <a:close/>
                </a:path>
                <a:path w="243204" h="281939">
                  <a:moveTo>
                    <a:pt x="109410" y="89547"/>
                  </a:moveTo>
                  <a:lnTo>
                    <a:pt x="108178" y="82829"/>
                  </a:lnTo>
                  <a:lnTo>
                    <a:pt x="104343" y="76873"/>
                  </a:lnTo>
                  <a:lnTo>
                    <a:pt x="98488" y="72936"/>
                  </a:lnTo>
                  <a:lnTo>
                    <a:pt x="91808" y="71577"/>
                  </a:lnTo>
                  <a:lnTo>
                    <a:pt x="85090" y="72809"/>
                  </a:lnTo>
                  <a:lnTo>
                    <a:pt x="79159" y="76657"/>
                  </a:lnTo>
                  <a:lnTo>
                    <a:pt x="75184" y="82511"/>
                  </a:lnTo>
                  <a:lnTo>
                    <a:pt x="73812" y="89204"/>
                  </a:lnTo>
                  <a:lnTo>
                    <a:pt x="75044" y="95910"/>
                  </a:lnTo>
                  <a:lnTo>
                    <a:pt x="78905" y="101803"/>
                  </a:lnTo>
                  <a:lnTo>
                    <a:pt x="84759" y="105778"/>
                  </a:lnTo>
                  <a:lnTo>
                    <a:pt x="91465" y="107149"/>
                  </a:lnTo>
                  <a:lnTo>
                    <a:pt x="98183" y="105918"/>
                  </a:lnTo>
                  <a:lnTo>
                    <a:pt x="104127" y="102082"/>
                  </a:lnTo>
                  <a:lnTo>
                    <a:pt x="108051" y="96240"/>
                  </a:lnTo>
                  <a:lnTo>
                    <a:pt x="109410" y="89547"/>
                  </a:lnTo>
                  <a:close/>
                </a:path>
                <a:path w="243204" h="281939">
                  <a:moveTo>
                    <a:pt x="133045" y="214845"/>
                  </a:moveTo>
                  <a:lnTo>
                    <a:pt x="131787" y="208140"/>
                  </a:lnTo>
                  <a:lnTo>
                    <a:pt x="127927" y="202222"/>
                  </a:lnTo>
                  <a:lnTo>
                    <a:pt x="122085" y="198259"/>
                  </a:lnTo>
                  <a:lnTo>
                    <a:pt x="115392" y="196888"/>
                  </a:lnTo>
                  <a:lnTo>
                    <a:pt x="108673" y="198132"/>
                  </a:lnTo>
                  <a:lnTo>
                    <a:pt x="102743" y="201955"/>
                  </a:lnTo>
                  <a:lnTo>
                    <a:pt x="98793" y="207822"/>
                  </a:lnTo>
                  <a:lnTo>
                    <a:pt x="97434" y="214503"/>
                  </a:lnTo>
                  <a:lnTo>
                    <a:pt x="98691" y="221208"/>
                  </a:lnTo>
                  <a:lnTo>
                    <a:pt x="102552" y="227114"/>
                  </a:lnTo>
                  <a:lnTo>
                    <a:pt x="108394" y="231101"/>
                  </a:lnTo>
                  <a:lnTo>
                    <a:pt x="115074" y="232486"/>
                  </a:lnTo>
                  <a:lnTo>
                    <a:pt x="121793" y="231254"/>
                  </a:lnTo>
                  <a:lnTo>
                    <a:pt x="127711" y="227380"/>
                  </a:lnTo>
                  <a:lnTo>
                    <a:pt x="131686" y="221513"/>
                  </a:lnTo>
                  <a:lnTo>
                    <a:pt x="133045" y="214845"/>
                  </a:lnTo>
                  <a:close/>
                </a:path>
                <a:path w="243204" h="281939">
                  <a:moveTo>
                    <a:pt x="135115" y="23495"/>
                  </a:moveTo>
                  <a:lnTo>
                    <a:pt x="133883" y="16789"/>
                  </a:lnTo>
                  <a:lnTo>
                    <a:pt x="130048" y="10871"/>
                  </a:lnTo>
                  <a:lnTo>
                    <a:pt x="124180" y="6921"/>
                  </a:lnTo>
                  <a:lnTo>
                    <a:pt x="117487" y="5549"/>
                  </a:lnTo>
                  <a:lnTo>
                    <a:pt x="110769" y="6794"/>
                  </a:lnTo>
                  <a:lnTo>
                    <a:pt x="104863" y="10629"/>
                  </a:lnTo>
                  <a:lnTo>
                    <a:pt x="100901" y="16484"/>
                  </a:lnTo>
                  <a:lnTo>
                    <a:pt x="99542" y="23164"/>
                  </a:lnTo>
                  <a:lnTo>
                    <a:pt x="100774" y="29883"/>
                  </a:lnTo>
                  <a:lnTo>
                    <a:pt x="104648" y="35814"/>
                  </a:lnTo>
                  <a:lnTo>
                    <a:pt x="110490" y="39776"/>
                  </a:lnTo>
                  <a:lnTo>
                    <a:pt x="117170" y="41122"/>
                  </a:lnTo>
                  <a:lnTo>
                    <a:pt x="123875" y="39890"/>
                  </a:lnTo>
                  <a:lnTo>
                    <a:pt x="129806" y="36029"/>
                  </a:lnTo>
                  <a:lnTo>
                    <a:pt x="133756" y="30187"/>
                  </a:lnTo>
                  <a:lnTo>
                    <a:pt x="135115" y="23495"/>
                  </a:lnTo>
                  <a:close/>
                </a:path>
                <a:path w="243204" h="281939">
                  <a:moveTo>
                    <a:pt x="149250" y="149047"/>
                  </a:moveTo>
                  <a:lnTo>
                    <a:pt x="148018" y="142328"/>
                  </a:lnTo>
                  <a:lnTo>
                    <a:pt x="144183" y="136398"/>
                  </a:lnTo>
                  <a:lnTo>
                    <a:pt x="138328" y="132435"/>
                  </a:lnTo>
                  <a:lnTo>
                    <a:pt x="131635" y="131089"/>
                  </a:lnTo>
                  <a:lnTo>
                    <a:pt x="124904" y="132346"/>
                  </a:lnTo>
                  <a:lnTo>
                    <a:pt x="118960" y="136220"/>
                  </a:lnTo>
                  <a:lnTo>
                    <a:pt x="115011" y="142062"/>
                  </a:lnTo>
                  <a:lnTo>
                    <a:pt x="113652" y="148742"/>
                  </a:lnTo>
                  <a:lnTo>
                    <a:pt x="114884" y="155460"/>
                  </a:lnTo>
                  <a:lnTo>
                    <a:pt x="118745" y="161404"/>
                  </a:lnTo>
                  <a:lnTo>
                    <a:pt x="124574" y="165328"/>
                  </a:lnTo>
                  <a:lnTo>
                    <a:pt x="131254" y="166687"/>
                  </a:lnTo>
                  <a:lnTo>
                    <a:pt x="137960" y="165442"/>
                  </a:lnTo>
                  <a:lnTo>
                    <a:pt x="143878" y="161594"/>
                  </a:lnTo>
                  <a:lnTo>
                    <a:pt x="147866" y="155740"/>
                  </a:lnTo>
                  <a:lnTo>
                    <a:pt x="149250" y="149047"/>
                  </a:lnTo>
                  <a:close/>
                </a:path>
                <a:path w="243204" h="281939">
                  <a:moveTo>
                    <a:pt x="165976" y="90043"/>
                  </a:moveTo>
                  <a:lnTo>
                    <a:pt x="164744" y="83324"/>
                  </a:lnTo>
                  <a:lnTo>
                    <a:pt x="160921" y="77406"/>
                  </a:lnTo>
                  <a:lnTo>
                    <a:pt x="155067" y="73456"/>
                  </a:lnTo>
                  <a:lnTo>
                    <a:pt x="148386" y="72085"/>
                  </a:lnTo>
                  <a:lnTo>
                    <a:pt x="141681" y="73317"/>
                  </a:lnTo>
                  <a:lnTo>
                    <a:pt x="135750" y="77165"/>
                  </a:lnTo>
                  <a:lnTo>
                    <a:pt x="131787" y="83045"/>
                  </a:lnTo>
                  <a:lnTo>
                    <a:pt x="130416" y="89738"/>
                  </a:lnTo>
                  <a:lnTo>
                    <a:pt x="131648" y="96431"/>
                  </a:lnTo>
                  <a:lnTo>
                    <a:pt x="135496" y="102362"/>
                  </a:lnTo>
                  <a:lnTo>
                    <a:pt x="141363" y="106311"/>
                  </a:lnTo>
                  <a:lnTo>
                    <a:pt x="148056" y="107670"/>
                  </a:lnTo>
                  <a:lnTo>
                    <a:pt x="154749" y="106413"/>
                  </a:lnTo>
                  <a:lnTo>
                    <a:pt x="160655" y="102539"/>
                  </a:lnTo>
                  <a:lnTo>
                    <a:pt x="164604" y="96710"/>
                  </a:lnTo>
                  <a:lnTo>
                    <a:pt x="165976" y="90043"/>
                  </a:lnTo>
                  <a:close/>
                </a:path>
                <a:path w="243204" h="281939">
                  <a:moveTo>
                    <a:pt x="195910" y="263880"/>
                  </a:moveTo>
                  <a:lnTo>
                    <a:pt x="194665" y="257175"/>
                  </a:lnTo>
                  <a:lnTo>
                    <a:pt x="190817" y="251269"/>
                  </a:lnTo>
                  <a:lnTo>
                    <a:pt x="184962" y="247294"/>
                  </a:lnTo>
                  <a:lnTo>
                    <a:pt x="178295" y="245922"/>
                  </a:lnTo>
                  <a:lnTo>
                    <a:pt x="171602" y="247154"/>
                  </a:lnTo>
                  <a:lnTo>
                    <a:pt x="165696" y="251028"/>
                  </a:lnTo>
                  <a:lnTo>
                    <a:pt x="161721" y="256882"/>
                  </a:lnTo>
                  <a:lnTo>
                    <a:pt x="160350" y="263563"/>
                  </a:lnTo>
                  <a:lnTo>
                    <a:pt x="161582" y="270268"/>
                  </a:lnTo>
                  <a:lnTo>
                    <a:pt x="165455" y="276186"/>
                  </a:lnTo>
                  <a:lnTo>
                    <a:pt x="171284" y="280123"/>
                  </a:lnTo>
                  <a:lnTo>
                    <a:pt x="177952" y="281495"/>
                  </a:lnTo>
                  <a:lnTo>
                    <a:pt x="184670" y="280263"/>
                  </a:lnTo>
                  <a:lnTo>
                    <a:pt x="190639" y="276428"/>
                  </a:lnTo>
                  <a:lnTo>
                    <a:pt x="194576" y="270573"/>
                  </a:lnTo>
                  <a:lnTo>
                    <a:pt x="195910" y="263880"/>
                  </a:lnTo>
                  <a:close/>
                </a:path>
                <a:path w="243204" h="281939">
                  <a:moveTo>
                    <a:pt x="196570" y="197281"/>
                  </a:moveTo>
                  <a:lnTo>
                    <a:pt x="195326" y="190563"/>
                  </a:lnTo>
                  <a:lnTo>
                    <a:pt x="191465" y="184658"/>
                  </a:lnTo>
                  <a:lnTo>
                    <a:pt x="185623" y="180682"/>
                  </a:lnTo>
                  <a:lnTo>
                    <a:pt x="178943" y="179311"/>
                  </a:lnTo>
                  <a:lnTo>
                    <a:pt x="172237" y="180555"/>
                  </a:lnTo>
                  <a:lnTo>
                    <a:pt x="166306" y="184416"/>
                  </a:lnTo>
                  <a:lnTo>
                    <a:pt x="162318" y="190246"/>
                  </a:lnTo>
                  <a:lnTo>
                    <a:pt x="160947" y="196938"/>
                  </a:lnTo>
                  <a:lnTo>
                    <a:pt x="162179" y="203644"/>
                  </a:lnTo>
                  <a:lnTo>
                    <a:pt x="166039" y="209550"/>
                  </a:lnTo>
                  <a:lnTo>
                    <a:pt x="171894" y="213525"/>
                  </a:lnTo>
                  <a:lnTo>
                    <a:pt x="178587" y="214896"/>
                  </a:lnTo>
                  <a:lnTo>
                    <a:pt x="185318" y="213677"/>
                  </a:lnTo>
                  <a:lnTo>
                    <a:pt x="191249" y="209854"/>
                  </a:lnTo>
                  <a:lnTo>
                    <a:pt x="195211" y="203974"/>
                  </a:lnTo>
                  <a:lnTo>
                    <a:pt x="196570" y="197281"/>
                  </a:lnTo>
                  <a:close/>
                </a:path>
                <a:path w="243204" h="281939">
                  <a:moveTo>
                    <a:pt x="232918" y="97726"/>
                  </a:moveTo>
                  <a:lnTo>
                    <a:pt x="231698" y="91033"/>
                  </a:lnTo>
                  <a:lnTo>
                    <a:pt x="227888" y="85128"/>
                  </a:lnTo>
                  <a:lnTo>
                    <a:pt x="222008" y="81153"/>
                  </a:lnTo>
                  <a:lnTo>
                    <a:pt x="215303" y="79768"/>
                  </a:lnTo>
                  <a:lnTo>
                    <a:pt x="208584" y="81000"/>
                  </a:lnTo>
                  <a:lnTo>
                    <a:pt x="202653" y="84861"/>
                  </a:lnTo>
                  <a:lnTo>
                    <a:pt x="198704" y="90716"/>
                  </a:lnTo>
                  <a:lnTo>
                    <a:pt x="197345" y="97396"/>
                  </a:lnTo>
                  <a:lnTo>
                    <a:pt x="198589" y="104089"/>
                  </a:lnTo>
                  <a:lnTo>
                    <a:pt x="202438" y="110020"/>
                  </a:lnTo>
                  <a:lnTo>
                    <a:pt x="208292" y="113982"/>
                  </a:lnTo>
                  <a:lnTo>
                    <a:pt x="214972" y="115354"/>
                  </a:lnTo>
                  <a:lnTo>
                    <a:pt x="221678" y="114122"/>
                  </a:lnTo>
                  <a:lnTo>
                    <a:pt x="227622" y="110261"/>
                  </a:lnTo>
                  <a:lnTo>
                    <a:pt x="231559" y="104406"/>
                  </a:lnTo>
                  <a:lnTo>
                    <a:pt x="232918" y="97726"/>
                  </a:lnTo>
                  <a:close/>
                </a:path>
                <a:path w="243204" h="281939">
                  <a:moveTo>
                    <a:pt x="234607" y="159956"/>
                  </a:moveTo>
                  <a:lnTo>
                    <a:pt x="233349" y="153238"/>
                  </a:lnTo>
                  <a:lnTo>
                    <a:pt x="229489" y="147320"/>
                  </a:lnTo>
                  <a:lnTo>
                    <a:pt x="223647" y="143344"/>
                  </a:lnTo>
                  <a:lnTo>
                    <a:pt x="216966" y="141986"/>
                  </a:lnTo>
                  <a:lnTo>
                    <a:pt x="210261" y="143230"/>
                  </a:lnTo>
                  <a:lnTo>
                    <a:pt x="204330" y="147078"/>
                  </a:lnTo>
                  <a:lnTo>
                    <a:pt x="200367" y="152933"/>
                  </a:lnTo>
                  <a:lnTo>
                    <a:pt x="199009" y="159613"/>
                  </a:lnTo>
                  <a:lnTo>
                    <a:pt x="200240" y="166319"/>
                  </a:lnTo>
                  <a:lnTo>
                    <a:pt x="204076" y="172212"/>
                  </a:lnTo>
                  <a:lnTo>
                    <a:pt x="209931" y="176199"/>
                  </a:lnTo>
                  <a:lnTo>
                    <a:pt x="216636" y="177584"/>
                  </a:lnTo>
                  <a:lnTo>
                    <a:pt x="223342" y="176339"/>
                  </a:lnTo>
                  <a:lnTo>
                    <a:pt x="229273" y="172478"/>
                  </a:lnTo>
                  <a:lnTo>
                    <a:pt x="233235" y="166636"/>
                  </a:lnTo>
                  <a:lnTo>
                    <a:pt x="234607" y="159956"/>
                  </a:lnTo>
                  <a:close/>
                </a:path>
                <a:path w="243204" h="281939">
                  <a:moveTo>
                    <a:pt x="242925" y="231736"/>
                  </a:moveTo>
                  <a:lnTo>
                    <a:pt x="241681" y="225031"/>
                  </a:lnTo>
                  <a:lnTo>
                    <a:pt x="237832" y="219113"/>
                  </a:lnTo>
                  <a:lnTo>
                    <a:pt x="231990" y="215150"/>
                  </a:lnTo>
                  <a:lnTo>
                    <a:pt x="225298" y="213791"/>
                  </a:lnTo>
                  <a:lnTo>
                    <a:pt x="218579" y="215036"/>
                  </a:lnTo>
                  <a:lnTo>
                    <a:pt x="212648" y="218897"/>
                  </a:lnTo>
                  <a:lnTo>
                    <a:pt x="208699" y="224764"/>
                  </a:lnTo>
                  <a:lnTo>
                    <a:pt x="207340" y="231457"/>
                  </a:lnTo>
                  <a:lnTo>
                    <a:pt x="208572" y="238163"/>
                  </a:lnTo>
                  <a:lnTo>
                    <a:pt x="212432" y="244094"/>
                  </a:lnTo>
                  <a:lnTo>
                    <a:pt x="218262" y="248043"/>
                  </a:lnTo>
                  <a:lnTo>
                    <a:pt x="224942" y="249402"/>
                  </a:lnTo>
                  <a:lnTo>
                    <a:pt x="231660" y="248145"/>
                  </a:lnTo>
                  <a:lnTo>
                    <a:pt x="237591" y="244246"/>
                  </a:lnTo>
                  <a:lnTo>
                    <a:pt x="241554" y="238417"/>
                  </a:lnTo>
                  <a:lnTo>
                    <a:pt x="242925" y="231736"/>
                  </a:lnTo>
                  <a:close/>
                </a:path>
              </a:pathLst>
            </a:custGeom>
            <a:solidFill>
              <a:srgbClr val="2E2E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179999" y="4680006"/>
            <a:ext cx="10512425" cy="2880360"/>
            <a:chOff x="179999" y="4680006"/>
            <a:chExt cx="10512425" cy="2880360"/>
          </a:xfrm>
        </p:grpSpPr>
        <p:sp>
          <p:nvSpPr>
            <p:cNvPr id="34" name="object 34"/>
            <p:cNvSpPr/>
            <p:nvPr/>
          </p:nvSpPr>
          <p:spPr>
            <a:xfrm>
              <a:off x="179999" y="4686356"/>
              <a:ext cx="10512425" cy="0"/>
            </a:xfrm>
            <a:custGeom>
              <a:avLst/>
              <a:gdLst/>
              <a:ahLst/>
              <a:cxnLst/>
              <a:rect l="l" t="t" r="r" b="b"/>
              <a:pathLst>
                <a:path w="10512425">
                  <a:moveTo>
                    <a:pt x="0" y="0"/>
                  </a:moveTo>
                  <a:lnTo>
                    <a:pt x="10512005" y="0"/>
                  </a:lnTo>
                </a:path>
              </a:pathLst>
            </a:custGeom>
            <a:ln w="12700">
              <a:solidFill>
                <a:srgbClr val="A9D06B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075999" y="4686350"/>
              <a:ext cx="5227596" cy="287365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0692003" cy="7560005"/>
            <a:chOff x="0" y="0"/>
            <a:chExt cx="10692003" cy="75600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0692003" cy="756000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245148"/>
              <a:ext cx="10692003" cy="145952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53699" y="860624"/>
              <a:ext cx="246062" cy="246075"/>
            </a:xfrm>
            <a:prstGeom prst="rect">
              <a:avLst/>
            </a:prstGeom>
          </p:spPr>
        </p:pic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405984" y="674352"/>
            <a:ext cx="7880350" cy="5353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50" spc="-140" dirty="0">
                <a:solidFill>
                  <a:srgbClr val="FFF100"/>
                </a:solidFill>
              </a:rPr>
              <a:t>초등</a:t>
            </a:r>
            <a:r>
              <a:rPr sz="3350" spc="-235" dirty="0">
                <a:solidFill>
                  <a:srgbClr val="FFF100"/>
                </a:solidFill>
              </a:rPr>
              <a:t> </a:t>
            </a:r>
            <a:r>
              <a:rPr sz="3350" spc="-240" dirty="0">
                <a:solidFill>
                  <a:srgbClr val="FFF100"/>
                </a:solidFill>
              </a:rPr>
              <a:t>1학년</a:t>
            </a:r>
            <a:r>
              <a:rPr sz="3350" spc="-229" dirty="0">
                <a:solidFill>
                  <a:srgbClr val="FFF100"/>
                </a:solidFill>
              </a:rPr>
              <a:t> </a:t>
            </a:r>
            <a:r>
              <a:rPr sz="3350" dirty="0">
                <a:solidFill>
                  <a:srgbClr val="FFF100"/>
                </a:solidFill>
              </a:rPr>
              <a:t>2학기</a:t>
            </a:r>
            <a:r>
              <a:rPr sz="3350" spc="-235" dirty="0">
                <a:solidFill>
                  <a:srgbClr val="FFF100"/>
                </a:solidFill>
              </a:rPr>
              <a:t> </a:t>
            </a:r>
            <a:r>
              <a:rPr sz="3350" spc="-140" dirty="0">
                <a:solidFill>
                  <a:srgbClr val="FFF100"/>
                </a:solidFill>
              </a:rPr>
              <a:t>국정</a:t>
            </a:r>
            <a:r>
              <a:rPr sz="3350" spc="-229" dirty="0">
                <a:solidFill>
                  <a:srgbClr val="FFF100"/>
                </a:solidFill>
              </a:rPr>
              <a:t> </a:t>
            </a:r>
            <a:r>
              <a:rPr sz="3350" spc="-140" dirty="0">
                <a:solidFill>
                  <a:srgbClr val="FFF100"/>
                </a:solidFill>
              </a:rPr>
              <a:t>국어</a:t>
            </a:r>
            <a:r>
              <a:rPr sz="3350" spc="-235" dirty="0">
                <a:solidFill>
                  <a:srgbClr val="FFF100"/>
                </a:solidFill>
              </a:rPr>
              <a:t> </a:t>
            </a:r>
            <a:r>
              <a:rPr sz="3350" spc="-140" dirty="0">
                <a:solidFill>
                  <a:srgbClr val="FFF100"/>
                </a:solidFill>
              </a:rPr>
              <a:t>교과</a:t>
            </a:r>
            <a:r>
              <a:rPr sz="3350" spc="-229" dirty="0">
                <a:solidFill>
                  <a:srgbClr val="FFF100"/>
                </a:solidFill>
              </a:rPr>
              <a:t> </a:t>
            </a:r>
            <a:r>
              <a:rPr sz="3350" spc="-140" dirty="0">
                <a:solidFill>
                  <a:srgbClr val="FFF100"/>
                </a:solidFill>
              </a:rPr>
              <a:t>나권</a:t>
            </a:r>
            <a:r>
              <a:rPr sz="3350" spc="-235" dirty="0">
                <a:solidFill>
                  <a:srgbClr val="FFF100"/>
                </a:solidFill>
              </a:rPr>
              <a:t> </a:t>
            </a:r>
            <a:r>
              <a:rPr sz="3350" spc="-35" dirty="0">
                <a:solidFill>
                  <a:srgbClr val="FFF100"/>
                </a:solidFill>
              </a:rPr>
              <a:t>수록</a:t>
            </a:r>
            <a:endParaRPr sz="3350"/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92231" y="860637"/>
            <a:ext cx="246062" cy="24607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24056" y="2225303"/>
            <a:ext cx="8756444" cy="1496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99"/>
              </a:lnSpc>
              <a:spcBef>
                <a:spcPts val="100"/>
              </a:spcBef>
            </a:pPr>
            <a:r>
              <a:rPr sz="4400" spc="-215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《</a:t>
            </a:r>
            <a:r>
              <a:rPr sz="4400" spc="-220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브로콜리지만</a:t>
            </a:r>
            <a:r>
              <a:rPr sz="4400" spc="-135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 </a:t>
            </a:r>
            <a:r>
              <a:rPr sz="4400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사랑받고</a:t>
            </a:r>
            <a:r>
              <a:rPr sz="4400" spc="-130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 </a:t>
            </a:r>
            <a:r>
              <a:rPr sz="4400" spc="-390" dirty="0" err="1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싶어》</a:t>
            </a:r>
            <a:r>
              <a:rPr sz="4400" spc="-440" dirty="0" err="1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는</a:t>
            </a:r>
            <a:r>
              <a:rPr sz="4400" spc="-440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 </a:t>
            </a:r>
            <a:endParaRPr lang="en-US" sz="4400" spc="-440" dirty="0">
              <a:solidFill>
                <a:srgbClr val="009043"/>
              </a:solidFill>
              <a:latin typeface="HY견고딕" panose="02030600000101010101" pitchFamily="18" charset="-127"/>
              <a:ea typeface="HY견고딕" panose="02030600000101010101" pitchFamily="18" charset="-127"/>
              <a:cs typeface="돋움"/>
            </a:endParaRPr>
          </a:p>
          <a:p>
            <a:pPr marL="12700" marR="5080">
              <a:lnSpc>
                <a:spcPct val="116199"/>
              </a:lnSpc>
              <a:spcBef>
                <a:spcPts val="100"/>
              </a:spcBef>
            </a:pPr>
            <a:r>
              <a:rPr lang="en-US" sz="4400" spc="-440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   </a:t>
            </a:r>
            <a:r>
              <a:rPr sz="4400" dirty="0" err="1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어떤</a:t>
            </a:r>
            <a:r>
              <a:rPr sz="4400" spc="-150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 </a:t>
            </a:r>
            <a:r>
              <a:rPr sz="4400" spc="65" dirty="0">
                <a:solidFill>
                  <a:srgbClr val="009043"/>
                </a:solidFill>
                <a:latin typeface="HY견고딕" panose="02030600000101010101" pitchFamily="18" charset="-127"/>
                <a:ea typeface="HY견고딕" panose="02030600000101010101" pitchFamily="18" charset="-127"/>
                <a:cs typeface="돋움"/>
              </a:rPr>
              <a:t>책일까요?</a:t>
            </a:r>
            <a:endParaRPr sz="4400" dirty="0">
              <a:latin typeface="HY견고딕" panose="02030600000101010101" pitchFamily="18" charset="-127"/>
              <a:ea typeface="HY견고딕" panose="02030600000101010101" pitchFamily="18" charset="-127"/>
              <a:cs typeface="돋움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9994" y="4500005"/>
            <a:ext cx="9972040" cy="2700020"/>
          </a:xfrm>
          <a:custGeom>
            <a:avLst/>
            <a:gdLst/>
            <a:ahLst/>
            <a:cxnLst/>
            <a:rect l="l" t="t" r="r" b="b"/>
            <a:pathLst>
              <a:path w="9972040" h="2700020">
                <a:moveTo>
                  <a:pt x="9720008" y="0"/>
                </a:moveTo>
                <a:lnTo>
                  <a:pt x="252006" y="0"/>
                </a:lnTo>
                <a:lnTo>
                  <a:pt x="206707" y="4060"/>
                </a:lnTo>
                <a:lnTo>
                  <a:pt x="164072" y="15765"/>
                </a:lnTo>
                <a:lnTo>
                  <a:pt x="124813" y="34405"/>
                </a:lnTo>
                <a:lnTo>
                  <a:pt x="89641" y="59267"/>
                </a:lnTo>
                <a:lnTo>
                  <a:pt x="59268" y="89639"/>
                </a:lnTo>
                <a:lnTo>
                  <a:pt x="34406" y="124809"/>
                </a:lnTo>
                <a:lnTo>
                  <a:pt x="15766" y="164066"/>
                </a:lnTo>
                <a:lnTo>
                  <a:pt x="4060" y="206698"/>
                </a:lnTo>
                <a:lnTo>
                  <a:pt x="0" y="251993"/>
                </a:lnTo>
                <a:lnTo>
                  <a:pt x="0" y="2448001"/>
                </a:lnTo>
                <a:lnTo>
                  <a:pt x="4060" y="2493299"/>
                </a:lnTo>
                <a:lnTo>
                  <a:pt x="15766" y="2535932"/>
                </a:lnTo>
                <a:lnTo>
                  <a:pt x="34406" y="2575190"/>
                </a:lnTo>
                <a:lnTo>
                  <a:pt x="59268" y="2610360"/>
                </a:lnTo>
                <a:lnTo>
                  <a:pt x="89641" y="2640731"/>
                </a:lnTo>
                <a:lnTo>
                  <a:pt x="124813" y="2665591"/>
                </a:lnTo>
                <a:lnTo>
                  <a:pt x="164072" y="2684230"/>
                </a:lnTo>
                <a:lnTo>
                  <a:pt x="206707" y="2695934"/>
                </a:lnTo>
                <a:lnTo>
                  <a:pt x="252006" y="2699994"/>
                </a:lnTo>
                <a:lnTo>
                  <a:pt x="9720008" y="2699994"/>
                </a:lnTo>
                <a:lnTo>
                  <a:pt x="9765306" y="2695934"/>
                </a:lnTo>
                <a:lnTo>
                  <a:pt x="9807940" y="2684230"/>
                </a:lnTo>
                <a:lnTo>
                  <a:pt x="9847197" y="2665591"/>
                </a:lnTo>
                <a:lnTo>
                  <a:pt x="9882367" y="2640731"/>
                </a:lnTo>
                <a:lnTo>
                  <a:pt x="9912738" y="2610360"/>
                </a:lnTo>
                <a:lnTo>
                  <a:pt x="9937599" y="2575190"/>
                </a:lnTo>
                <a:lnTo>
                  <a:pt x="9956237" y="2535932"/>
                </a:lnTo>
                <a:lnTo>
                  <a:pt x="9967942" y="2493299"/>
                </a:lnTo>
                <a:lnTo>
                  <a:pt x="9972001" y="2448001"/>
                </a:lnTo>
                <a:lnTo>
                  <a:pt x="9972001" y="251993"/>
                </a:lnTo>
                <a:lnTo>
                  <a:pt x="9967942" y="206698"/>
                </a:lnTo>
                <a:lnTo>
                  <a:pt x="9956237" y="164066"/>
                </a:lnTo>
                <a:lnTo>
                  <a:pt x="9937599" y="124809"/>
                </a:lnTo>
                <a:lnTo>
                  <a:pt x="9912738" y="89639"/>
                </a:lnTo>
                <a:lnTo>
                  <a:pt x="9882367" y="59267"/>
                </a:lnTo>
                <a:lnTo>
                  <a:pt x="9847197" y="34405"/>
                </a:lnTo>
                <a:lnTo>
                  <a:pt x="9807940" y="15765"/>
                </a:lnTo>
                <a:lnTo>
                  <a:pt x="9765306" y="4060"/>
                </a:lnTo>
                <a:lnTo>
                  <a:pt x="972000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707299" y="4789798"/>
            <a:ext cx="9232265" cy="20713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spc="-135" dirty="0">
                <a:solidFill>
                  <a:srgbClr val="53B332"/>
                </a:solidFill>
                <a:latin typeface="맑은 고딕"/>
                <a:cs typeface="맑은 고딕"/>
              </a:rPr>
              <a:t>내용</a:t>
            </a:r>
            <a:r>
              <a:rPr sz="1600" b="1" spc="-220" dirty="0">
                <a:solidFill>
                  <a:srgbClr val="53B332"/>
                </a:solidFill>
                <a:latin typeface="맑은 고딕"/>
                <a:cs typeface="맑은 고딕"/>
              </a:rPr>
              <a:t> </a:t>
            </a:r>
            <a:r>
              <a:rPr sz="1600" b="1" spc="-25" dirty="0">
                <a:solidFill>
                  <a:srgbClr val="53B332"/>
                </a:solidFill>
                <a:latin typeface="맑은 고딕"/>
                <a:cs typeface="맑은 고딕"/>
              </a:rPr>
              <a:t>소개</a:t>
            </a:r>
            <a:endParaRPr sz="1600">
              <a:latin typeface="맑은 고딕"/>
              <a:cs typeface="맑은 고딕"/>
            </a:endParaRPr>
          </a:p>
          <a:p>
            <a:pPr marL="12700" marR="5080">
              <a:lnSpc>
                <a:spcPct val="128200"/>
              </a:lnSpc>
              <a:spcBef>
                <a:spcPts val="790"/>
              </a:spcBef>
            </a:pP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아이들이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싫어하는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채소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7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1위에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뽑힌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브로콜리는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사랑받는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채소가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되기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위한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계획을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세워요.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바로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사랑받는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친구들을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모두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따라해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보는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거죠.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소시지를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따라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분홍색으로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화장도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해</a:t>
            </a:r>
            <a:r>
              <a:rPr sz="1300" b="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8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보고,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라면처럼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뽀글뽀글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파마도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해</a:t>
            </a:r>
            <a:r>
              <a:rPr sz="1300" b="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봅니다.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오이가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인터넷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방송으로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인기를</a:t>
            </a:r>
            <a:r>
              <a:rPr sz="1300" b="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얻었다는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이야기를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듣자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자신만만하게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오이를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따라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인터넷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방송도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해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보지요.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그런데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왜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아무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소용도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없을까요?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브로콜리지만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사랑받을</a:t>
            </a:r>
            <a:r>
              <a:rPr sz="1300" b="0" spc="-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1300" b="0" spc="-1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수</a:t>
            </a:r>
            <a:r>
              <a:rPr sz="1300" b="0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있을까요?</a:t>
            </a:r>
            <a:endParaRPr sz="1300">
              <a:latin typeface="맑은 고딕 Semilight"/>
              <a:cs typeface="맑은 고딕 Semilight"/>
            </a:endParaRPr>
          </a:p>
          <a:p>
            <a:pPr>
              <a:lnSpc>
                <a:spcPct val="100000"/>
              </a:lnSpc>
              <a:spcBef>
                <a:spcPts val="380"/>
              </a:spcBef>
            </a:pPr>
            <a:endParaRPr sz="1300">
              <a:latin typeface="맑은 고딕 Semilight"/>
              <a:cs typeface="맑은 고딕 Semilight"/>
            </a:endParaRPr>
          </a:p>
          <a:p>
            <a:pPr marL="12700">
              <a:lnSpc>
                <a:spcPct val="100000"/>
              </a:lnSpc>
            </a:pPr>
            <a:r>
              <a:rPr sz="1600" b="1" spc="-25" dirty="0">
                <a:solidFill>
                  <a:srgbClr val="53B332"/>
                </a:solidFill>
                <a:latin typeface="맑은 고딕"/>
                <a:cs typeface="맑은 고딕"/>
              </a:rPr>
              <a:t>키워드</a:t>
            </a:r>
            <a:endParaRPr sz="1600">
              <a:latin typeface="맑은 고딕"/>
              <a:cs typeface="맑은 고딕"/>
            </a:endParaRPr>
          </a:p>
          <a:p>
            <a:pPr marL="12700">
              <a:lnSpc>
                <a:spcPct val="100000"/>
              </a:lnSpc>
              <a:spcBef>
                <a:spcPts val="930"/>
              </a:spcBef>
            </a:pPr>
            <a:r>
              <a:rPr sz="1600" spc="-110" dirty="0">
                <a:solidFill>
                  <a:srgbClr val="009043"/>
                </a:solidFill>
                <a:latin typeface="굴림"/>
                <a:cs typeface="굴림"/>
              </a:rPr>
              <a:t>#편식</a:t>
            </a:r>
            <a:r>
              <a:rPr sz="1600" spc="-220" dirty="0">
                <a:solidFill>
                  <a:srgbClr val="009043"/>
                </a:solidFill>
                <a:latin typeface="굴림"/>
                <a:cs typeface="굴림"/>
              </a:rPr>
              <a:t> </a:t>
            </a:r>
            <a:r>
              <a:rPr sz="1600" spc="-110" dirty="0">
                <a:solidFill>
                  <a:srgbClr val="009043"/>
                </a:solidFill>
                <a:latin typeface="굴림"/>
                <a:cs typeface="굴림"/>
              </a:rPr>
              <a:t>#채소</a:t>
            </a:r>
            <a:r>
              <a:rPr sz="1600" spc="-215" dirty="0">
                <a:solidFill>
                  <a:srgbClr val="009043"/>
                </a:solidFill>
                <a:latin typeface="굴림"/>
                <a:cs typeface="굴림"/>
              </a:rPr>
              <a:t> </a:t>
            </a:r>
            <a:r>
              <a:rPr sz="1600" spc="-120" dirty="0">
                <a:solidFill>
                  <a:srgbClr val="009043"/>
                </a:solidFill>
                <a:latin typeface="굴림"/>
                <a:cs typeface="굴림"/>
              </a:rPr>
              <a:t>#나다움</a:t>
            </a:r>
            <a:r>
              <a:rPr sz="1600" spc="-220" dirty="0">
                <a:solidFill>
                  <a:srgbClr val="009043"/>
                </a:solidFill>
                <a:latin typeface="굴림"/>
                <a:cs typeface="굴림"/>
              </a:rPr>
              <a:t> </a:t>
            </a:r>
            <a:r>
              <a:rPr sz="1600" spc="-120" dirty="0">
                <a:solidFill>
                  <a:srgbClr val="009043"/>
                </a:solidFill>
                <a:latin typeface="굴림"/>
                <a:cs typeface="굴림"/>
              </a:rPr>
              <a:t>#자존감</a:t>
            </a:r>
            <a:r>
              <a:rPr sz="1600" spc="-215" dirty="0">
                <a:solidFill>
                  <a:srgbClr val="009043"/>
                </a:solidFill>
                <a:latin typeface="굴림"/>
                <a:cs typeface="굴림"/>
              </a:rPr>
              <a:t> </a:t>
            </a:r>
            <a:r>
              <a:rPr sz="1600" spc="-10" dirty="0">
                <a:solidFill>
                  <a:srgbClr val="009043"/>
                </a:solidFill>
                <a:latin typeface="굴림"/>
                <a:cs typeface="굴림"/>
              </a:rPr>
              <a:t>#브로콜리</a:t>
            </a:r>
            <a:endParaRPr sz="1600">
              <a:latin typeface="굴림"/>
              <a:cs typeface="굴림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242300" y="2646043"/>
            <a:ext cx="1916658" cy="15806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633" y="91493"/>
            <a:ext cx="10646410" cy="7407909"/>
            <a:chOff x="39633" y="91493"/>
            <a:chExt cx="10646410" cy="74079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33" y="91493"/>
              <a:ext cx="10646271" cy="740751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77267" y="540003"/>
              <a:ext cx="3337560" cy="523875"/>
            </a:xfrm>
            <a:custGeom>
              <a:avLst/>
              <a:gdLst/>
              <a:ahLst/>
              <a:cxnLst/>
              <a:rect l="l" t="t" r="r" b="b"/>
              <a:pathLst>
                <a:path w="3337559" h="523875">
                  <a:moveTo>
                    <a:pt x="3337458" y="0"/>
                  </a:moveTo>
                  <a:lnTo>
                    <a:pt x="0" y="0"/>
                  </a:lnTo>
                  <a:lnTo>
                    <a:pt x="161048" y="261886"/>
                  </a:lnTo>
                  <a:lnTo>
                    <a:pt x="0" y="523786"/>
                  </a:lnTo>
                  <a:lnTo>
                    <a:pt x="3337458" y="523786"/>
                  </a:lnTo>
                  <a:lnTo>
                    <a:pt x="3176409" y="261886"/>
                  </a:lnTo>
                  <a:lnTo>
                    <a:pt x="3337458" y="0"/>
                  </a:lnTo>
                  <a:close/>
                </a:path>
              </a:pathLst>
            </a:custGeom>
            <a:solidFill>
              <a:srgbClr val="53B3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245499" y="590279"/>
            <a:ext cx="220154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85" dirty="0">
                <a:solidFill>
                  <a:srgbClr val="FFFFFF"/>
                </a:solidFill>
              </a:rPr>
              <a:t>그림책을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읽기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45" dirty="0">
                <a:solidFill>
                  <a:srgbClr val="FFFFFF"/>
                </a:solidFill>
              </a:rPr>
              <a:t>전에</a:t>
            </a:r>
            <a:endParaRPr sz="2200"/>
          </a:p>
        </p:txBody>
      </p:sp>
      <p:sp>
        <p:nvSpPr>
          <p:cNvPr id="6" name="object 6"/>
          <p:cNvSpPr/>
          <p:nvPr/>
        </p:nvSpPr>
        <p:spPr>
          <a:xfrm>
            <a:off x="360400" y="1260512"/>
            <a:ext cx="760095" cy="780415"/>
          </a:xfrm>
          <a:custGeom>
            <a:avLst/>
            <a:gdLst/>
            <a:ahLst/>
            <a:cxnLst/>
            <a:rect l="l" t="t" r="r" b="b"/>
            <a:pathLst>
              <a:path w="760094" h="780414">
                <a:moveTo>
                  <a:pt x="566318" y="546188"/>
                </a:moveTo>
                <a:lnTo>
                  <a:pt x="563346" y="541578"/>
                </a:lnTo>
                <a:lnTo>
                  <a:pt x="549541" y="524764"/>
                </a:lnTo>
                <a:lnTo>
                  <a:pt x="510654" y="477393"/>
                </a:lnTo>
                <a:lnTo>
                  <a:pt x="537248" y="430720"/>
                </a:lnTo>
                <a:lnTo>
                  <a:pt x="547306" y="379171"/>
                </a:lnTo>
                <a:lnTo>
                  <a:pt x="546925" y="361289"/>
                </a:lnTo>
                <a:lnTo>
                  <a:pt x="535457" y="310261"/>
                </a:lnTo>
                <a:lnTo>
                  <a:pt x="519747" y="279831"/>
                </a:lnTo>
                <a:lnTo>
                  <a:pt x="510336" y="266687"/>
                </a:lnTo>
                <a:lnTo>
                  <a:pt x="499656" y="254381"/>
                </a:lnTo>
                <a:lnTo>
                  <a:pt x="488022" y="243357"/>
                </a:lnTo>
                <a:lnTo>
                  <a:pt x="475449" y="233616"/>
                </a:lnTo>
                <a:lnTo>
                  <a:pt x="469569" y="229946"/>
                </a:lnTo>
                <a:lnTo>
                  <a:pt x="469569" y="375323"/>
                </a:lnTo>
                <a:lnTo>
                  <a:pt x="467614" y="393065"/>
                </a:lnTo>
                <a:lnTo>
                  <a:pt x="441350" y="440334"/>
                </a:lnTo>
                <a:lnTo>
                  <a:pt x="393915" y="464261"/>
                </a:lnTo>
                <a:lnTo>
                  <a:pt x="375348" y="465810"/>
                </a:lnTo>
                <a:lnTo>
                  <a:pt x="357784" y="463740"/>
                </a:lnTo>
                <a:lnTo>
                  <a:pt x="311962" y="436638"/>
                </a:lnTo>
                <a:lnTo>
                  <a:pt x="288683" y="388404"/>
                </a:lnTo>
                <a:lnTo>
                  <a:pt x="287070" y="369963"/>
                </a:lnTo>
                <a:lnTo>
                  <a:pt x="288912" y="352310"/>
                </a:lnTo>
                <a:lnTo>
                  <a:pt x="314401" y="305257"/>
                </a:lnTo>
                <a:lnTo>
                  <a:pt x="361657" y="281368"/>
                </a:lnTo>
                <a:lnTo>
                  <a:pt x="380161" y="279831"/>
                </a:lnTo>
                <a:lnTo>
                  <a:pt x="397802" y="281927"/>
                </a:lnTo>
                <a:lnTo>
                  <a:pt x="444398" y="309118"/>
                </a:lnTo>
                <a:lnTo>
                  <a:pt x="467995" y="356781"/>
                </a:lnTo>
                <a:lnTo>
                  <a:pt x="469569" y="375323"/>
                </a:lnTo>
                <a:lnTo>
                  <a:pt x="469569" y="229946"/>
                </a:lnTo>
                <a:lnTo>
                  <a:pt x="432295" y="212331"/>
                </a:lnTo>
                <a:lnTo>
                  <a:pt x="382638" y="203784"/>
                </a:lnTo>
                <a:lnTo>
                  <a:pt x="365633" y="204279"/>
                </a:lnTo>
                <a:lnTo>
                  <a:pt x="326097" y="211836"/>
                </a:lnTo>
                <a:lnTo>
                  <a:pt x="285927" y="230263"/>
                </a:lnTo>
                <a:lnTo>
                  <a:pt x="252234" y="258495"/>
                </a:lnTo>
                <a:lnTo>
                  <a:pt x="227660" y="293814"/>
                </a:lnTo>
                <a:lnTo>
                  <a:pt x="212864" y="335178"/>
                </a:lnTo>
                <a:lnTo>
                  <a:pt x="209397" y="379171"/>
                </a:lnTo>
                <a:lnTo>
                  <a:pt x="212013" y="401929"/>
                </a:lnTo>
                <a:lnTo>
                  <a:pt x="225272" y="445338"/>
                </a:lnTo>
                <a:lnTo>
                  <a:pt x="248691" y="482650"/>
                </a:lnTo>
                <a:lnTo>
                  <a:pt x="280504" y="512127"/>
                </a:lnTo>
                <a:lnTo>
                  <a:pt x="318998" y="532003"/>
                </a:lnTo>
                <a:lnTo>
                  <a:pt x="361950" y="541261"/>
                </a:lnTo>
                <a:lnTo>
                  <a:pt x="384225" y="541540"/>
                </a:lnTo>
                <a:lnTo>
                  <a:pt x="407073" y="538911"/>
                </a:lnTo>
                <a:lnTo>
                  <a:pt x="416712" y="536803"/>
                </a:lnTo>
                <a:lnTo>
                  <a:pt x="427151" y="533730"/>
                </a:lnTo>
                <a:lnTo>
                  <a:pt x="438378" y="529717"/>
                </a:lnTo>
                <a:lnTo>
                  <a:pt x="450392" y="524764"/>
                </a:lnTo>
                <a:lnTo>
                  <a:pt x="503682" y="589546"/>
                </a:lnTo>
                <a:lnTo>
                  <a:pt x="505548" y="592162"/>
                </a:lnTo>
                <a:lnTo>
                  <a:pt x="507809" y="593229"/>
                </a:lnTo>
                <a:lnTo>
                  <a:pt x="511873" y="592518"/>
                </a:lnTo>
                <a:lnTo>
                  <a:pt x="514057" y="591273"/>
                </a:lnTo>
                <a:lnTo>
                  <a:pt x="517067" y="589038"/>
                </a:lnTo>
                <a:lnTo>
                  <a:pt x="563130" y="553478"/>
                </a:lnTo>
                <a:lnTo>
                  <a:pt x="566254" y="550151"/>
                </a:lnTo>
                <a:lnTo>
                  <a:pt x="566318" y="546188"/>
                </a:lnTo>
                <a:close/>
              </a:path>
              <a:path w="760094" h="780414">
                <a:moveTo>
                  <a:pt x="759904" y="398081"/>
                </a:moveTo>
                <a:lnTo>
                  <a:pt x="759421" y="361848"/>
                </a:lnTo>
                <a:lnTo>
                  <a:pt x="759307" y="352920"/>
                </a:lnTo>
                <a:lnTo>
                  <a:pt x="753414" y="308305"/>
                </a:lnTo>
                <a:lnTo>
                  <a:pt x="742340" y="264744"/>
                </a:lnTo>
                <a:lnTo>
                  <a:pt x="726236" y="222719"/>
                </a:lnTo>
                <a:lnTo>
                  <a:pt x="716254" y="203733"/>
                </a:lnTo>
                <a:lnTo>
                  <a:pt x="716254" y="382638"/>
                </a:lnTo>
                <a:lnTo>
                  <a:pt x="713168" y="425996"/>
                </a:lnTo>
                <a:lnTo>
                  <a:pt x="704354" y="469036"/>
                </a:lnTo>
                <a:lnTo>
                  <a:pt x="689698" y="511200"/>
                </a:lnTo>
                <a:lnTo>
                  <a:pt x="669036" y="551954"/>
                </a:lnTo>
                <a:lnTo>
                  <a:pt x="661847" y="572744"/>
                </a:lnTo>
                <a:lnTo>
                  <a:pt x="660717" y="598144"/>
                </a:lnTo>
                <a:lnTo>
                  <a:pt x="663752" y="627392"/>
                </a:lnTo>
                <a:lnTo>
                  <a:pt x="669074" y="659701"/>
                </a:lnTo>
                <a:lnTo>
                  <a:pt x="672490" y="679996"/>
                </a:lnTo>
                <a:lnTo>
                  <a:pt x="675703" y="702754"/>
                </a:lnTo>
                <a:lnTo>
                  <a:pt x="677227" y="723138"/>
                </a:lnTo>
                <a:lnTo>
                  <a:pt x="675589" y="736333"/>
                </a:lnTo>
                <a:lnTo>
                  <a:pt x="663067" y="734225"/>
                </a:lnTo>
                <a:lnTo>
                  <a:pt x="652856" y="730745"/>
                </a:lnTo>
                <a:lnTo>
                  <a:pt x="645579" y="728256"/>
                </a:lnTo>
                <a:lnTo>
                  <a:pt x="626440" y="720458"/>
                </a:lnTo>
                <a:lnTo>
                  <a:pt x="614781" y="715365"/>
                </a:lnTo>
                <a:lnTo>
                  <a:pt x="577303" y="699300"/>
                </a:lnTo>
                <a:lnTo>
                  <a:pt x="551002" y="690130"/>
                </a:lnTo>
                <a:lnTo>
                  <a:pt x="529145" y="686574"/>
                </a:lnTo>
                <a:lnTo>
                  <a:pt x="510832" y="689851"/>
                </a:lnTo>
                <a:lnTo>
                  <a:pt x="460654" y="706450"/>
                </a:lnTo>
                <a:lnTo>
                  <a:pt x="408990" y="714933"/>
                </a:lnTo>
                <a:lnTo>
                  <a:pt x="356870" y="715365"/>
                </a:lnTo>
                <a:lnTo>
                  <a:pt x="305308" y="707821"/>
                </a:lnTo>
                <a:lnTo>
                  <a:pt x="255333" y="692353"/>
                </a:lnTo>
                <a:lnTo>
                  <a:pt x="207962" y="669048"/>
                </a:lnTo>
                <a:lnTo>
                  <a:pt x="170357" y="643102"/>
                </a:lnTo>
                <a:lnTo>
                  <a:pt x="137350" y="613041"/>
                </a:lnTo>
                <a:lnTo>
                  <a:pt x="109080" y="579412"/>
                </a:lnTo>
                <a:lnTo>
                  <a:pt x="85686" y="542785"/>
                </a:lnTo>
                <a:lnTo>
                  <a:pt x="67297" y="503707"/>
                </a:lnTo>
                <a:lnTo>
                  <a:pt x="54076" y="462724"/>
                </a:lnTo>
                <a:lnTo>
                  <a:pt x="46151" y="420395"/>
                </a:lnTo>
                <a:lnTo>
                  <a:pt x="43649" y="377278"/>
                </a:lnTo>
                <a:lnTo>
                  <a:pt x="46736" y="333921"/>
                </a:lnTo>
                <a:lnTo>
                  <a:pt x="55537" y="290893"/>
                </a:lnTo>
                <a:lnTo>
                  <a:pt x="70205" y="248716"/>
                </a:lnTo>
                <a:lnTo>
                  <a:pt x="90868" y="207975"/>
                </a:lnTo>
                <a:lnTo>
                  <a:pt x="116814" y="170370"/>
                </a:lnTo>
                <a:lnTo>
                  <a:pt x="146875" y="137363"/>
                </a:lnTo>
                <a:lnTo>
                  <a:pt x="180505" y="109093"/>
                </a:lnTo>
                <a:lnTo>
                  <a:pt x="217131" y="85699"/>
                </a:lnTo>
                <a:lnTo>
                  <a:pt x="256209" y="67310"/>
                </a:lnTo>
                <a:lnTo>
                  <a:pt x="297192" y="54089"/>
                </a:lnTo>
                <a:lnTo>
                  <a:pt x="339509" y="46151"/>
                </a:lnTo>
                <a:lnTo>
                  <a:pt x="382638" y="43662"/>
                </a:lnTo>
                <a:lnTo>
                  <a:pt x="425983" y="46748"/>
                </a:lnTo>
                <a:lnTo>
                  <a:pt x="469023" y="55549"/>
                </a:lnTo>
                <a:lnTo>
                  <a:pt x="511187" y="70218"/>
                </a:lnTo>
                <a:lnTo>
                  <a:pt x="551942" y="90881"/>
                </a:lnTo>
                <a:lnTo>
                  <a:pt x="589534" y="116827"/>
                </a:lnTo>
                <a:lnTo>
                  <a:pt x="622541" y="146888"/>
                </a:lnTo>
                <a:lnTo>
                  <a:pt x="650824" y="180517"/>
                </a:lnTo>
                <a:lnTo>
                  <a:pt x="674217" y="217144"/>
                </a:lnTo>
                <a:lnTo>
                  <a:pt x="692594" y="256222"/>
                </a:lnTo>
                <a:lnTo>
                  <a:pt x="705827" y="297205"/>
                </a:lnTo>
                <a:lnTo>
                  <a:pt x="713752" y="339521"/>
                </a:lnTo>
                <a:lnTo>
                  <a:pt x="716254" y="382638"/>
                </a:lnTo>
                <a:lnTo>
                  <a:pt x="716254" y="203733"/>
                </a:lnTo>
                <a:lnTo>
                  <a:pt x="705218" y="182740"/>
                </a:lnTo>
                <a:lnTo>
                  <a:pt x="679399" y="145288"/>
                </a:lnTo>
                <a:lnTo>
                  <a:pt x="649046" y="110985"/>
                </a:lnTo>
                <a:lnTo>
                  <a:pt x="648931" y="110845"/>
                </a:lnTo>
                <a:lnTo>
                  <a:pt x="613905" y="79921"/>
                </a:lnTo>
                <a:lnTo>
                  <a:pt x="574471" y="53009"/>
                </a:lnTo>
                <a:lnTo>
                  <a:pt x="531990" y="31191"/>
                </a:lnTo>
                <a:lnTo>
                  <a:pt x="488111" y="15176"/>
                </a:lnTo>
                <a:lnTo>
                  <a:pt x="443306" y="4813"/>
                </a:lnTo>
                <a:lnTo>
                  <a:pt x="398068" y="0"/>
                </a:lnTo>
                <a:lnTo>
                  <a:pt x="352907" y="609"/>
                </a:lnTo>
                <a:lnTo>
                  <a:pt x="308292" y="6502"/>
                </a:lnTo>
                <a:lnTo>
                  <a:pt x="264731" y="17564"/>
                </a:lnTo>
                <a:lnTo>
                  <a:pt x="222707" y="33667"/>
                </a:lnTo>
                <a:lnTo>
                  <a:pt x="182727" y="54698"/>
                </a:lnTo>
                <a:lnTo>
                  <a:pt x="145275" y="80505"/>
                </a:lnTo>
                <a:lnTo>
                  <a:pt x="110832" y="110985"/>
                </a:lnTo>
                <a:lnTo>
                  <a:pt x="79908" y="146011"/>
                </a:lnTo>
                <a:lnTo>
                  <a:pt x="52997" y="185445"/>
                </a:lnTo>
                <a:lnTo>
                  <a:pt x="31178" y="227914"/>
                </a:lnTo>
                <a:lnTo>
                  <a:pt x="15163" y="271805"/>
                </a:lnTo>
                <a:lnTo>
                  <a:pt x="4813" y="316611"/>
                </a:lnTo>
                <a:lnTo>
                  <a:pt x="0" y="361848"/>
                </a:lnTo>
                <a:lnTo>
                  <a:pt x="482" y="398081"/>
                </a:lnTo>
                <a:lnTo>
                  <a:pt x="596" y="407009"/>
                </a:lnTo>
                <a:lnTo>
                  <a:pt x="6489" y="451624"/>
                </a:lnTo>
                <a:lnTo>
                  <a:pt x="17564" y="495185"/>
                </a:lnTo>
                <a:lnTo>
                  <a:pt x="33667" y="537197"/>
                </a:lnTo>
                <a:lnTo>
                  <a:pt x="54686" y="577189"/>
                </a:lnTo>
                <a:lnTo>
                  <a:pt x="80492" y="614641"/>
                </a:lnTo>
                <a:lnTo>
                  <a:pt x="110972" y="649084"/>
                </a:lnTo>
                <a:lnTo>
                  <a:pt x="145999" y="679996"/>
                </a:lnTo>
                <a:lnTo>
                  <a:pt x="185432" y="706920"/>
                </a:lnTo>
                <a:lnTo>
                  <a:pt x="231140" y="730059"/>
                </a:lnTo>
                <a:lnTo>
                  <a:pt x="279120" y="746683"/>
                </a:lnTo>
                <a:lnTo>
                  <a:pt x="328625" y="756767"/>
                </a:lnTo>
                <a:lnTo>
                  <a:pt x="378917" y="760260"/>
                </a:lnTo>
                <a:lnTo>
                  <a:pt x="429260" y="757123"/>
                </a:lnTo>
                <a:lnTo>
                  <a:pt x="478891" y="747293"/>
                </a:lnTo>
                <a:lnTo>
                  <a:pt x="527088" y="730745"/>
                </a:lnTo>
                <a:lnTo>
                  <a:pt x="538264" y="732256"/>
                </a:lnTo>
                <a:lnTo>
                  <a:pt x="555053" y="737920"/>
                </a:lnTo>
                <a:lnTo>
                  <a:pt x="573887" y="745591"/>
                </a:lnTo>
                <a:lnTo>
                  <a:pt x="624890" y="767549"/>
                </a:lnTo>
                <a:lnTo>
                  <a:pt x="655358" y="777608"/>
                </a:lnTo>
                <a:lnTo>
                  <a:pt x="702970" y="771410"/>
                </a:lnTo>
                <a:lnTo>
                  <a:pt x="712584" y="760260"/>
                </a:lnTo>
                <a:lnTo>
                  <a:pt x="712698" y="760069"/>
                </a:lnTo>
                <a:lnTo>
                  <a:pt x="719810" y="739279"/>
                </a:lnTo>
                <a:lnTo>
                  <a:pt x="719937" y="736333"/>
                </a:lnTo>
                <a:lnTo>
                  <a:pt x="720813" y="715365"/>
                </a:lnTo>
                <a:lnTo>
                  <a:pt x="720788" y="712838"/>
                </a:lnTo>
                <a:lnTo>
                  <a:pt x="717804" y="684390"/>
                </a:lnTo>
                <a:lnTo>
                  <a:pt x="712495" y="652170"/>
                </a:lnTo>
                <a:lnTo>
                  <a:pt x="708787" y="630148"/>
                </a:lnTo>
                <a:lnTo>
                  <a:pt x="705650" y="607123"/>
                </a:lnTo>
                <a:lnTo>
                  <a:pt x="704545" y="587197"/>
                </a:lnTo>
                <a:lnTo>
                  <a:pt x="706907" y="574484"/>
                </a:lnTo>
                <a:lnTo>
                  <a:pt x="728726" y="532015"/>
                </a:lnTo>
                <a:lnTo>
                  <a:pt x="744740" y="488124"/>
                </a:lnTo>
                <a:lnTo>
                  <a:pt x="755091" y="443318"/>
                </a:lnTo>
                <a:lnTo>
                  <a:pt x="759904" y="398081"/>
                </a:lnTo>
                <a:close/>
              </a:path>
            </a:pathLst>
          </a:custGeom>
          <a:solidFill>
            <a:srgbClr val="53B3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47300" y="1704639"/>
            <a:ext cx="7113270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나는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채소를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5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좋아하나요?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아래의</a:t>
            </a:r>
            <a:r>
              <a:rPr sz="2300" b="1" spc="-1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채소들의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순위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정해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보아요.</a:t>
            </a:r>
            <a:endParaRPr sz="2300" b="1" dirty="0">
              <a:latin typeface="맑은 고딕 Semilight"/>
              <a:cs typeface="맑은 고딕 Semiligh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56825" y="2952004"/>
            <a:ext cx="9984740" cy="3606800"/>
            <a:chOff x="356825" y="2952004"/>
            <a:chExt cx="9984740" cy="3606800"/>
          </a:xfrm>
        </p:grpSpPr>
        <p:sp>
          <p:nvSpPr>
            <p:cNvPr id="9" name="object 9"/>
            <p:cNvSpPr/>
            <p:nvPr/>
          </p:nvSpPr>
          <p:spPr>
            <a:xfrm>
              <a:off x="363169" y="2955175"/>
              <a:ext cx="9972040" cy="1980564"/>
            </a:xfrm>
            <a:custGeom>
              <a:avLst/>
              <a:gdLst/>
              <a:ahLst/>
              <a:cxnLst/>
              <a:rect l="l" t="t" r="r" b="b"/>
              <a:pathLst>
                <a:path w="9972040" h="1980564">
                  <a:moveTo>
                    <a:pt x="1661998" y="0"/>
                  </a:moveTo>
                  <a:lnTo>
                    <a:pt x="0" y="0"/>
                  </a:lnTo>
                  <a:lnTo>
                    <a:pt x="0" y="1980018"/>
                  </a:lnTo>
                  <a:lnTo>
                    <a:pt x="1661998" y="1980018"/>
                  </a:lnTo>
                  <a:lnTo>
                    <a:pt x="1661998" y="0"/>
                  </a:lnTo>
                  <a:close/>
                </a:path>
                <a:path w="9972040" h="1980564">
                  <a:moveTo>
                    <a:pt x="9972002" y="0"/>
                  </a:moveTo>
                  <a:lnTo>
                    <a:pt x="9972002" y="0"/>
                  </a:lnTo>
                  <a:lnTo>
                    <a:pt x="1662010" y="0"/>
                  </a:lnTo>
                  <a:lnTo>
                    <a:pt x="1662010" y="1980018"/>
                  </a:lnTo>
                  <a:lnTo>
                    <a:pt x="9972002" y="1980018"/>
                  </a:lnTo>
                  <a:lnTo>
                    <a:pt x="9972002" y="0"/>
                  </a:lnTo>
                  <a:close/>
                </a:path>
              </a:pathLst>
            </a:custGeom>
            <a:solidFill>
              <a:srgbClr val="ECF4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3169" y="4935181"/>
              <a:ext cx="9972040" cy="1620520"/>
            </a:xfrm>
            <a:custGeom>
              <a:avLst/>
              <a:gdLst/>
              <a:ahLst/>
              <a:cxnLst/>
              <a:rect l="l" t="t" r="r" b="b"/>
              <a:pathLst>
                <a:path w="9972040" h="1620520">
                  <a:moveTo>
                    <a:pt x="1661998" y="0"/>
                  </a:moveTo>
                  <a:lnTo>
                    <a:pt x="0" y="0"/>
                  </a:lnTo>
                  <a:lnTo>
                    <a:pt x="0" y="1619999"/>
                  </a:lnTo>
                  <a:lnTo>
                    <a:pt x="1661998" y="1619999"/>
                  </a:lnTo>
                  <a:lnTo>
                    <a:pt x="1661998" y="0"/>
                  </a:lnTo>
                  <a:close/>
                </a:path>
                <a:path w="9972040" h="1620520">
                  <a:moveTo>
                    <a:pt x="9972002" y="0"/>
                  </a:moveTo>
                  <a:lnTo>
                    <a:pt x="9972002" y="0"/>
                  </a:lnTo>
                  <a:lnTo>
                    <a:pt x="1662010" y="0"/>
                  </a:lnTo>
                  <a:lnTo>
                    <a:pt x="1662010" y="1619999"/>
                  </a:lnTo>
                  <a:lnTo>
                    <a:pt x="9972002" y="1619999"/>
                  </a:lnTo>
                  <a:lnTo>
                    <a:pt x="9972002" y="0"/>
                  </a:lnTo>
                  <a:close/>
                </a:path>
              </a:pathLst>
            </a:custGeom>
            <a:solidFill>
              <a:srgbClr val="FFFEE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66350" y="4935180"/>
              <a:ext cx="1659255" cy="0"/>
            </a:xfrm>
            <a:custGeom>
              <a:avLst/>
              <a:gdLst/>
              <a:ahLst/>
              <a:cxnLst/>
              <a:rect l="l" t="t" r="r" b="b"/>
              <a:pathLst>
                <a:path w="1659255">
                  <a:moveTo>
                    <a:pt x="0" y="0"/>
                  </a:moveTo>
                  <a:lnTo>
                    <a:pt x="165882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025175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687174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49175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011174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673174" y="4935180"/>
              <a:ext cx="1659255" cy="0"/>
            </a:xfrm>
            <a:custGeom>
              <a:avLst/>
              <a:gdLst/>
              <a:ahLst/>
              <a:cxnLst/>
              <a:rect l="l" t="t" r="r" b="b"/>
              <a:pathLst>
                <a:path w="1659254">
                  <a:moveTo>
                    <a:pt x="0" y="0"/>
                  </a:moveTo>
                  <a:lnTo>
                    <a:pt x="1658823" y="0"/>
                  </a:lnTo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60000" y="2955179"/>
              <a:ext cx="1665605" cy="0"/>
            </a:xfrm>
            <a:custGeom>
              <a:avLst/>
              <a:gdLst/>
              <a:ahLst/>
              <a:cxnLst/>
              <a:rect l="l" t="t" r="r" b="b"/>
              <a:pathLst>
                <a:path w="1665605">
                  <a:moveTo>
                    <a:pt x="0" y="0"/>
                  </a:moveTo>
                  <a:lnTo>
                    <a:pt x="1665173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63175" y="2958349"/>
              <a:ext cx="0" cy="1977389"/>
            </a:xfrm>
            <a:custGeom>
              <a:avLst/>
              <a:gdLst/>
              <a:ahLst/>
              <a:cxnLst/>
              <a:rect l="l" t="t" r="r" b="b"/>
              <a:pathLst>
                <a:path h="1977389">
                  <a:moveTo>
                    <a:pt x="0" y="1976831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2025175" y="29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025175" y="2958349"/>
              <a:ext cx="0" cy="1974214"/>
            </a:xfrm>
            <a:custGeom>
              <a:avLst/>
              <a:gdLst/>
              <a:ahLst/>
              <a:cxnLst/>
              <a:rect l="l" t="t" r="r" b="b"/>
              <a:pathLst>
                <a:path h="1974214">
                  <a:moveTo>
                    <a:pt x="0" y="1973656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687174" y="29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687174" y="2958349"/>
              <a:ext cx="0" cy="1974214"/>
            </a:xfrm>
            <a:custGeom>
              <a:avLst/>
              <a:gdLst/>
              <a:ahLst/>
              <a:cxnLst/>
              <a:rect l="l" t="t" r="r" b="b"/>
              <a:pathLst>
                <a:path h="1974214">
                  <a:moveTo>
                    <a:pt x="0" y="1973656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49175" y="29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49175" y="2958349"/>
              <a:ext cx="0" cy="1974214"/>
            </a:xfrm>
            <a:custGeom>
              <a:avLst/>
              <a:gdLst/>
              <a:ahLst/>
              <a:cxnLst/>
              <a:rect l="l" t="t" r="r" b="b"/>
              <a:pathLst>
                <a:path h="1974214">
                  <a:moveTo>
                    <a:pt x="0" y="1973656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011174" y="29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011174" y="2958349"/>
              <a:ext cx="0" cy="1974214"/>
            </a:xfrm>
            <a:custGeom>
              <a:avLst/>
              <a:gdLst/>
              <a:ahLst/>
              <a:cxnLst/>
              <a:rect l="l" t="t" r="r" b="b"/>
              <a:pathLst>
                <a:path h="1974214">
                  <a:moveTo>
                    <a:pt x="0" y="1973656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673174" y="2955179"/>
              <a:ext cx="1665605" cy="0"/>
            </a:xfrm>
            <a:custGeom>
              <a:avLst/>
              <a:gdLst/>
              <a:ahLst/>
              <a:cxnLst/>
              <a:rect l="l" t="t" r="r" b="b"/>
              <a:pathLst>
                <a:path w="1665604">
                  <a:moveTo>
                    <a:pt x="0" y="0"/>
                  </a:moveTo>
                  <a:lnTo>
                    <a:pt x="1665173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673174" y="2958349"/>
              <a:ext cx="0" cy="1974214"/>
            </a:xfrm>
            <a:custGeom>
              <a:avLst/>
              <a:gdLst/>
              <a:ahLst/>
              <a:cxnLst/>
              <a:rect l="l" t="t" r="r" b="b"/>
              <a:pathLst>
                <a:path h="1974214">
                  <a:moveTo>
                    <a:pt x="0" y="1973656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10335174" y="2958349"/>
              <a:ext cx="0" cy="1977389"/>
            </a:xfrm>
            <a:custGeom>
              <a:avLst/>
              <a:gdLst/>
              <a:ahLst/>
              <a:cxnLst/>
              <a:rect l="l" t="t" r="r" b="b"/>
              <a:pathLst>
                <a:path h="1977389">
                  <a:moveTo>
                    <a:pt x="0" y="1976831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63175" y="4935180"/>
              <a:ext cx="0" cy="1617345"/>
            </a:xfrm>
            <a:custGeom>
              <a:avLst/>
              <a:gdLst/>
              <a:ahLst/>
              <a:cxnLst/>
              <a:rect l="l" t="t" r="r" b="b"/>
              <a:pathLst>
                <a:path h="1617345">
                  <a:moveTo>
                    <a:pt x="0" y="1616824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025175" y="4938355"/>
              <a:ext cx="0" cy="1614170"/>
            </a:xfrm>
            <a:custGeom>
              <a:avLst/>
              <a:gdLst/>
              <a:ahLst/>
              <a:cxnLst/>
              <a:rect l="l" t="t" r="r" b="b"/>
              <a:pathLst>
                <a:path h="1614170">
                  <a:moveTo>
                    <a:pt x="0" y="161364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687174" y="4938355"/>
              <a:ext cx="0" cy="1614170"/>
            </a:xfrm>
            <a:custGeom>
              <a:avLst/>
              <a:gdLst/>
              <a:ahLst/>
              <a:cxnLst/>
              <a:rect l="l" t="t" r="r" b="b"/>
              <a:pathLst>
                <a:path h="1614170">
                  <a:moveTo>
                    <a:pt x="0" y="161364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49175" y="4938355"/>
              <a:ext cx="0" cy="1614170"/>
            </a:xfrm>
            <a:custGeom>
              <a:avLst/>
              <a:gdLst/>
              <a:ahLst/>
              <a:cxnLst/>
              <a:rect l="l" t="t" r="r" b="b"/>
              <a:pathLst>
                <a:path h="1614170">
                  <a:moveTo>
                    <a:pt x="0" y="161364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011174" y="4938355"/>
              <a:ext cx="0" cy="1614170"/>
            </a:xfrm>
            <a:custGeom>
              <a:avLst/>
              <a:gdLst/>
              <a:ahLst/>
              <a:cxnLst/>
              <a:rect l="l" t="t" r="r" b="b"/>
              <a:pathLst>
                <a:path h="1614170">
                  <a:moveTo>
                    <a:pt x="0" y="161364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8673174" y="4938355"/>
              <a:ext cx="0" cy="1614170"/>
            </a:xfrm>
            <a:custGeom>
              <a:avLst/>
              <a:gdLst/>
              <a:ahLst/>
              <a:cxnLst/>
              <a:rect l="l" t="t" r="r" b="b"/>
              <a:pathLst>
                <a:path h="1614170">
                  <a:moveTo>
                    <a:pt x="0" y="1613649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0335174" y="4935180"/>
              <a:ext cx="0" cy="1617345"/>
            </a:xfrm>
            <a:custGeom>
              <a:avLst/>
              <a:gdLst/>
              <a:ahLst/>
              <a:cxnLst/>
              <a:rect l="l" t="t" r="r" b="b"/>
              <a:pathLst>
                <a:path h="1617345">
                  <a:moveTo>
                    <a:pt x="0" y="1616824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60000" y="6555179"/>
              <a:ext cx="1665605" cy="0"/>
            </a:xfrm>
            <a:custGeom>
              <a:avLst/>
              <a:gdLst/>
              <a:ahLst/>
              <a:cxnLst/>
              <a:rect l="l" t="t" r="r" b="b"/>
              <a:pathLst>
                <a:path w="1665605">
                  <a:moveTo>
                    <a:pt x="0" y="0"/>
                  </a:moveTo>
                  <a:lnTo>
                    <a:pt x="1665173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025175" y="65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687174" y="65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49175" y="65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011174" y="6555179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8673174" y="6555179"/>
              <a:ext cx="1665605" cy="0"/>
            </a:xfrm>
            <a:custGeom>
              <a:avLst/>
              <a:gdLst/>
              <a:ahLst/>
              <a:cxnLst/>
              <a:rect l="l" t="t" r="r" b="b"/>
              <a:pathLst>
                <a:path w="1665604">
                  <a:moveTo>
                    <a:pt x="0" y="0"/>
                  </a:moveTo>
                  <a:lnTo>
                    <a:pt x="1665173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88687" y="4935180"/>
              <a:ext cx="1621155" cy="0"/>
            </a:xfrm>
            <a:custGeom>
              <a:avLst/>
              <a:gdLst/>
              <a:ahLst/>
              <a:cxnLst/>
              <a:rect l="l" t="t" r="r" b="b"/>
              <a:pathLst>
                <a:path w="1621155">
                  <a:moveTo>
                    <a:pt x="0" y="0"/>
                  </a:moveTo>
                  <a:lnTo>
                    <a:pt x="1620532" y="0"/>
                  </a:lnTo>
                </a:path>
              </a:pathLst>
            </a:custGeom>
            <a:ln w="6350">
              <a:solidFill>
                <a:srgbClr val="53B332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66350" y="4935180"/>
              <a:ext cx="1659255" cy="0"/>
            </a:xfrm>
            <a:custGeom>
              <a:avLst/>
              <a:gdLst/>
              <a:ahLst/>
              <a:cxnLst/>
              <a:rect l="l" t="t" r="r" b="b"/>
              <a:pathLst>
                <a:path w="1659255">
                  <a:moveTo>
                    <a:pt x="0" y="0"/>
                  </a:moveTo>
                  <a:lnTo>
                    <a:pt x="9563" y="0"/>
                  </a:lnTo>
                </a:path>
                <a:path w="1659255">
                  <a:moveTo>
                    <a:pt x="1649260" y="0"/>
                  </a:moveTo>
                  <a:lnTo>
                    <a:pt x="1658823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047558" y="4935180"/>
              <a:ext cx="1623695" cy="0"/>
            </a:xfrm>
            <a:custGeom>
              <a:avLst/>
              <a:gdLst/>
              <a:ahLst/>
              <a:cxnLst/>
              <a:rect l="l" t="t" r="r" b="b"/>
              <a:pathLst>
                <a:path w="1623695">
                  <a:moveTo>
                    <a:pt x="0" y="0"/>
                  </a:moveTo>
                  <a:lnTo>
                    <a:pt x="1623631" y="0"/>
                  </a:lnTo>
                </a:path>
              </a:pathLst>
            </a:custGeom>
            <a:ln w="6350">
              <a:solidFill>
                <a:srgbClr val="53B332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025175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9575" y="0"/>
                  </a:lnTo>
                </a:path>
                <a:path w="1662429">
                  <a:moveTo>
                    <a:pt x="1652422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709558" y="4935180"/>
              <a:ext cx="1623695" cy="0"/>
            </a:xfrm>
            <a:custGeom>
              <a:avLst/>
              <a:gdLst/>
              <a:ahLst/>
              <a:cxnLst/>
              <a:rect l="l" t="t" r="r" b="b"/>
              <a:pathLst>
                <a:path w="1623695">
                  <a:moveTo>
                    <a:pt x="0" y="0"/>
                  </a:moveTo>
                  <a:lnTo>
                    <a:pt x="1623631" y="0"/>
                  </a:lnTo>
                </a:path>
              </a:pathLst>
            </a:custGeom>
            <a:ln w="6350">
              <a:solidFill>
                <a:srgbClr val="53B332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687174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9575" y="0"/>
                  </a:lnTo>
                </a:path>
                <a:path w="1662429">
                  <a:moveTo>
                    <a:pt x="1652422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71558" y="4935180"/>
              <a:ext cx="1623695" cy="0"/>
            </a:xfrm>
            <a:custGeom>
              <a:avLst/>
              <a:gdLst/>
              <a:ahLst/>
              <a:cxnLst/>
              <a:rect l="l" t="t" r="r" b="b"/>
              <a:pathLst>
                <a:path w="1623695">
                  <a:moveTo>
                    <a:pt x="0" y="0"/>
                  </a:moveTo>
                  <a:lnTo>
                    <a:pt x="1623631" y="0"/>
                  </a:lnTo>
                </a:path>
              </a:pathLst>
            </a:custGeom>
            <a:ln w="6350">
              <a:solidFill>
                <a:srgbClr val="53B332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349175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9575" y="0"/>
                  </a:lnTo>
                </a:path>
                <a:path w="1662429">
                  <a:moveTo>
                    <a:pt x="1652422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7033558" y="4935180"/>
              <a:ext cx="1623695" cy="0"/>
            </a:xfrm>
            <a:custGeom>
              <a:avLst/>
              <a:gdLst/>
              <a:ahLst/>
              <a:cxnLst/>
              <a:rect l="l" t="t" r="r" b="b"/>
              <a:pathLst>
                <a:path w="1623695">
                  <a:moveTo>
                    <a:pt x="0" y="0"/>
                  </a:moveTo>
                  <a:lnTo>
                    <a:pt x="1623631" y="0"/>
                  </a:lnTo>
                </a:path>
              </a:pathLst>
            </a:custGeom>
            <a:ln w="6350">
              <a:solidFill>
                <a:srgbClr val="53B332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011174" y="4935180"/>
              <a:ext cx="1662430" cy="0"/>
            </a:xfrm>
            <a:custGeom>
              <a:avLst/>
              <a:gdLst/>
              <a:ahLst/>
              <a:cxnLst/>
              <a:rect l="l" t="t" r="r" b="b"/>
              <a:pathLst>
                <a:path w="1662429">
                  <a:moveTo>
                    <a:pt x="0" y="0"/>
                  </a:moveTo>
                  <a:lnTo>
                    <a:pt x="9575" y="0"/>
                  </a:lnTo>
                </a:path>
                <a:path w="1662429">
                  <a:moveTo>
                    <a:pt x="1652422" y="0"/>
                  </a:moveTo>
                  <a:lnTo>
                    <a:pt x="1661998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8695511" y="4935180"/>
              <a:ext cx="1621155" cy="0"/>
            </a:xfrm>
            <a:custGeom>
              <a:avLst/>
              <a:gdLst/>
              <a:ahLst/>
              <a:cxnLst/>
              <a:rect l="l" t="t" r="r" b="b"/>
              <a:pathLst>
                <a:path w="1621154">
                  <a:moveTo>
                    <a:pt x="0" y="0"/>
                  </a:moveTo>
                  <a:lnTo>
                    <a:pt x="1620532" y="0"/>
                  </a:lnTo>
                </a:path>
              </a:pathLst>
            </a:custGeom>
            <a:ln w="6350">
              <a:solidFill>
                <a:srgbClr val="53B332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8673174" y="4935180"/>
              <a:ext cx="1659255" cy="0"/>
            </a:xfrm>
            <a:custGeom>
              <a:avLst/>
              <a:gdLst/>
              <a:ahLst/>
              <a:cxnLst/>
              <a:rect l="l" t="t" r="r" b="b"/>
              <a:pathLst>
                <a:path w="1659254">
                  <a:moveTo>
                    <a:pt x="0" y="0"/>
                  </a:moveTo>
                  <a:lnTo>
                    <a:pt x="9563" y="0"/>
                  </a:lnTo>
                </a:path>
                <a:path w="1659254">
                  <a:moveTo>
                    <a:pt x="1649260" y="0"/>
                  </a:moveTo>
                  <a:lnTo>
                    <a:pt x="1658823" y="0"/>
                  </a:lnTo>
                </a:path>
              </a:pathLst>
            </a:custGeom>
            <a:ln w="6350">
              <a:solidFill>
                <a:srgbClr val="53B33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366350" y="3079300"/>
            <a:ext cx="16560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29590">
              <a:lnSpc>
                <a:spcPct val="100000"/>
              </a:lnSpc>
              <a:spcBef>
                <a:spcPts val="100"/>
              </a:spcBef>
            </a:pPr>
            <a:r>
              <a:rPr sz="1700" spc="-25" dirty="0">
                <a:solidFill>
                  <a:srgbClr val="727171"/>
                </a:solidFill>
                <a:latin typeface="굴림"/>
                <a:cs typeface="굴림"/>
              </a:rPr>
              <a:t>토마토</a:t>
            </a:r>
            <a:endParaRPr sz="1700">
              <a:latin typeface="굴림"/>
              <a:cs typeface="굴림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028350" y="3079300"/>
            <a:ext cx="16560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0530">
              <a:lnSpc>
                <a:spcPct val="100000"/>
              </a:lnSpc>
              <a:spcBef>
                <a:spcPts val="100"/>
              </a:spcBef>
            </a:pPr>
            <a:r>
              <a:rPr sz="1700" spc="-20" dirty="0">
                <a:solidFill>
                  <a:srgbClr val="727171"/>
                </a:solidFill>
                <a:latin typeface="굴림"/>
                <a:cs typeface="굴림"/>
              </a:rPr>
              <a:t>브로콜리</a:t>
            </a:r>
            <a:endParaRPr sz="1700">
              <a:latin typeface="굴림"/>
              <a:cs typeface="굴림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690349" y="3079300"/>
            <a:ext cx="16560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700" spc="-25" dirty="0">
                <a:solidFill>
                  <a:srgbClr val="727171"/>
                </a:solidFill>
                <a:latin typeface="굴림"/>
                <a:cs typeface="굴림"/>
              </a:rPr>
              <a:t>오이</a:t>
            </a:r>
            <a:endParaRPr sz="1700">
              <a:latin typeface="굴림"/>
              <a:cs typeface="굴림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352350" y="3079300"/>
            <a:ext cx="16560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700" spc="-25" dirty="0">
                <a:solidFill>
                  <a:srgbClr val="727171"/>
                </a:solidFill>
                <a:latin typeface="굴림"/>
                <a:cs typeface="굴림"/>
              </a:rPr>
              <a:t>당근</a:t>
            </a:r>
            <a:endParaRPr sz="1700">
              <a:latin typeface="굴림"/>
              <a:cs typeface="굴림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014349" y="3079300"/>
            <a:ext cx="16560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700" spc="-25" dirty="0">
                <a:solidFill>
                  <a:srgbClr val="727171"/>
                </a:solidFill>
                <a:latin typeface="굴림"/>
                <a:cs typeface="굴림"/>
              </a:rPr>
              <a:t>양파</a:t>
            </a:r>
            <a:endParaRPr sz="1700">
              <a:latin typeface="굴림"/>
              <a:cs typeface="굴림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676349" y="3079300"/>
            <a:ext cx="165608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700" spc="-25" dirty="0">
                <a:solidFill>
                  <a:srgbClr val="727171"/>
                </a:solidFill>
                <a:latin typeface="굴림"/>
                <a:cs typeface="굴림"/>
              </a:rPr>
              <a:t>호박</a:t>
            </a:r>
            <a:endParaRPr sz="1700">
              <a:latin typeface="굴림"/>
              <a:cs typeface="굴림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770723" y="3524454"/>
            <a:ext cx="9191625" cy="1260475"/>
            <a:chOff x="770723" y="3524454"/>
            <a:chExt cx="9191625" cy="1260475"/>
          </a:xfrm>
        </p:grpSpPr>
        <p:sp>
          <p:nvSpPr>
            <p:cNvPr id="62" name="object 62"/>
            <p:cNvSpPr/>
            <p:nvPr/>
          </p:nvSpPr>
          <p:spPr>
            <a:xfrm>
              <a:off x="770723" y="3749269"/>
              <a:ext cx="772160" cy="633095"/>
            </a:xfrm>
            <a:custGeom>
              <a:avLst/>
              <a:gdLst/>
              <a:ahLst/>
              <a:cxnLst/>
              <a:rect l="l" t="t" r="r" b="b"/>
              <a:pathLst>
                <a:path w="772160" h="633095">
                  <a:moveTo>
                    <a:pt x="242059" y="0"/>
                  </a:moveTo>
                  <a:lnTo>
                    <a:pt x="191359" y="804"/>
                  </a:lnTo>
                  <a:lnTo>
                    <a:pt x="145213" y="15559"/>
                  </a:lnTo>
                  <a:lnTo>
                    <a:pt x="104304" y="41808"/>
                  </a:lnTo>
                  <a:lnTo>
                    <a:pt x="69314" y="77090"/>
                  </a:lnTo>
                  <a:lnTo>
                    <a:pt x="40926" y="118948"/>
                  </a:lnTo>
                  <a:lnTo>
                    <a:pt x="19822" y="164922"/>
                  </a:lnTo>
                  <a:lnTo>
                    <a:pt x="5937" y="213736"/>
                  </a:lnTo>
                  <a:lnTo>
                    <a:pt x="0" y="261268"/>
                  </a:lnTo>
                  <a:lnTo>
                    <a:pt x="1528" y="307245"/>
                  </a:lnTo>
                  <a:lnTo>
                    <a:pt x="10043" y="351393"/>
                  </a:lnTo>
                  <a:lnTo>
                    <a:pt x="25064" y="393439"/>
                  </a:lnTo>
                  <a:lnTo>
                    <a:pt x="46111" y="433111"/>
                  </a:lnTo>
                  <a:lnTo>
                    <a:pt x="72704" y="470135"/>
                  </a:lnTo>
                  <a:lnTo>
                    <a:pt x="104362" y="504239"/>
                  </a:lnTo>
                  <a:lnTo>
                    <a:pt x="140605" y="535150"/>
                  </a:lnTo>
                  <a:lnTo>
                    <a:pt x="180953" y="562595"/>
                  </a:lnTo>
                  <a:lnTo>
                    <a:pt x="224926" y="586300"/>
                  </a:lnTo>
                  <a:lnTo>
                    <a:pt x="272044" y="605993"/>
                  </a:lnTo>
                  <a:lnTo>
                    <a:pt x="310068" y="617969"/>
                  </a:lnTo>
                  <a:lnTo>
                    <a:pt x="359971" y="628394"/>
                  </a:lnTo>
                  <a:lnTo>
                    <a:pt x="409566" y="632984"/>
                  </a:lnTo>
                  <a:lnTo>
                    <a:pt x="458280" y="631843"/>
                  </a:lnTo>
                  <a:lnTo>
                    <a:pt x="505541" y="625074"/>
                  </a:lnTo>
                  <a:lnTo>
                    <a:pt x="550774" y="612782"/>
                  </a:lnTo>
                  <a:lnTo>
                    <a:pt x="593407" y="595068"/>
                  </a:lnTo>
                  <a:lnTo>
                    <a:pt x="632868" y="572036"/>
                  </a:lnTo>
                  <a:lnTo>
                    <a:pt x="668582" y="543790"/>
                  </a:lnTo>
                  <a:lnTo>
                    <a:pt x="699978" y="510434"/>
                  </a:lnTo>
                  <a:lnTo>
                    <a:pt x="726481" y="472070"/>
                  </a:lnTo>
                  <a:lnTo>
                    <a:pt x="747519" y="428802"/>
                  </a:lnTo>
                  <a:lnTo>
                    <a:pt x="768546" y="353142"/>
                  </a:lnTo>
                  <a:lnTo>
                    <a:pt x="772156" y="299958"/>
                  </a:lnTo>
                  <a:lnTo>
                    <a:pt x="762683" y="243878"/>
                  </a:lnTo>
                  <a:lnTo>
                    <a:pt x="741871" y="201280"/>
                  </a:lnTo>
                  <a:lnTo>
                    <a:pt x="716481" y="172008"/>
                  </a:lnTo>
                  <a:lnTo>
                    <a:pt x="685626" y="148314"/>
                  </a:lnTo>
                  <a:lnTo>
                    <a:pt x="624889" y="124399"/>
                  </a:lnTo>
                  <a:lnTo>
                    <a:pt x="575190" y="118947"/>
                  </a:lnTo>
                  <a:lnTo>
                    <a:pt x="535902" y="117437"/>
                  </a:lnTo>
                  <a:lnTo>
                    <a:pt x="515922" y="116141"/>
                  </a:lnTo>
                  <a:lnTo>
                    <a:pt x="466910" y="107853"/>
                  </a:lnTo>
                  <a:lnTo>
                    <a:pt x="428759" y="92843"/>
                  </a:lnTo>
                  <a:lnTo>
                    <a:pt x="376514" y="53824"/>
                  </a:lnTo>
                  <a:lnTo>
                    <a:pt x="345626" y="32146"/>
                  </a:lnTo>
                  <a:lnTo>
                    <a:pt x="303230" y="13312"/>
                  </a:lnTo>
                  <a:lnTo>
                    <a:pt x="242059" y="0"/>
                  </a:lnTo>
                  <a:close/>
                </a:path>
              </a:pathLst>
            </a:custGeom>
            <a:solidFill>
              <a:srgbClr val="C426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3" name="object 6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86651" y="3851740"/>
              <a:ext cx="307811" cy="135450"/>
            </a:xfrm>
            <a:prstGeom prst="rect">
              <a:avLst/>
            </a:prstGeom>
          </p:spPr>
        </p:pic>
        <p:sp>
          <p:nvSpPr>
            <p:cNvPr id="64" name="object 64"/>
            <p:cNvSpPr/>
            <p:nvPr/>
          </p:nvSpPr>
          <p:spPr>
            <a:xfrm>
              <a:off x="1087716" y="3742194"/>
              <a:ext cx="299720" cy="224790"/>
            </a:xfrm>
            <a:custGeom>
              <a:avLst/>
              <a:gdLst/>
              <a:ahLst/>
              <a:cxnLst/>
              <a:rect l="l" t="t" r="r" b="b"/>
              <a:pathLst>
                <a:path w="299719" h="224789">
                  <a:moveTo>
                    <a:pt x="299313" y="112915"/>
                  </a:moveTo>
                  <a:lnTo>
                    <a:pt x="256654" y="88074"/>
                  </a:lnTo>
                  <a:lnTo>
                    <a:pt x="223888" y="84734"/>
                  </a:lnTo>
                  <a:lnTo>
                    <a:pt x="196215" y="90347"/>
                  </a:lnTo>
                  <a:lnTo>
                    <a:pt x="176022" y="99187"/>
                  </a:lnTo>
                  <a:lnTo>
                    <a:pt x="167640" y="104343"/>
                  </a:lnTo>
                  <a:lnTo>
                    <a:pt x="170815" y="94056"/>
                  </a:lnTo>
                  <a:lnTo>
                    <a:pt x="194830" y="56057"/>
                  </a:lnTo>
                  <a:lnTo>
                    <a:pt x="230911" y="32080"/>
                  </a:lnTo>
                  <a:lnTo>
                    <a:pt x="231343" y="31318"/>
                  </a:lnTo>
                  <a:lnTo>
                    <a:pt x="231635" y="30518"/>
                  </a:lnTo>
                  <a:lnTo>
                    <a:pt x="231355" y="29552"/>
                  </a:lnTo>
                  <a:lnTo>
                    <a:pt x="230619" y="28524"/>
                  </a:lnTo>
                  <a:lnTo>
                    <a:pt x="199047" y="18681"/>
                  </a:lnTo>
                  <a:lnTo>
                    <a:pt x="192100" y="23304"/>
                  </a:lnTo>
                  <a:lnTo>
                    <a:pt x="156870" y="57111"/>
                  </a:lnTo>
                  <a:lnTo>
                    <a:pt x="134810" y="96189"/>
                  </a:lnTo>
                  <a:lnTo>
                    <a:pt x="134569" y="96113"/>
                  </a:lnTo>
                  <a:lnTo>
                    <a:pt x="118046" y="55613"/>
                  </a:lnTo>
                  <a:lnTo>
                    <a:pt x="77546" y="17538"/>
                  </a:lnTo>
                  <a:lnTo>
                    <a:pt x="36855" y="0"/>
                  </a:lnTo>
                  <a:lnTo>
                    <a:pt x="40843" y="4305"/>
                  </a:lnTo>
                  <a:lnTo>
                    <a:pt x="48501" y="13347"/>
                  </a:lnTo>
                  <a:lnTo>
                    <a:pt x="60528" y="29260"/>
                  </a:lnTo>
                  <a:lnTo>
                    <a:pt x="71094" y="46164"/>
                  </a:lnTo>
                  <a:lnTo>
                    <a:pt x="79781" y="64020"/>
                  </a:lnTo>
                  <a:lnTo>
                    <a:pt x="86575" y="84315"/>
                  </a:lnTo>
                  <a:lnTo>
                    <a:pt x="77482" y="82384"/>
                  </a:lnTo>
                  <a:lnTo>
                    <a:pt x="68338" y="79883"/>
                  </a:lnTo>
                  <a:lnTo>
                    <a:pt x="52628" y="78663"/>
                  </a:lnTo>
                  <a:lnTo>
                    <a:pt x="14173" y="97180"/>
                  </a:lnTo>
                  <a:lnTo>
                    <a:pt x="0" y="114528"/>
                  </a:lnTo>
                  <a:lnTo>
                    <a:pt x="8724" y="112699"/>
                  </a:lnTo>
                  <a:lnTo>
                    <a:pt x="33845" y="109689"/>
                  </a:lnTo>
                  <a:lnTo>
                    <a:pt x="58661" y="109550"/>
                  </a:lnTo>
                  <a:lnTo>
                    <a:pt x="82130" y="111696"/>
                  </a:lnTo>
                  <a:lnTo>
                    <a:pt x="103251" y="115557"/>
                  </a:lnTo>
                  <a:lnTo>
                    <a:pt x="102489" y="121018"/>
                  </a:lnTo>
                  <a:lnTo>
                    <a:pt x="84493" y="163944"/>
                  </a:lnTo>
                  <a:lnTo>
                    <a:pt x="76682" y="175945"/>
                  </a:lnTo>
                  <a:lnTo>
                    <a:pt x="96926" y="170916"/>
                  </a:lnTo>
                  <a:lnTo>
                    <a:pt x="133464" y="156514"/>
                  </a:lnTo>
                  <a:lnTo>
                    <a:pt x="153136" y="140182"/>
                  </a:lnTo>
                  <a:lnTo>
                    <a:pt x="157937" y="142722"/>
                  </a:lnTo>
                  <a:lnTo>
                    <a:pt x="176060" y="157670"/>
                  </a:lnTo>
                  <a:lnTo>
                    <a:pt x="185445" y="176009"/>
                  </a:lnTo>
                  <a:lnTo>
                    <a:pt x="189522" y="198081"/>
                  </a:lnTo>
                  <a:lnTo>
                    <a:pt x="191744" y="224205"/>
                  </a:lnTo>
                  <a:lnTo>
                    <a:pt x="199859" y="214122"/>
                  </a:lnTo>
                  <a:lnTo>
                    <a:pt x="219786" y="181368"/>
                  </a:lnTo>
                  <a:lnTo>
                    <a:pt x="222021" y="170167"/>
                  </a:lnTo>
                  <a:lnTo>
                    <a:pt x="221703" y="161848"/>
                  </a:lnTo>
                  <a:lnTo>
                    <a:pt x="194881" y="125450"/>
                  </a:lnTo>
                  <a:lnTo>
                    <a:pt x="206121" y="119316"/>
                  </a:lnTo>
                  <a:lnTo>
                    <a:pt x="251396" y="106832"/>
                  </a:lnTo>
                  <a:lnTo>
                    <a:pt x="266204" y="106921"/>
                  </a:lnTo>
                  <a:lnTo>
                    <a:pt x="282054" y="108940"/>
                  </a:lnTo>
                  <a:lnTo>
                    <a:pt x="299313" y="112915"/>
                  </a:lnTo>
                  <a:close/>
                </a:path>
              </a:pathLst>
            </a:custGeom>
            <a:solidFill>
              <a:srgbClr val="59A3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285020" y="3758698"/>
              <a:ext cx="34925" cy="17780"/>
            </a:xfrm>
            <a:custGeom>
              <a:avLst/>
              <a:gdLst/>
              <a:ahLst/>
              <a:cxnLst/>
              <a:rect l="l" t="t" r="r" b="b"/>
              <a:pathLst>
                <a:path w="34925" h="17779">
                  <a:moveTo>
                    <a:pt x="2806" y="0"/>
                  </a:moveTo>
                  <a:lnTo>
                    <a:pt x="1142" y="2616"/>
                  </a:lnTo>
                  <a:lnTo>
                    <a:pt x="0" y="5740"/>
                  </a:lnTo>
                  <a:lnTo>
                    <a:pt x="7175" y="10985"/>
                  </a:lnTo>
                  <a:lnTo>
                    <a:pt x="22440" y="16522"/>
                  </a:lnTo>
                  <a:lnTo>
                    <a:pt x="28409" y="17322"/>
                  </a:lnTo>
                  <a:lnTo>
                    <a:pt x="32296" y="16332"/>
                  </a:lnTo>
                  <a:lnTo>
                    <a:pt x="32804" y="16116"/>
                  </a:lnTo>
                  <a:lnTo>
                    <a:pt x="33616" y="15570"/>
                  </a:lnTo>
                  <a:lnTo>
                    <a:pt x="33896" y="15227"/>
                  </a:lnTo>
                  <a:lnTo>
                    <a:pt x="34048" y="14808"/>
                  </a:lnTo>
                  <a:lnTo>
                    <a:pt x="34340" y="14008"/>
                  </a:lnTo>
                  <a:lnTo>
                    <a:pt x="34061" y="13042"/>
                  </a:lnTo>
                  <a:lnTo>
                    <a:pt x="31394" y="9309"/>
                  </a:lnTo>
                  <a:lnTo>
                    <a:pt x="26288" y="6070"/>
                  </a:lnTo>
                  <a:lnTo>
                    <a:pt x="11328" y="647"/>
                  </a:lnTo>
                  <a:lnTo>
                    <a:pt x="2806" y="0"/>
                  </a:lnTo>
                  <a:close/>
                </a:path>
              </a:pathLst>
            </a:custGeom>
            <a:solidFill>
              <a:srgbClr val="4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831341" y="3812209"/>
              <a:ext cx="207010" cy="471805"/>
            </a:xfrm>
            <a:custGeom>
              <a:avLst/>
              <a:gdLst/>
              <a:ahLst/>
              <a:cxnLst/>
              <a:rect l="l" t="t" r="r" b="b"/>
              <a:pathLst>
                <a:path w="207009" h="471804">
                  <a:moveTo>
                    <a:pt x="93741" y="0"/>
                  </a:moveTo>
                  <a:lnTo>
                    <a:pt x="38192" y="40256"/>
                  </a:lnTo>
                  <a:lnTo>
                    <a:pt x="18370" y="76257"/>
                  </a:lnTo>
                  <a:lnTo>
                    <a:pt x="5282" y="120932"/>
                  </a:lnTo>
                  <a:lnTo>
                    <a:pt x="0" y="172850"/>
                  </a:lnTo>
                  <a:lnTo>
                    <a:pt x="3597" y="230581"/>
                  </a:lnTo>
                  <a:lnTo>
                    <a:pt x="16468" y="281809"/>
                  </a:lnTo>
                  <a:lnTo>
                    <a:pt x="38793" y="331780"/>
                  </a:lnTo>
                  <a:lnTo>
                    <a:pt x="67485" y="377886"/>
                  </a:lnTo>
                  <a:lnTo>
                    <a:pt x="99454" y="417523"/>
                  </a:lnTo>
                  <a:lnTo>
                    <a:pt x="131612" y="448083"/>
                  </a:lnTo>
                  <a:lnTo>
                    <a:pt x="184140" y="471550"/>
                  </a:lnTo>
                  <a:lnTo>
                    <a:pt x="203861" y="463535"/>
                  </a:lnTo>
                  <a:lnTo>
                    <a:pt x="206766" y="450023"/>
                  </a:lnTo>
                  <a:lnTo>
                    <a:pt x="197280" y="431018"/>
                  </a:lnTo>
                  <a:lnTo>
                    <a:pt x="179826" y="406526"/>
                  </a:lnTo>
                  <a:lnTo>
                    <a:pt x="158829" y="376550"/>
                  </a:lnTo>
                  <a:lnTo>
                    <a:pt x="138713" y="341094"/>
                  </a:lnTo>
                  <a:lnTo>
                    <a:pt x="123902" y="300163"/>
                  </a:lnTo>
                  <a:lnTo>
                    <a:pt x="118820" y="253761"/>
                  </a:lnTo>
                  <a:lnTo>
                    <a:pt x="127892" y="201891"/>
                  </a:lnTo>
                  <a:lnTo>
                    <a:pt x="140031" y="152859"/>
                  </a:lnTo>
                  <a:lnTo>
                    <a:pt x="145491" y="103984"/>
                  </a:lnTo>
                  <a:lnTo>
                    <a:pt x="143930" y="59764"/>
                  </a:lnTo>
                  <a:lnTo>
                    <a:pt x="135011" y="24695"/>
                  </a:lnTo>
                  <a:lnTo>
                    <a:pt x="118395" y="3275"/>
                  </a:lnTo>
                  <a:lnTo>
                    <a:pt x="93741" y="0"/>
                  </a:lnTo>
                  <a:close/>
                </a:path>
              </a:pathLst>
            </a:custGeom>
            <a:solidFill>
              <a:srgbClr val="D129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7" name="object 6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20502" y="3789312"/>
              <a:ext cx="77737" cy="151749"/>
            </a:xfrm>
            <a:prstGeom prst="rect">
              <a:avLst/>
            </a:prstGeom>
          </p:spPr>
        </p:pic>
        <p:sp>
          <p:nvSpPr>
            <p:cNvPr id="68" name="object 68"/>
            <p:cNvSpPr/>
            <p:nvPr/>
          </p:nvSpPr>
          <p:spPr>
            <a:xfrm>
              <a:off x="1053274" y="3989641"/>
              <a:ext cx="490220" cy="393065"/>
            </a:xfrm>
            <a:custGeom>
              <a:avLst/>
              <a:gdLst/>
              <a:ahLst/>
              <a:cxnLst/>
              <a:rect l="l" t="t" r="r" b="b"/>
              <a:pathLst>
                <a:path w="490219" h="393064">
                  <a:moveTo>
                    <a:pt x="411645" y="45847"/>
                  </a:moveTo>
                  <a:lnTo>
                    <a:pt x="408051" y="17056"/>
                  </a:lnTo>
                  <a:lnTo>
                    <a:pt x="400761" y="2730"/>
                  </a:lnTo>
                  <a:lnTo>
                    <a:pt x="382803" y="0"/>
                  </a:lnTo>
                  <a:lnTo>
                    <a:pt x="372414" y="21132"/>
                  </a:lnTo>
                  <a:lnTo>
                    <a:pt x="360832" y="59436"/>
                  </a:lnTo>
                  <a:lnTo>
                    <a:pt x="339267" y="108178"/>
                  </a:lnTo>
                  <a:lnTo>
                    <a:pt x="298932" y="160667"/>
                  </a:lnTo>
                  <a:lnTo>
                    <a:pt x="246341" y="199529"/>
                  </a:lnTo>
                  <a:lnTo>
                    <a:pt x="198297" y="220446"/>
                  </a:lnTo>
                  <a:lnTo>
                    <a:pt x="162458" y="235254"/>
                  </a:lnTo>
                  <a:lnTo>
                    <a:pt x="146507" y="255828"/>
                  </a:lnTo>
                  <a:lnTo>
                    <a:pt x="154381" y="284391"/>
                  </a:lnTo>
                  <a:lnTo>
                    <a:pt x="181864" y="298665"/>
                  </a:lnTo>
                  <a:lnTo>
                    <a:pt x="221068" y="300050"/>
                  </a:lnTo>
                  <a:lnTo>
                    <a:pt x="264109" y="289902"/>
                  </a:lnTo>
                  <a:lnTo>
                    <a:pt x="303072" y="269608"/>
                  </a:lnTo>
                  <a:lnTo>
                    <a:pt x="348437" y="227279"/>
                  </a:lnTo>
                  <a:lnTo>
                    <a:pt x="379933" y="179832"/>
                  </a:lnTo>
                  <a:lnTo>
                    <a:pt x="399618" y="131152"/>
                  </a:lnTo>
                  <a:lnTo>
                    <a:pt x="409511" y="85191"/>
                  </a:lnTo>
                  <a:lnTo>
                    <a:pt x="411645" y="45847"/>
                  </a:lnTo>
                  <a:close/>
                </a:path>
                <a:path w="490219" h="393064">
                  <a:moveTo>
                    <a:pt x="489597" y="59588"/>
                  </a:moveTo>
                  <a:lnTo>
                    <a:pt x="480123" y="3517"/>
                  </a:lnTo>
                  <a:lnTo>
                    <a:pt x="479653" y="2120"/>
                  </a:lnTo>
                  <a:lnTo>
                    <a:pt x="472389" y="42570"/>
                  </a:lnTo>
                  <a:lnTo>
                    <a:pt x="460044" y="88747"/>
                  </a:lnTo>
                  <a:lnTo>
                    <a:pt x="441439" y="138366"/>
                  </a:lnTo>
                  <a:lnTo>
                    <a:pt x="415378" y="189115"/>
                  </a:lnTo>
                  <a:lnTo>
                    <a:pt x="380682" y="238709"/>
                  </a:lnTo>
                  <a:lnTo>
                    <a:pt x="342607" y="277444"/>
                  </a:lnTo>
                  <a:lnTo>
                    <a:pt x="300291" y="307505"/>
                  </a:lnTo>
                  <a:lnTo>
                    <a:pt x="255117" y="330009"/>
                  </a:lnTo>
                  <a:lnTo>
                    <a:pt x="208445" y="346087"/>
                  </a:lnTo>
                  <a:lnTo>
                    <a:pt x="161607" y="356844"/>
                  </a:lnTo>
                  <a:lnTo>
                    <a:pt x="115989" y="363423"/>
                  </a:lnTo>
                  <a:lnTo>
                    <a:pt x="72948" y="366953"/>
                  </a:lnTo>
                  <a:lnTo>
                    <a:pt x="33832" y="368541"/>
                  </a:lnTo>
                  <a:lnTo>
                    <a:pt x="0" y="369316"/>
                  </a:lnTo>
                  <a:lnTo>
                    <a:pt x="5892" y="371284"/>
                  </a:lnTo>
                  <a:lnTo>
                    <a:pt x="27508" y="377609"/>
                  </a:lnTo>
                  <a:lnTo>
                    <a:pt x="77419" y="388023"/>
                  </a:lnTo>
                  <a:lnTo>
                    <a:pt x="127012" y="392620"/>
                  </a:lnTo>
                  <a:lnTo>
                    <a:pt x="175717" y="391477"/>
                  </a:lnTo>
                  <a:lnTo>
                    <a:pt x="222986" y="384708"/>
                  </a:lnTo>
                  <a:lnTo>
                    <a:pt x="268211" y="372414"/>
                  </a:lnTo>
                  <a:lnTo>
                    <a:pt x="310845" y="354698"/>
                  </a:lnTo>
                  <a:lnTo>
                    <a:pt x="350316" y="331673"/>
                  </a:lnTo>
                  <a:lnTo>
                    <a:pt x="386029" y="303428"/>
                  </a:lnTo>
                  <a:lnTo>
                    <a:pt x="417423" y="270065"/>
                  </a:lnTo>
                  <a:lnTo>
                    <a:pt x="443928" y="231711"/>
                  </a:lnTo>
                  <a:lnTo>
                    <a:pt x="464959" y="188442"/>
                  </a:lnTo>
                  <a:lnTo>
                    <a:pt x="485990" y="112776"/>
                  </a:lnTo>
                  <a:lnTo>
                    <a:pt x="489597" y="59588"/>
                  </a:lnTo>
                  <a:close/>
                </a:path>
              </a:pathLst>
            </a:custGeom>
            <a:solidFill>
              <a:srgbClr val="B8121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214051" y="3843573"/>
              <a:ext cx="46355" cy="26670"/>
            </a:xfrm>
            <a:custGeom>
              <a:avLst/>
              <a:gdLst/>
              <a:ahLst/>
              <a:cxnLst/>
              <a:rect l="l" t="t" r="r" b="b"/>
              <a:pathLst>
                <a:path w="46355" h="26670">
                  <a:moveTo>
                    <a:pt x="5401" y="0"/>
                  </a:moveTo>
                  <a:lnTo>
                    <a:pt x="886" y="783"/>
                  </a:lnTo>
                  <a:lnTo>
                    <a:pt x="0" y="5247"/>
                  </a:lnTo>
                  <a:lnTo>
                    <a:pt x="2404" y="12735"/>
                  </a:lnTo>
                  <a:lnTo>
                    <a:pt x="8237" y="20444"/>
                  </a:lnTo>
                  <a:lnTo>
                    <a:pt x="17637" y="25573"/>
                  </a:lnTo>
                  <a:lnTo>
                    <a:pt x="29040" y="26256"/>
                  </a:lnTo>
                  <a:lnTo>
                    <a:pt x="38667" y="23268"/>
                  </a:lnTo>
                  <a:lnTo>
                    <a:pt x="44825" y="18136"/>
                  </a:lnTo>
                  <a:lnTo>
                    <a:pt x="45819" y="12390"/>
                  </a:lnTo>
                  <a:lnTo>
                    <a:pt x="42429" y="9901"/>
                  </a:lnTo>
                  <a:lnTo>
                    <a:pt x="36987" y="11285"/>
                  </a:lnTo>
                  <a:lnTo>
                    <a:pt x="30215" y="13480"/>
                  </a:lnTo>
                  <a:lnTo>
                    <a:pt x="22832" y="13419"/>
                  </a:lnTo>
                  <a:lnTo>
                    <a:pt x="15274" y="9187"/>
                  </a:lnTo>
                  <a:lnTo>
                    <a:pt x="9830" y="3758"/>
                  </a:lnTo>
                  <a:lnTo>
                    <a:pt x="5401" y="0"/>
                  </a:lnTo>
                  <a:close/>
                </a:path>
              </a:pathLst>
            </a:custGeom>
            <a:solidFill>
              <a:srgbClr val="5291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236823" y="3790882"/>
              <a:ext cx="29209" cy="45085"/>
            </a:xfrm>
            <a:custGeom>
              <a:avLst/>
              <a:gdLst/>
              <a:ahLst/>
              <a:cxnLst/>
              <a:rect l="l" t="t" r="r" b="b"/>
              <a:pathLst>
                <a:path w="29209" h="45085">
                  <a:moveTo>
                    <a:pt x="28444" y="0"/>
                  </a:moveTo>
                  <a:lnTo>
                    <a:pt x="1163" y="35026"/>
                  </a:lnTo>
                  <a:lnTo>
                    <a:pt x="0" y="41279"/>
                  </a:lnTo>
                  <a:lnTo>
                    <a:pt x="1926" y="44513"/>
                  </a:lnTo>
                  <a:lnTo>
                    <a:pt x="5724" y="44797"/>
                  </a:lnTo>
                  <a:lnTo>
                    <a:pt x="9095" y="41860"/>
                  </a:lnTo>
                  <a:lnTo>
                    <a:pt x="12981" y="34735"/>
                  </a:lnTo>
                  <a:lnTo>
                    <a:pt x="18322" y="22453"/>
                  </a:lnTo>
                  <a:lnTo>
                    <a:pt x="23068" y="12349"/>
                  </a:lnTo>
                  <a:lnTo>
                    <a:pt x="26717" y="5783"/>
                  </a:lnTo>
                  <a:lnTo>
                    <a:pt x="28698" y="1938"/>
                  </a:lnTo>
                  <a:lnTo>
                    <a:pt x="28444" y="0"/>
                  </a:lnTo>
                  <a:close/>
                </a:path>
              </a:pathLst>
            </a:custGeom>
            <a:solidFill>
              <a:srgbClr val="63B5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117639" y="3945957"/>
              <a:ext cx="60325" cy="36830"/>
            </a:xfrm>
            <a:custGeom>
              <a:avLst/>
              <a:gdLst/>
              <a:ahLst/>
              <a:cxnLst/>
              <a:rect l="l" t="t" r="r" b="b"/>
              <a:pathLst>
                <a:path w="60325" h="36829">
                  <a:moveTo>
                    <a:pt x="23054" y="0"/>
                  </a:moveTo>
                  <a:lnTo>
                    <a:pt x="12428" y="154"/>
                  </a:lnTo>
                  <a:lnTo>
                    <a:pt x="4367" y="2946"/>
                  </a:lnTo>
                  <a:lnTo>
                    <a:pt x="0" y="8195"/>
                  </a:lnTo>
                  <a:lnTo>
                    <a:pt x="346" y="15014"/>
                  </a:lnTo>
                  <a:lnTo>
                    <a:pt x="5122" y="22083"/>
                  </a:lnTo>
                  <a:lnTo>
                    <a:pt x="13535" y="28580"/>
                  </a:lnTo>
                  <a:lnTo>
                    <a:pt x="24790" y="33684"/>
                  </a:lnTo>
                  <a:lnTo>
                    <a:pt x="36851" y="36343"/>
                  </a:lnTo>
                  <a:lnTo>
                    <a:pt x="47477" y="36188"/>
                  </a:lnTo>
                  <a:lnTo>
                    <a:pt x="55538" y="33397"/>
                  </a:lnTo>
                  <a:lnTo>
                    <a:pt x="59905" y="28147"/>
                  </a:lnTo>
                  <a:lnTo>
                    <a:pt x="59564" y="21328"/>
                  </a:lnTo>
                  <a:lnTo>
                    <a:pt x="54787" y="14259"/>
                  </a:lnTo>
                  <a:lnTo>
                    <a:pt x="46372" y="7762"/>
                  </a:lnTo>
                  <a:lnTo>
                    <a:pt x="35115" y="2658"/>
                  </a:lnTo>
                  <a:lnTo>
                    <a:pt x="23054" y="0"/>
                  </a:lnTo>
                  <a:close/>
                </a:path>
              </a:pathLst>
            </a:custGeom>
            <a:solidFill>
              <a:srgbClr val="D129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66336" y="3877375"/>
              <a:ext cx="60325" cy="158750"/>
            </a:xfrm>
            <a:custGeom>
              <a:avLst/>
              <a:gdLst/>
              <a:ahLst/>
              <a:cxnLst/>
              <a:rect l="l" t="t" r="r" b="b"/>
              <a:pathLst>
                <a:path w="60325" h="158750">
                  <a:moveTo>
                    <a:pt x="43614" y="0"/>
                  </a:moveTo>
                  <a:lnTo>
                    <a:pt x="29382" y="10690"/>
                  </a:lnTo>
                  <a:lnTo>
                    <a:pt x="15755" y="29906"/>
                  </a:lnTo>
                  <a:lnTo>
                    <a:pt x="5738" y="53724"/>
                  </a:lnTo>
                  <a:lnTo>
                    <a:pt x="0" y="88549"/>
                  </a:lnTo>
                  <a:lnTo>
                    <a:pt x="1715" y="120456"/>
                  </a:lnTo>
                  <a:lnTo>
                    <a:pt x="8902" y="145239"/>
                  </a:lnTo>
                  <a:lnTo>
                    <a:pt x="19581" y="158690"/>
                  </a:lnTo>
                  <a:lnTo>
                    <a:pt x="30374" y="156243"/>
                  </a:lnTo>
                  <a:lnTo>
                    <a:pt x="47193" y="110416"/>
                  </a:lnTo>
                  <a:lnTo>
                    <a:pt x="57560" y="50389"/>
                  </a:lnTo>
                  <a:lnTo>
                    <a:pt x="60103" y="28954"/>
                  </a:lnTo>
                  <a:lnTo>
                    <a:pt x="59879" y="12209"/>
                  </a:lnTo>
                  <a:lnTo>
                    <a:pt x="55445" y="1756"/>
                  </a:lnTo>
                  <a:lnTo>
                    <a:pt x="43614" y="0"/>
                  </a:lnTo>
                  <a:close/>
                </a:path>
              </a:pathLst>
            </a:custGeom>
            <a:solidFill>
              <a:srgbClr val="E345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511022" y="3734241"/>
              <a:ext cx="666838" cy="688938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231102" y="3592422"/>
              <a:ext cx="619446" cy="955709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912994" y="3524454"/>
              <a:ext cx="568101" cy="1260093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79178" y="3777421"/>
              <a:ext cx="690009" cy="680782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039698" y="3583509"/>
              <a:ext cx="922418" cy="95962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633" y="91493"/>
            <a:ext cx="10646410" cy="7407909"/>
            <a:chOff x="39633" y="91493"/>
            <a:chExt cx="10646410" cy="74079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33" y="91493"/>
              <a:ext cx="10646271" cy="740751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77267" y="540003"/>
              <a:ext cx="3337560" cy="523875"/>
            </a:xfrm>
            <a:custGeom>
              <a:avLst/>
              <a:gdLst/>
              <a:ahLst/>
              <a:cxnLst/>
              <a:rect l="l" t="t" r="r" b="b"/>
              <a:pathLst>
                <a:path w="3337559" h="523875">
                  <a:moveTo>
                    <a:pt x="3337458" y="0"/>
                  </a:moveTo>
                  <a:lnTo>
                    <a:pt x="0" y="0"/>
                  </a:lnTo>
                  <a:lnTo>
                    <a:pt x="161048" y="261886"/>
                  </a:lnTo>
                  <a:lnTo>
                    <a:pt x="0" y="523786"/>
                  </a:lnTo>
                  <a:lnTo>
                    <a:pt x="3337458" y="523786"/>
                  </a:lnTo>
                  <a:lnTo>
                    <a:pt x="3176409" y="261886"/>
                  </a:lnTo>
                  <a:lnTo>
                    <a:pt x="3337458" y="0"/>
                  </a:lnTo>
                  <a:close/>
                </a:path>
              </a:pathLst>
            </a:custGeom>
            <a:solidFill>
              <a:srgbClr val="53B33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116864" y="590279"/>
            <a:ext cx="245872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85" dirty="0">
                <a:solidFill>
                  <a:srgbClr val="FFFFFF"/>
                </a:solidFill>
              </a:rPr>
              <a:t>그림책</a:t>
            </a:r>
            <a:r>
              <a:rPr sz="2200" spc="-295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표지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65" dirty="0">
                <a:solidFill>
                  <a:srgbClr val="FFFFFF"/>
                </a:solidFill>
              </a:rPr>
              <a:t>살펴보기</a:t>
            </a:r>
            <a:endParaRPr sz="2200"/>
          </a:p>
        </p:txBody>
      </p:sp>
      <p:sp>
        <p:nvSpPr>
          <p:cNvPr id="6" name="object 6"/>
          <p:cNvSpPr/>
          <p:nvPr/>
        </p:nvSpPr>
        <p:spPr>
          <a:xfrm>
            <a:off x="360400" y="1260512"/>
            <a:ext cx="760095" cy="780415"/>
          </a:xfrm>
          <a:custGeom>
            <a:avLst/>
            <a:gdLst/>
            <a:ahLst/>
            <a:cxnLst/>
            <a:rect l="l" t="t" r="r" b="b"/>
            <a:pathLst>
              <a:path w="760094" h="780414">
                <a:moveTo>
                  <a:pt x="566318" y="546188"/>
                </a:moveTo>
                <a:lnTo>
                  <a:pt x="563346" y="541578"/>
                </a:lnTo>
                <a:lnTo>
                  <a:pt x="549541" y="524764"/>
                </a:lnTo>
                <a:lnTo>
                  <a:pt x="510654" y="477393"/>
                </a:lnTo>
                <a:lnTo>
                  <a:pt x="537248" y="430720"/>
                </a:lnTo>
                <a:lnTo>
                  <a:pt x="547306" y="379171"/>
                </a:lnTo>
                <a:lnTo>
                  <a:pt x="546925" y="361289"/>
                </a:lnTo>
                <a:lnTo>
                  <a:pt x="535457" y="310261"/>
                </a:lnTo>
                <a:lnTo>
                  <a:pt x="519747" y="279831"/>
                </a:lnTo>
                <a:lnTo>
                  <a:pt x="510336" y="266687"/>
                </a:lnTo>
                <a:lnTo>
                  <a:pt x="499656" y="254381"/>
                </a:lnTo>
                <a:lnTo>
                  <a:pt x="488022" y="243357"/>
                </a:lnTo>
                <a:lnTo>
                  <a:pt x="475449" y="233616"/>
                </a:lnTo>
                <a:lnTo>
                  <a:pt x="469569" y="229946"/>
                </a:lnTo>
                <a:lnTo>
                  <a:pt x="469569" y="375323"/>
                </a:lnTo>
                <a:lnTo>
                  <a:pt x="467614" y="393065"/>
                </a:lnTo>
                <a:lnTo>
                  <a:pt x="441350" y="440334"/>
                </a:lnTo>
                <a:lnTo>
                  <a:pt x="393915" y="464261"/>
                </a:lnTo>
                <a:lnTo>
                  <a:pt x="375348" y="465810"/>
                </a:lnTo>
                <a:lnTo>
                  <a:pt x="357784" y="463740"/>
                </a:lnTo>
                <a:lnTo>
                  <a:pt x="311962" y="436638"/>
                </a:lnTo>
                <a:lnTo>
                  <a:pt x="288683" y="388404"/>
                </a:lnTo>
                <a:lnTo>
                  <a:pt x="287070" y="369963"/>
                </a:lnTo>
                <a:lnTo>
                  <a:pt x="288912" y="352310"/>
                </a:lnTo>
                <a:lnTo>
                  <a:pt x="314401" y="305257"/>
                </a:lnTo>
                <a:lnTo>
                  <a:pt x="361657" y="281368"/>
                </a:lnTo>
                <a:lnTo>
                  <a:pt x="380161" y="279831"/>
                </a:lnTo>
                <a:lnTo>
                  <a:pt x="397802" y="281927"/>
                </a:lnTo>
                <a:lnTo>
                  <a:pt x="444398" y="309118"/>
                </a:lnTo>
                <a:lnTo>
                  <a:pt x="467995" y="356781"/>
                </a:lnTo>
                <a:lnTo>
                  <a:pt x="469569" y="375323"/>
                </a:lnTo>
                <a:lnTo>
                  <a:pt x="469569" y="229946"/>
                </a:lnTo>
                <a:lnTo>
                  <a:pt x="432295" y="212331"/>
                </a:lnTo>
                <a:lnTo>
                  <a:pt x="382638" y="203784"/>
                </a:lnTo>
                <a:lnTo>
                  <a:pt x="365633" y="204279"/>
                </a:lnTo>
                <a:lnTo>
                  <a:pt x="326097" y="211836"/>
                </a:lnTo>
                <a:lnTo>
                  <a:pt x="285927" y="230263"/>
                </a:lnTo>
                <a:lnTo>
                  <a:pt x="252234" y="258495"/>
                </a:lnTo>
                <a:lnTo>
                  <a:pt x="227660" y="293814"/>
                </a:lnTo>
                <a:lnTo>
                  <a:pt x="212864" y="335178"/>
                </a:lnTo>
                <a:lnTo>
                  <a:pt x="209397" y="379171"/>
                </a:lnTo>
                <a:lnTo>
                  <a:pt x="212013" y="401929"/>
                </a:lnTo>
                <a:lnTo>
                  <a:pt x="225272" y="445338"/>
                </a:lnTo>
                <a:lnTo>
                  <a:pt x="248691" y="482650"/>
                </a:lnTo>
                <a:lnTo>
                  <a:pt x="280504" y="512127"/>
                </a:lnTo>
                <a:lnTo>
                  <a:pt x="318998" y="532003"/>
                </a:lnTo>
                <a:lnTo>
                  <a:pt x="361950" y="541261"/>
                </a:lnTo>
                <a:lnTo>
                  <a:pt x="384225" y="541540"/>
                </a:lnTo>
                <a:lnTo>
                  <a:pt x="407073" y="538911"/>
                </a:lnTo>
                <a:lnTo>
                  <a:pt x="416712" y="536803"/>
                </a:lnTo>
                <a:lnTo>
                  <a:pt x="427151" y="533730"/>
                </a:lnTo>
                <a:lnTo>
                  <a:pt x="438378" y="529717"/>
                </a:lnTo>
                <a:lnTo>
                  <a:pt x="450392" y="524764"/>
                </a:lnTo>
                <a:lnTo>
                  <a:pt x="503682" y="589546"/>
                </a:lnTo>
                <a:lnTo>
                  <a:pt x="505548" y="592162"/>
                </a:lnTo>
                <a:lnTo>
                  <a:pt x="507809" y="593229"/>
                </a:lnTo>
                <a:lnTo>
                  <a:pt x="511873" y="592518"/>
                </a:lnTo>
                <a:lnTo>
                  <a:pt x="514057" y="591273"/>
                </a:lnTo>
                <a:lnTo>
                  <a:pt x="517067" y="589038"/>
                </a:lnTo>
                <a:lnTo>
                  <a:pt x="563130" y="553478"/>
                </a:lnTo>
                <a:lnTo>
                  <a:pt x="566254" y="550151"/>
                </a:lnTo>
                <a:lnTo>
                  <a:pt x="566318" y="546188"/>
                </a:lnTo>
                <a:close/>
              </a:path>
              <a:path w="760094" h="780414">
                <a:moveTo>
                  <a:pt x="759904" y="398081"/>
                </a:moveTo>
                <a:lnTo>
                  <a:pt x="759421" y="361848"/>
                </a:lnTo>
                <a:lnTo>
                  <a:pt x="759307" y="352920"/>
                </a:lnTo>
                <a:lnTo>
                  <a:pt x="753414" y="308305"/>
                </a:lnTo>
                <a:lnTo>
                  <a:pt x="742340" y="264744"/>
                </a:lnTo>
                <a:lnTo>
                  <a:pt x="726236" y="222719"/>
                </a:lnTo>
                <a:lnTo>
                  <a:pt x="716254" y="203733"/>
                </a:lnTo>
                <a:lnTo>
                  <a:pt x="716254" y="382638"/>
                </a:lnTo>
                <a:lnTo>
                  <a:pt x="713168" y="425996"/>
                </a:lnTo>
                <a:lnTo>
                  <a:pt x="704354" y="469036"/>
                </a:lnTo>
                <a:lnTo>
                  <a:pt x="689698" y="511200"/>
                </a:lnTo>
                <a:lnTo>
                  <a:pt x="669036" y="551954"/>
                </a:lnTo>
                <a:lnTo>
                  <a:pt x="661847" y="572744"/>
                </a:lnTo>
                <a:lnTo>
                  <a:pt x="660717" y="598144"/>
                </a:lnTo>
                <a:lnTo>
                  <a:pt x="663752" y="627392"/>
                </a:lnTo>
                <a:lnTo>
                  <a:pt x="669074" y="659701"/>
                </a:lnTo>
                <a:lnTo>
                  <a:pt x="672490" y="679996"/>
                </a:lnTo>
                <a:lnTo>
                  <a:pt x="675703" y="702754"/>
                </a:lnTo>
                <a:lnTo>
                  <a:pt x="677227" y="723138"/>
                </a:lnTo>
                <a:lnTo>
                  <a:pt x="675589" y="736333"/>
                </a:lnTo>
                <a:lnTo>
                  <a:pt x="663067" y="734225"/>
                </a:lnTo>
                <a:lnTo>
                  <a:pt x="652856" y="730745"/>
                </a:lnTo>
                <a:lnTo>
                  <a:pt x="645579" y="728256"/>
                </a:lnTo>
                <a:lnTo>
                  <a:pt x="626440" y="720458"/>
                </a:lnTo>
                <a:lnTo>
                  <a:pt x="614781" y="715365"/>
                </a:lnTo>
                <a:lnTo>
                  <a:pt x="577303" y="699300"/>
                </a:lnTo>
                <a:lnTo>
                  <a:pt x="551002" y="690130"/>
                </a:lnTo>
                <a:lnTo>
                  <a:pt x="529145" y="686574"/>
                </a:lnTo>
                <a:lnTo>
                  <a:pt x="510832" y="689851"/>
                </a:lnTo>
                <a:lnTo>
                  <a:pt x="460654" y="706450"/>
                </a:lnTo>
                <a:lnTo>
                  <a:pt x="408990" y="714933"/>
                </a:lnTo>
                <a:lnTo>
                  <a:pt x="356870" y="715365"/>
                </a:lnTo>
                <a:lnTo>
                  <a:pt x="305308" y="707821"/>
                </a:lnTo>
                <a:lnTo>
                  <a:pt x="255333" y="692353"/>
                </a:lnTo>
                <a:lnTo>
                  <a:pt x="207962" y="669048"/>
                </a:lnTo>
                <a:lnTo>
                  <a:pt x="170357" y="643102"/>
                </a:lnTo>
                <a:lnTo>
                  <a:pt x="137350" y="613041"/>
                </a:lnTo>
                <a:lnTo>
                  <a:pt x="109080" y="579412"/>
                </a:lnTo>
                <a:lnTo>
                  <a:pt x="85686" y="542785"/>
                </a:lnTo>
                <a:lnTo>
                  <a:pt x="67297" y="503707"/>
                </a:lnTo>
                <a:lnTo>
                  <a:pt x="54076" y="462724"/>
                </a:lnTo>
                <a:lnTo>
                  <a:pt x="46151" y="420395"/>
                </a:lnTo>
                <a:lnTo>
                  <a:pt x="43649" y="377278"/>
                </a:lnTo>
                <a:lnTo>
                  <a:pt x="46736" y="333921"/>
                </a:lnTo>
                <a:lnTo>
                  <a:pt x="55537" y="290893"/>
                </a:lnTo>
                <a:lnTo>
                  <a:pt x="70205" y="248716"/>
                </a:lnTo>
                <a:lnTo>
                  <a:pt x="90868" y="207975"/>
                </a:lnTo>
                <a:lnTo>
                  <a:pt x="116814" y="170370"/>
                </a:lnTo>
                <a:lnTo>
                  <a:pt x="146875" y="137363"/>
                </a:lnTo>
                <a:lnTo>
                  <a:pt x="180505" y="109093"/>
                </a:lnTo>
                <a:lnTo>
                  <a:pt x="217131" y="85699"/>
                </a:lnTo>
                <a:lnTo>
                  <a:pt x="256209" y="67310"/>
                </a:lnTo>
                <a:lnTo>
                  <a:pt x="297192" y="54089"/>
                </a:lnTo>
                <a:lnTo>
                  <a:pt x="339509" y="46151"/>
                </a:lnTo>
                <a:lnTo>
                  <a:pt x="382638" y="43662"/>
                </a:lnTo>
                <a:lnTo>
                  <a:pt x="425983" y="46748"/>
                </a:lnTo>
                <a:lnTo>
                  <a:pt x="469023" y="55549"/>
                </a:lnTo>
                <a:lnTo>
                  <a:pt x="511187" y="70218"/>
                </a:lnTo>
                <a:lnTo>
                  <a:pt x="551942" y="90881"/>
                </a:lnTo>
                <a:lnTo>
                  <a:pt x="589534" y="116827"/>
                </a:lnTo>
                <a:lnTo>
                  <a:pt x="622541" y="146888"/>
                </a:lnTo>
                <a:lnTo>
                  <a:pt x="650824" y="180517"/>
                </a:lnTo>
                <a:lnTo>
                  <a:pt x="674217" y="217144"/>
                </a:lnTo>
                <a:lnTo>
                  <a:pt x="692594" y="256222"/>
                </a:lnTo>
                <a:lnTo>
                  <a:pt x="705827" y="297205"/>
                </a:lnTo>
                <a:lnTo>
                  <a:pt x="713752" y="339521"/>
                </a:lnTo>
                <a:lnTo>
                  <a:pt x="716254" y="382638"/>
                </a:lnTo>
                <a:lnTo>
                  <a:pt x="716254" y="203733"/>
                </a:lnTo>
                <a:lnTo>
                  <a:pt x="705218" y="182740"/>
                </a:lnTo>
                <a:lnTo>
                  <a:pt x="679399" y="145288"/>
                </a:lnTo>
                <a:lnTo>
                  <a:pt x="649046" y="110985"/>
                </a:lnTo>
                <a:lnTo>
                  <a:pt x="648931" y="110845"/>
                </a:lnTo>
                <a:lnTo>
                  <a:pt x="613905" y="79921"/>
                </a:lnTo>
                <a:lnTo>
                  <a:pt x="574471" y="53009"/>
                </a:lnTo>
                <a:lnTo>
                  <a:pt x="531990" y="31191"/>
                </a:lnTo>
                <a:lnTo>
                  <a:pt x="488111" y="15176"/>
                </a:lnTo>
                <a:lnTo>
                  <a:pt x="443306" y="4813"/>
                </a:lnTo>
                <a:lnTo>
                  <a:pt x="398068" y="0"/>
                </a:lnTo>
                <a:lnTo>
                  <a:pt x="352907" y="609"/>
                </a:lnTo>
                <a:lnTo>
                  <a:pt x="308292" y="6502"/>
                </a:lnTo>
                <a:lnTo>
                  <a:pt x="264731" y="17564"/>
                </a:lnTo>
                <a:lnTo>
                  <a:pt x="222707" y="33667"/>
                </a:lnTo>
                <a:lnTo>
                  <a:pt x="182727" y="54698"/>
                </a:lnTo>
                <a:lnTo>
                  <a:pt x="145275" y="80505"/>
                </a:lnTo>
                <a:lnTo>
                  <a:pt x="110832" y="110985"/>
                </a:lnTo>
                <a:lnTo>
                  <a:pt x="79908" y="146011"/>
                </a:lnTo>
                <a:lnTo>
                  <a:pt x="52997" y="185445"/>
                </a:lnTo>
                <a:lnTo>
                  <a:pt x="31178" y="227914"/>
                </a:lnTo>
                <a:lnTo>
                  <a:pt x="15163" y="271805"/>
                </a:lnTo>
                <a:lnTo>
                  <a:pt x="4813" y="316611"/>
                </a:lnTo>
                <a:lnTo>
                  <a:pt x="0" y="361848"/>
                </a:lnTo>
                <a:lnTo>
                  <a:pt x="482" y="398081"/>
                </a:lnTo>
                <a:lnTo>
                  <a:pt x="596" y="407009"/>
                </a:lnTo>
                <a:lnTo>
                  <a:pt x="6489" y="451624"/>
                </a:lnTo>
                <a:lnTo>
                  <a:pt x="17564" y="495185"/>
                </a:lnTo>
                <a:lnTo>
                  <a:pt x="33667" y="537197"/>
                </a:lnTo>
                <a:lnTo>
                  <a:pt x="54686" y="577189"/>
                </a:lnTo>
                <a:lnTo>
                  <a:pt x="80492" y="614641"/>
                </a:lnTo>
                <a:lnTo>
                  <a:pt x="110972" y="649084"/>
                </a:lnTo>
                <a:lnTo>
                  <a:pt x="145999" y="679996"/>
                </a:lnTo>
                <a:lnTo>
                  <a:pt x="185432" y="706920"/>
                </a:lnTo>
                <a:lnTo>
                  <a:pt x="231140" y="730059"/>
                </a:lnTo>
                <a:lnTo>
                  <a:pt x="279120" y="746683"/>
                </a:lnTo>
                <a:lnTo>
                  <a:pt x="328625" y="756767"/>
                </a:lnTo>
                <a:lnTo>
                  <a:pt x="378917" y="760260"/>
                </a:lnTo>
                <a:lnTo>
                  <a:pt x="429260" y="757123"/>
                </a:lnTo>
                <a:lnTo>
                  <a:pt x="478891" y="747293"/>
                </a:lnTo>
                <a:lnTo>
                  <a:pt x="527088" y="730745"/>
                </a:lnTo>
                <a:lnTo>
                  <a:pt x="538264" y="732256"/>
                </a:lnTo>
                <a:lnTo>
                  <a:pt x="555053" y="737920"/>
                </a:lnTo>
                <a:lnTo>
                  <a:pt x="573887" y="745591"/>
                </a:lnTo>
                <a:lnTo>
                  <a:pt x="624890" y="767549"/>
                </a:lnTo>
                <a:lnTo>
                  <a:pt x="655358" y="777608"/>
                </a:lnTo>
                <a:lnTo>
                  <a:pt x="702970" y="771410"/>
                </a:lnTo>
                <a:lnTo>
                  <a:pt x="712584" y="760260"/>
                </a:lnTo>
                <a:lnTo>
                  <a:pt x="712698" y="760069"/>
                </a:lnTo>
                <a:lnTo>
                  <a:pt x="719810" y="739279"/>
                </a:lnTo>
                <a:lnTo>
                  <a:pt x="719937" y="736333"/>
                </a:lnTo>
                <a:lnTo>
                  <a:pt x="720813" y="715365"/>
                </a:lnTo>
                <a:lnTo>
                  <a:pt x="720788" y="712838"/>
                </a:lnTo>
                <a:lnTo>
                  <a:pt x="717804" y="684390"/>
                </a:lnTo>
                <a:lnTo>
                  <a:pt x="712495" y="652170"/>
                </a:lnTo>
                <a:lnTo>
                  <a:pt x="708787" y="630148"/>
                </a:lnTo>
                <a:lnTo>
                  <a:pt x="705650" y="607123"/>
                </a:lnTo>
                <a:lnTo>
                  <a:pt x="704545" y="587197"/>
                </a:lnTo>
                <a:lnTo>
                  <a:pt x="706907" y="574484"/>
                </a:lnTo>
                <a:lnTo>
                  <a:pt x="728726" y="532015"/>
                </a:lnTo>
                <a:lnTo>
                  <a:pt x="744740" y="488124"/>
                </a:lnTo>
                <a:lnTo>
                  <a:pt x="755091" y="443318"/>
                </a:lnTo>
                <a:lnTo>
                  <a:pt x="759904" y="398081"/>
                </a:lnTo>
                <a:close/>
              </a:path>
            </a:pathLst>
          </a:custGeom>
          <a:solidFill>
            <a:srgbClr val="53B3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47300" y="1648848"/>
            <a:ext cx="3373120" cy="1651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표지에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등장하는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20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브로콜리는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기분이</a:t>
            </a:r>
            <a:r>
              <a:rPr sz="2300" b="1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어때</a:t>
            </a:r>
            <a:r>
              <a:rPr sz="2300" b="1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보이나요? </a:t>
            </a:r>
            <a:endParaRPr lang="en-US" sz="2300" b="1" spc="-10" dirty="0">
              <a:solidFill>
                <a:srgbClr val="221815"/>
              </a:solidFill>
              <a:latin typeface="맑은 고딕 Semilight"/>
              <a:cs typeface="맑은 고딕 Semilight"/>
            </a:endParaRPr>
          </a:p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300" b="1" spc="-190" dirty="0" err="1">
                <a:solidFill>
                  <a:srgbClr val="221815"/>
                </a:solidFill>
                <a:latin typeface="맑은 고딕 Semilight"/>
                <a:cs typeface="맑은 고딕 Semilight"/>
              </a:rPr>
              <a:t>그렇게</a:t>
            </a:r>
            <a:r>
              <a:rPr sz="2300" b="1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생각한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이유가 </a:t>
            </a:r>
            <a:r>
              <a:rPr sz="2300" b="1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무엇인가요?</a:t>
            </a:r>
            <a:endParaRPr sz="2300" b="1" dirty="0">
              <a:latin typeface="맑은 고딕 Semilight"/>
              <a:cs typeface="맑은 고딕 Semiligh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876828" y="1800003"/>
            <a:ext cx="5554980" cy="5132070"/>
            <a:chOff x="4876828" y="1800003"/>
            <a:chExt cx="5554980" cy="5132070"/>
          </a:xfrm>
        </p:grpSpPr>
        <p:sp>
          <p:nvSpPr>
            <p:cNvPr id="9" name="object 9"/>
            <p:cNvSpPr/>
            <p:nvPr/>
          </p:nvSpPr>
          <p:spPr>
            <a:xfrm>
              <a:off x="4877879" y="1802066"/>
              <a:ext cx="5553710" cy="5130165"/>
            </a:xfrm>
            <a:custGeom>
              <a:avLst/>
              <a:gdLst/>
              <a:ahLst/>
              <a:cxnLst/>
              <a:rect l="l" t="t" r="r" b="b"/>
              <a:pathLst>
                <a:path w="5553709" h="5130165">
                  <a:moveTo>
                    <a:pt x="5553456" y="0"/>
                  </a:moveTo>
                  <a:lnTo>
                    <a:pt x="0" y="0"/>
                  </a:lnTo>
                  <a:lnTo>
                    <a:pt x="0" y="5129784"/>
                  </a:lnTo>
                  <a:lnTo>
                    <a:pt x="5553456" y="5129784"/>
                  </a:lnTo>
                  <a:lnTo>
                    <a:pt x="5553456" y="0"/>
                  </a:lnTo>
                  <a:close/>
                </a:path>
              </a:pathLst>
            </a:custGeom>
            <a:solidFill>
              <a:srgbClr val="221815">
                <a:alpha val="1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76828" y="1800003"/>
              <a:ext cx="5455171" cy="5032799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9999" y="6094265"/>
            <a:ext cx="3284811" cy="81773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13441" y="6153632"/>
            <a:ext cx="771537" cy="6990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633" y="91493"/>
            <a:ext cx="10646410" cy="7407909"/>
            <a:chOff x="39633" y="91493"/>
            <a:chExt cx="10646410" cy="74079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33" y="91493"/>
              <a:ext cx="10646271" cy="740751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877249" y="540003"/>
              <a:ext cx="6938009" cy="523875"/>
            </a:xfrm>
            <a:custGeom>
              <a:avLst/>
              <a:gdLst/>
              <a:ahLst/>
              <a:cxnLst/>
              <a:rect l="l" t="t" r="r" b="b"/>
              <a:pathLst>
                <a:path w="6938009" h="523875">
                  <a:moveTo>
                    <a:pt x="6937476" y="0"/>
                  </a:moveTo>
                  <a:lnTo>
                    <a:pt x="0" y="0"/>
                  </a:lnTo>
                  <a:lnTo>
                    <a:pt x="161048" y="261886"/>
                  </a:lnTo>
                  <a:lnTo>
                    <a:pt x="0" y="523786"/>
                  </a:lnTo>
                  <a:lnTo>
                    <a:pt x="6937476" y="523786"/>
                  </a:lnTo>
                  <a:lnTo>
                    <a:pt x="6776427" y="261886"/>
                  </a:lnTo>
                  <a:lnTo>
                    <a:pt x="6937476" y="0"/>
                  </a:lnTo>
                  <a:close/>
                </a:path>
              </a:pathLst>
            </a:custGeom>
            <a:solidFill>
              <a:srgbClr val="EE7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250638" y="590279"/>
            <a:ext cx="619125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85" dirty="0">
                <a:solidFill>
                  <a:srgbClr val="FFFFFF"/>
                </a:solidFill>
              </a:rPr>
              <a:t>그림책</a:t>
            </a:r>
            <a:r>
              <a:rPr sz="2200" spc="-295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내용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확인하기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①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3150" b="0" spc="-26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사랑받기</a:t>
            </a:r>
            <a:r>
              <a:rPr sz="3150" b="0" spc="-187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 </a:t>
            </a:r>
            <a:r>
              <a:rPr sz="3150" b="0" spc="-26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위한</a:t>
            </a:r>
            <a:r>
              <a:rPr sz="3150" b="0" spc="-195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 </a:t>
            </a:r>
            <a:r>
              <a:rPr sz="3150" b="0" spc="-26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브로콜리의</a:t>
            </a:r>
            <a:r>
              <a:rPr sz="3150" b="0" spc="-187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 </a:t>
            </a:r>
            <a:r>
              <a:rPr sz="3150" b="0" spc="-195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노력</a:t>
            </a:r>
            <a:endParaRPr sz="3150" baseline="1322">
              <a:latin typeface="맑은 고딕 Semilight"/>
              <a:cs typeface="맑은 고딕 Semiligh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60400" y="1260512"/>
            <a:ext cx="760095" cy="780415"/>
          </a:xfrm>
          <a:custGeom>
            <a:avLst/>
            <a:gdLst/>
            <a:ahLst/>
            <a:cxnLst/>
            <a:rect l="l" t="t" r="r" b="b"/>
            <a:pathLst>
              <a:path w="760094" h="780414">
                <a:moveTo>
                  <a:pt x="566318" y="546188"/>
                </a:moveTo>
                <a:lnTo>
                  <a:pt x="563346" y="541578"/>
                </a:lnTo>
                <a:lnTo>
                  <a:pt x="549541" y="524764"/>
                </a:lnTo>
                <a:lnTo>
                  <a:pt x="510654" y="477393"/>
                </a:lnTo>
                <a:lnTo>
                  <a:pt x="537248" y="430720"/>
                </a:lnTo>
                <a:lnTo>
                  <a:pt x="547306" y="379171"/>
                </a:lnTo>
                <a:lnTo>
                  <a:pt x="546925" y="361289"/>
                </a:lnTo>
                <a:lnTo>
                  <a:pt x="535457" y="310261"/>
                </a:lnTo>
                <a:lnTo>
                  <a:pt x="519747" y="279831"/>
                </a:lnTo>
                <a:lnTo>
                  <a:pt x="510336" y="266687"/>
                </a:lnTo>
                <a:lnTo>
                  <a:pt x="499656" y="254381"/>
                </a:lnTo>
                <a:lnTo>
                  <a:pt x="488022" y="243357"/>
                </a:lnTo>
                <a:lnTo>
                  <a:pt x="475449" y="233616"/>
                </a:lnTo>
                <a:lnTo>
                  <a:pt x="469569" y="229946"/>
                </a:lnTo>
                <a:lnTo>
                  <a:pt x="469569" y="375323"/>
                </a:lnTo>
                <a:lnTo>
                  <a:pt x="467614" y="393065"/>
                </a:lnTo>
                <a:lnTo>
                  <a:pt x="441350" y="440334"/>
                </a:lnTo>
                <a:lnTo>
                  <a:pt x="393915" y="464261"/>
                </a:lnTo>
                <a:lnTo>
                  <a:pt x="375348" y="465810"/>
                </a:lnTo>
                <a:lnTo>
                  <a:pt x="357784" y="463740"/>
                </a:lnTo>
                <a:lnTo>
                  <a:pt x="311962" y="436638"/>
                </a:lnTo>
                <a:lnTo>
                  <a:pt x="288683" y="388404"/>
                </a:lnTo>
                <a:lnTo>
                  <a:pt x="287070" y="369963"/>
                </a:lnTo>
                <a:lnTo>
                  <a:pt x="288912" y="352310"/>
                </a:lnTo>
                <a:lnTo>
                  <a:pt x="314401" y="305257"/>
                </a:lnTo>
                <a:lnTo>
                  <a:pt x="361657" y="281368"/>
                </a:lnTo>
                <a:lnTo>
                  <a:pt x="380161" y="279831"/>
                </a:lnTo>
                <a:lnTo>
                  <a:pt x="397802" y="281927"/>
                </a:lnTo>
                <a:lnTo>
                  <a:pt x="444398" y="309118"/>
                </a:lnTo>
                <a:lnTo>
                  <a:pt x="467995" y="356781"/>
                </a:lnTo>
                <a:lnTo>
                  <a:pt x="469569" y="375323"/>
                </a:lnTo>
                <a:lnTo>
                  <a:pt x="469569" y="229946"/>
                </a:lnTo>
                <a:lnTo>
                  <a:pt x="432295" y="212331"/>
                </a:lnTo>
                <a:lnTo>
                  <a:pt x="382638" y="203784"/>
                </a:lnTo>
                <a:lnTo>
                  <a:pt x="365633" y="204279"/>
                </a:lnTo>
                <a:lnTo>
                  <a:pt x="326097" y="211836"/>
                </a:lnTo>
                <a:lnTo>
                  <a:pt x="285927" y="230263"/>
                </a:lnTo>
                <a:lnTo>
                  <a:pt x="252234" y="258495"/>
                </a:lnTo>
                <a:lnTo>
                  <a:pt x="227660" y="293814"/>
                </a:lnTo>
                <a:lnTo>
                  <a:pt x="212864" y="335178"/>
                </a:lnTo>
                <a:lnTo>
                  <a:pt x="209397" y="379171"/>
                </a:lnTo>
                <a:lnTo>
                  <a:pt x="212013" y="401929"/>
                </a:lnTo>
                <a:lnTo>
                  <a:pt x="225272" y="445338"/>
                </a:lnTo>
                <a:lnTo>
                  <a:pt x="248691" y="482650"/>
                </a:lnTo>
                <a:lnTo>
                  <a:pt x="280504" y="512127"/>
                </a:lnTo>
                <a:lnTo>
                  <a:pt x="318998" y="532003"/>
                </a:lnTo>
                <a:lnTo>
                  <a:pt x="361950" y="541261"/>
                </a:lnTo>
                <a:lnTo>
                  <a:pt x="384225" y="541540"/>
                </a:lnTo>
                <a:lnTo>
                  <a:pt x="407073" y="538911"/>
                </a:lnTo>
                <a:lnTo>
                  <a:pt x="416712" y="536803"/>
                </a:lnTo>
                <a:lnTo>
                  <a:pt x="427151" y="533730"/>
                </a:lnTo>
                <a:lnTo>
                  <a:pt x="438378" y="529717"/>
                </a:lnTo>
                <a:lnTo>
                  <a:pt x="450392" y="524764"/>
                </a:lnTo>
                <a:lnTo>
                  <a:pt x="503682" y="589546"/>
                </a:lnTo>
                <a:lnTo>
                  <a:pt x="505548" y="592162"/>
                </a:lnTo>
                <a:lnTo>
                  <a:pt x="507809" y="593229"/>
                </a:lnTo>
                <a:lnTo>
                  <a:pt x="511873" y="592518"/>
                </a:lnTo>
                <a:lnTo>
                  <a:pt x="514057" y="591273"/>
                </a:lnTo>
                <a:lnTo>
                  <a:pt x="517067" y="589038"/>
                </a:lnTo>
                <a:lnTo>
                  <a:pt x="563130" y="553478"/>
                </a:lnTo>
                <a:lnTo>
                  <a:pt x="566254" y="550151"/>
                </a:lnTo>
                <a:lnTo>
                  <a:pt x="566318" y="546188"/>
                </a:lnTo>
                <a:close/>
              </a:path>
              <a:path w="760094" h="780414">
                <a:moveTo>
                  <a:pt x="759904" y="398081"/>
                </a:moveTo>
                <a:lnTo>
                  <a:pt x="759421" y="361848"/>
                </a:lnTo>
                <a:lnTo>
                  <a:pt x="759307" y="352920"/>
                </a:lnTo>
                <a:lnTo>
                  <a:pt x="753414" y="308305"/>
                </a:lnTo>
                <a:lnTo>
                  <a:pt x="742340" y="264744"/>
                </a:lnTo>
                <a:lnTo>
                  <a:pt x="726236" y="222719"/>
                </a:lnTo>
                <a:lnTo>
                  <a:pt x="716254" y="203733"/>
                </a:lnTo>
                <a:lnTo>
                  <a:pt x="716254" y="382638"/>
                </a:lnTo>
                <a:lnTo>
                  <a:pt x="713168" y="425996"/>
                </a:lnTo>
                <a:lnTo>
                  <a:pt x="704354" y="469036"/>
                </a:lnTo>
                <a:lnTo>
                  <a:pt x="689698" y="511200"/>
                </a:lnTo>
                <a:lnTo>
                  <a:pt x="669036" y="551954"/>
                </a:lnTo>
                <a:lnTo>
                  <a:pt x="661847" y="572744"/>
                </a:lnTo>
                <a:lnTo>
                  <a:pt x="660717" y="598144"/>
                </a:lnTo>
                <a:lnTo>
                  <a:pt x="663752" y="627392"/>
                </a:lnTo>
                <a:lnTo>
                  <a:pt x="669074" y="659701"/>
                </a:lnTo>
                <a:lnTo>
                  <a:pt x="672490" y="679996"/>
                </a:lnTo>
                <a:lnTo>
                  <a:pt x="675703" y="702754"/>
                </a:lnTo>
                <a:lnTo>
                  <a:pt x="677227" y="723138"/>
                </a:lnTo>
                <a:lnTo>
                  <a:pt x="675589" y="736333"/>
                </a:lnTo>
                <a:lnTo>
                  <a:pt x="663067" y="734225"/>
                </a:lnTo>
                <a:lnTo>
                  <a:pt x="652856" y="730745"/>
                </a:lnTo>
                <a:lnTo>
                  <a:pt x="645579" y="728256"/>
                </a:lnTo>
                <a:lnTo>
                  <a:pt x="626440" y="720458"/>
                </a:lnTo>
                <a:lnTo>
                  <a:pt x="614781" y="715365"/>
                </a:lnTo>
                <a:lnTo>
                  <a:pt x="577303" y="699300"/>
                </a:lnTo>
                <a:lnTo>
                  <a:pt x="551002" y="690130"/>
                </a:lnTo>
                <a:lnTo>
                  <a:pt x="529145" y="686574"/>
                </a:lnTo>
                <a:lnTo>
                  <a:pt x="510832" y="689851"/>
                </a:lnTo>
                <a:lnTo>
                  <a:pt x="460654" y="706450"/>
                </a:lnTo>
                <a:lnTo>
                  <a:pt x="408990" y="714933"/>
                </a:lnTo>
                <a:lnTo>
                  <a:pt x="356870" y="715365"/>
                </a:lnTo>
                <a:lnTo>
                  <a:pt x="305308" y="707821"/>
                </a:lnTo>
                <a:lnTo>
                  <a:pt x="255333" y="692353"/>
                </a:lnTo>
                <a:lnTo>
                  <a:pt x="207962" y="669048"/>
                </a:lnTo>
                <a:lnTo>
                  <a:pt x="170357" y="643102"/>
                </a:lnTo>
                <a:lnTo>
                  <a:pt x="137350" y="613041"/>
                </a:lnTo>
                <a:lnTo>
                  <a:pt x="109080" y="579412"/>
                </a:lnTo>
                <a:lnTo>
                  <a:pt x="85686" y="542785"/>
                </a:lnTo>
                <a:lnTo>
                  <a:pt x="67297" y="503707"/>
                </a:lnTo>
                <a:lnTo>
                  <a:pt x="54076" y="462724"/>
                </a:lnTo>
                <a:lnTo>
                  <a:pt x="46151" y="420395"/>
                </a:lnTo>
                <a:lnTo>
                  <a:pt x="43649" y="377278"/>
                </a:lnTo>
                <a:lnTo>
                  <a:pt x="46736" y="333921"/>
                </a:lnTo>
                <a:lnTo>
                  <a:pt x="55537" y="290893"/>
                </a:lnTo>
                <a:lnTo>
                  <a:pt x="70205" y="248716"/>
                </a:lnTo>
                <a:lnTo>
                  <a:pt x="90868" y="207975"/>
                </a:lnTo>
                <a:lnTo>
                  <a:pt x="116814" y="170370"/>
                </a:lnTo>
                <a:lnTo>
                  <a:pt x="146875" y="137363"/>
                </a:lnTo>
                <a:lnTo>
                  <a:pt x="180505" y="109093"/>
                </a:lnTo>
                <a:lnTo>
                  <a:pt x="217131" y="85699"/>
                </a:lnTo>
                <a:lnTo>
                  <a:pt x="256209" y="67310"/>
                </a:lnTo>
                <a:lnTo>
                  <a:pt x="297192" y="54089"/>
                </a:lnTo>
                <a:lnTo>
                  <a:pt x="339509" y="46151"/>
                </a:lnTo>
                <a:lnTo>
                  <a:pt x="382638" y="43662"/>
                </a:lnTo>
                <a:lnTo>
                  <a:pt x="425983" y="46748"/>
                </a:lnTo>
                <a:lnTo>
                  <a:pt x="469023" y="55549"/>
                </a:lnTo>
                <a:lnTo>
                  <a:pt x="511187" y="70218"/>
                </a:lnTo>
                <a:lnTo>
                  <a:pt x="551942" y="90881"/>
                </a:lnTo>
                <a:lnTo>
                  <a:pt x="589534" y="116827"/>
                </a:lnTo>
                <a:lnTo>
                  <a:pt x="622541" y="146888"/>
                </a:lnTo>
                <a:lnTo>
                  <a:pt x="650824" y="180517"/>
                </a:lnTo>
                <a:lnTo>
                  <a:pt x="674217" y="217144"/>
                </a:lnTo>
                <a:lnTo>
                  <a:pt x="692594" y="256222"/>
                </a:lnTo>
                <a:lnTo>
                  <a:pt x="705827" y="297205"/>
                </a:lnTo>
                <a:lnTo>
                  <a:pt x="713752" y="339521"/>
                </a:lnTo>
                <a:lnTo>
                  <a:pt x="716254" y="382638"/>
                </a:lnTo>
                <a:lnTo>
                  <a:pt x="716254" y="203733"/>
                </a:lnTo>
                <a:lnTo>
                  <a:pt x="705218" y="182740"/>
                </a:lnTo>
                <a:lnTo>
                  <a:pt x="679399" y="145288"/>
                </a:lnTo>
                <a:lnTo>
                  <a:pt x="649046" y="110985"/>
                </a:lnTo>
                <a:lnTo>
                  <a:pt x="648931" y="110845"/>
                </a:lnTo>
                <a:lnTo>
                  <a:pt x="613905" y="79921"/>
                </a:lnTo>
                <a:lnTo>
                  <a:pt x="574471" y="53009"/>
                </a:lnTo>
                <a:lnTo>
                  <a:pt x="531990" y="31191"/>
                </a:lnTo>
                <a:lnTo>
                  <a:pt x="488111" y="15176"/>
                </a:lnTo>
                <a:lnTo>
                  <a:pt x="443306" y="4813"/>
                </a:lnTo>
                <a:lnTo>
                  <a:pt x="398068" y="0"/>
                </a:lnTo>
                <a:lnTo>
                  <a:pt x="352907" y="609"/>
                </a:lnTo>
                <a:lnTo>
                  <a:pt x="308292" y="6502"/>
                </a:lnTo>
                <a:lnTo>
                  <a:pt x="264731" y="17564"/>
                </a:lnTo>
                <a:lnTo>
                  <a:pt x="222707" y="33667"/>
                </a:lnTo>
                <a:lnTo>
                  <a:pt x="182727" y="54698"/>
                </a:lnTo>
                <a:lnTo>
                  <a:pt x="145275" y="80505"/>
                </a:lnTo>
                <a:lnTo>
                  <a:pt x="110832" y="110985"/>
                </a:lnTo>
                <a:lnTo>
                  <a:pt x="79908" y="146011"/>
                </a:lnTo>
                <a:lnTo>
                  <a:pt x="52997" y="185445"/>
                </a:lnTo>
                <a:lnTo>
                  <a:pt x="31178" y="227914"/>
                </a:lnTo>
                <a:lnTo>
                  <a:pt x="15163" y="271805"/>
                </a:lnTo>
                <a:lnTo>
                  <a:pt x="4813" y="316611"/>
                </a:lnTo>
                <a:lnTo>
                  <a:pt x="0" y="361848"/>
                </a:lnTo>
                <a:lnTo>
                  <a:pt x="482" y="398081"/>
                </a:lnTo>
                <a:lnTo>
                  <a:pt x="596" y="407009"/>
                </a:lnTo>
                <a:lnTo>
                  <a:pt x="6489" y="451624"/>
                </a:lnTo>
                <a:lnTo>
                  <a:pt x="17564" y="495185"/>
                </a:lnTo>
                <a:lnTo>
                  <a:pt x="33667" y="537197"/>
                </a:lnTo>
                <a:lnTo>
                  <a:pt x="54686" y="577189"/>
                </a:lnTo>
                <a:lnTo>
                  <a:pt x="80492" y="614641"/>
                </a:lnTo>
                <a:lnTo>
                  <a:pt x="110972" y="649084"/>
                </a:lnTo>
                <a:lnTo>
                  <a:pt x="145999" y="679996"/>
                </a:lnTo>
                <a:lnTo>
                  <a:pt x="185432" y="706920"/>
                </a:lnTo>
                <a:lnTo>
                  <a:pt x="231140" y="730059"/>
                </a:lnTo>
                <a:lnTo>
                  <a:pt x="279120" y="746683"/>
                </a:lnTo>
                <a:lnTo>
                  <a:pt x="328625" y="756767"/>
                </a:lnTo>
                <a:lnTo>
                  <a:pt x="378917" y="760260"/>
                </a:lnTo>
                <a:lnTo>
                  <a:pt x="429260" y="757123"/>
                </a:lnTo>
                <a:lnTo>
                  <a:pt x="478891" y="747293"/>
                </a:lnTo>
                <a:lnTo>
                  <a:pt x="527088" y="730745"/>
                </a:lnTo>
                <a:lnTo>
                  <a:pt x="538264" y="732256"/>
                </a:lnTo>
                <a:lnTo>
                  <a:pt x="555053" y="737920"/>
                </a:lnTo>
                <a:lnTo>
                  <a:pt x="573887" y="745591"/>
                </a:lnTo>
                <a:lnTo>
                  <a:pt x="624890" y="767549"/>
                </a:lnTo>
                <a:lnTo>
                  <a:pt x="655358" y="777608"/>
                </a:lnTo>
                <a:lnTo>
                  <a:pt x="702970" y="771410"/>
                </a:lnTo>
                <a:lnTo>
                  <a:pt x="712584" y="760260"/>
                </a:lnTo>
                <a:lnTo>
                  <a:pt x="712698" y="760069"/>
                </a:lnTo>
                <a:lnTo>
                  <a:pt x="719810" y="739279"/>
                </a:lnTo>
                <a:lnTo>
                  <a:pt x="719937" y="736333"/>
                </a:lnTo>
                <a:lnTo>
                  <a:pt x="720813" y="715365"/>
                </a:lnTo>
                <a:lnTo>
                  <a:pt x="720788" y="712838"/>
                </a:lnTo>
                <a:lnTo>
                  <a:pt x="717804" y="684390"/>
                </a:lnTo>
                <a:lnTo>
                  <a:pt x="712495" y="652170"/>
                </a:lnTo>
                <a:lnTo>
                  <a:pt x="708787" y="630148"/>
                </a:lnTo>
                <a:lnTo>
                  <a:pt x="705650" y="607123"/>
                </a:lnTo>
                <a:lnTo>
                  <a:pt x="704545" y="587197"/>
                </a:lnTo>
                <a:lnTo>
                  <a:pt x="706907" y="574484"/>
                </a:lnTo>
                <a:lnTo>
                  <a:pt x="728726" y="532015"/>
                </a:lnTo>
                <a:lnTo>
                  <a:pt x="744740" y="488124"/>
                </a:lnTo>
                <a:lnTo>
                  <a:pt x="755091" y="443318"/>
                </a:lnTo>
                <a:lnTo>
                  <a:pt x="759904" y="398081"/>
                </a:lnTo>
                <a:close/>
              </a:path>
            </a:pathLst>
          </a:custGeom>
          <a:solidFill>
            <a:srgbClr val="EE7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247300" y="1648848"/>
            <a:ext cx="859520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아이들에게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사랑받고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싶은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브로콜리는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인기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있는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204" dirty="0" err="1">
                <a:solidFill>
                  <a:srgbClr val="221815"/>
                </a:solidFill>
                <a:latin typeface="맑은 고딕 Semilight"/>
                <a:cs typeface="맑은 고딕 Semilight"/>
              </a:rPr>
              <a:t>친구들을</a:t>
            </a:r>
            <a:r>
              <a:rPr sz="2300" b="1" spc="-204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endParaRPr lang="en-US" sz="2300" b="1" spc="-204" dirty="0">
              <a:solidFill>
                <a:srgbClr val="221815"/>
              </a:solidFill>
              <a:latin typeface="맑은 고딕 Semilight"/>
              <a:cs typeface="맑은 고딕 Semilight"/>
            </a:endParaRPr>
          </a:p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300" b="1" spc="-190" dirty="0" err="1">
                <a:solidFill>
                  <a:srgbClr val="221815"/>
                </a:solidFill>
                <a:latin typeface="맑은 고딕 Semilight"/>
                <a:cs typeface="맑은 고딕 Semilight"/>
              </a:rPr>
              <a:t>따라하기로</a:t>
            </a:r>
            <a:r>
              <a:rPr sz="2300" b="1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결심합니다.</a:t>
            </a:r>
            <a:endParaRPr sz="2300" b="1" dirty="0">
              <a:latin typeface="맑은 고딕 Semilight"/>
              <a:cs typeface="맑은 고딕 Semilight"/>
            </a:endParaRPr>
          </a:p>
          <a:p>
            <a:pPr marL="12700">
              <a:lnSpc>
                <a:spcPct val="100000"/>
              </a:lnSpc>
              <a:spcBef>
                <a:spcPts val="439"/>
              </a:spcBef>
            </a:pP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친구들을</a:t>
            </a:r>
            <a:r>
              <a:rPr sz="2300" b="1" spc="-15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따라하는</a:t>
            </a:r>
            <a:r>
              <a:rPr sz="2300" b="1" spc="-1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브로콜리를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그려</a:t>
            </a:r>
            <a:r>
              <a:rPr sz="2300" b="1" spc="-1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보아요.</a:t>
            </a:r>
            <a:endParaRPr sz="2300" b="1" dirty="0">
              <a:latin typeface="맑은 고딕 Semilight"/>
              <a:cs typeface="맑은 고딕 Semiligh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88304" y="3231007"/>
            <a:ext cx="9853295" cy="3816350"/>
            <a:chOff x="488304" y="3231007"/>
            <a:chExt cx="9853295" cy="3816350"/>
          </a:xfrm>
        </p:grpSpPr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8304" y="3231007"/>
              <a:ext cx="5041389" cy="373167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2127173" y="4593170"/>
              <a:ext cx="1653539" cy="1929130"/>
            </a:xfrm>
            <a:custGeom>
              <a:avLst/>
              <a:gdLst/>
              <a:ahLst/>
              <a:cxnLst/>
              <a:rect l="l" t="t" r="r" b="b"/>
              <a:pathLst>
                <a:path w="1653539" h="1929129">
                  <a:moveTo>
                    <a:pt x="1653247" y="0"/>
                  </a:moveTo>
                  <a:lnTo>
                    <a:pt x="0" y="0"/>
                  </a:lnTo>
                  <a:lnTo>
                    <a:pt x="0" y="1929079"/>
                  </a:lnTo>
                  <a:lnTo>
                    <a:pt x="1653247" y="1929079"/>
                  </a:lnTo>
                  <a:lnTo>
                    <a:pt x="16532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127175" y="4631253"/>
              <a:ext cx="0" cy="1865630"/>
            </a:xfrm>
            <a:custGeom>
              <a:avLst/>
              <a:gdLst/>
              <a:ahLst/>
              <a:cxnLst/>
              <a:rect l="l" t="t" r="r" b="b"/>
              <a:pathLst>
                <a:path h="1865629">
                  <a:moveTo>
                    <a:pt x="0" y="0"/>
                  </a:moveTo>
                  <a:lnTo>
                    <a:pt x="0" y="1865617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164749" y="6522255"/>
              <a:ext cx="1590675" cy="0"/>
            </a:xfrm>
            <a:custGeom>
              <a:avLst/>
              <a:gdLst/>
              <a:ahLst/>
              <a:cxnLst/>
              <a:rect l="l" t="t" r="r" b="b"/>
              <a:pathLst>
                <a:path w="1590675">
                  <a:moveTo>
                    <a:pt x="0" y="0"/>
                  </a:moveTo>
                  <a:lnTo>
                    <a:pt x="1590624" y="0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780425" y="4618565"/>
              <a:ext cx="0" cy="1865630"/>
            </a:xfrm>
            <a:custGeom>
              <a:avLst/>
              <a:gdLst/>
              <a:ahLst/>
              <a:cxnLst/>
              <a:rect l="l" t="t" r="r" b="b"/>
              <a:pathLst>
                <a:path h="1865629">
                  <a:moveTo>
                    <a:pt x="0" y="1865617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152227" y="4593181"/>
              <a:ext cx="1590675" cy="0"/>
            </a:xfrm>
            <a:custGeom>
              <a:avLst/>
              <a:gdLst/>
              <a:ahLst/>
              <a:cxnLst/>
              <a:rect l="l" t="t" r="r" b="b"/>
              <a:pathLst>
                <a:path w="1590675">
                  <a:moveTo>
                    <a:pt x="1590624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127175" y="4593184"/>
              <a:ext cx="1653539" cy="1929130"/>
            </a:xfrm>
            <a:custGeom>
              <a:avLst/>
              <a:gdLst/>
              <a:ahLst/>
              <a:cxnLst/>
              <a:rect l="l" t="t" r="r" b="b"/>
              <a:pathLst>
                <a:path w="1653539" h="1929129">
                  <a:moveTo>
                    <a:pt x="0" y="1916379"/>
                  </a:moveTo>
                  <a:lnTo>
                    <a:pt x="0" y="1929066"/>
                  </a:lnTo>
                  <a:lnTo>
                    <a:pt x="12522" y="1929066"/>
                  </a:lnTo>
                </a:path>
                <a:path w="1653539" h="1929129">
                  <a:moveTo>
                    <a:pt x="1640725" y="1929066"/>
                  </a:moveTo>
                  <a:lnTo>
                    <a:pt x="1653247" y="1929066"/>
                  </a:lnTo>
                  <a:lnTo>
                    <a:pt x="1653247" y="1916379"/>
                  </a:lnTo>
                </a:path>
                <a:path w="1653539" h="1929129">
                  <a:moveTo>
                    <a:pt x="1653247" y="12687"/>
                  </a:moveTo>
                  <a:lnTo>
                    <a:pt x="1653247" y="0"/>
                  </a:lnTo>
                  <a:lnTo>
                    <a:pt x="1640725" y="0"/>
                  </a:lnTo>
                </a:path>
                <a:path w="1653539" h="1929129">
                  <a:moveTo>
                    <a:pt x="12522" y="0"/>
                  </a:moveTo>
                  <a:lnTo>
                    <a:pt x="0" y="0"/>
                  </a:lnTo>
                  <a:lnTo>
                    <a:pt x="0" y="12687"/>
                  </a:lnTo>
                </a:path>
              </a:pathLst>
            </a:custGeom>
            <a:ln w="6350">
              <a:solidFill>
                <a:srgbClr val="9FA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14000" y="3294011"/>
              <a:ext cx="4826987" cy="3752989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337168" y="4027982"/>
              <a:ext cx="1991995" cy="2491105"/>
            </a:xfrm>
            <a:custGeom>
              <a:avLst/>
              <a:gdLst/>
              <a:ahLst/>
              <a:cxnLst/>
              <a:rect l="l" t="t" r="r" b="b"/>
              <a:pathLst>
                <a:path w="1991995" h="2491104">
                  <a:moveTo>
                    <a:pt x="1991652" y="0"/>
                  </a:moveTo>
                  <a:lnTo>
                    <a:pt x="0" y="0"/>
                  </a:lnTo>
                  <a:lnTo>
                    <a:pt x="0" y="2490673"/>
                  </a:lnTo>
                  <a:lnTo>
                    <a:pt x="1991652" y="2490673"/>
                  </a:lnTo>
                  <a:lnTo>
                    <a:pt x="199165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337175" y="4066103"/>
              <a:ext cx="0" cy="2427605"/>
            </a:xfrm>
            <a:custGeom>
              <a:avLst/>
              <a:gdLst/>
              <a:ahLst/>
              <a:cxnLst/>
              <a:rect l="l" t="t" r="r" b="b"/>
              <a:pathLst>
                <a:path h="2427604">
                  <a:moveTo>
                    <a:pt x="0" y="0"/>
                  </a:moveTo>
                  <a:lnTo>
                    <a:pt x="0" y="2427135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375476" y="6518654"/>
              <a:ext cx="1927860" cy="0"/>
            </a:xfrm>
            <a:custGeom>
              <a:avLst/>
              <a:gdLst/>
              <a:ahLst/>
              <a:cxnLst/>
              <a:rect l="l" t="t" r="r" b="b"/>
              <a:pathLst>
                <a:path w="1927859">
                  <a:moveTo>
                    <a:pt x="0" y="0"/>
                  </a:moveTo>
                  <a:lnTo>
                    <a:pt x="1927809" y="0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0328824" y="4053398"/>
              <a:ext cx="0" cy="2427605"/>
            </a:xfrm>
            <a:custGeom>
              <a:avLst/>
              <a:gdLst/>
              <a:ahLst/>
              <a:cxnLst/>
              <a:rect l="l" t="t" r="r" b="b"/>
              <a:pathLst>
                <a:path h="2427604">
                  <a:moveTo>
                    <a:pt x="0" y="2427135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362702" y="4027981"/>
              <a:ext cx="1927860" cy="0"/>
            </a:xfrm>
            <a:custGeom>
              <a:avLst/>
              <a:gdLst/>
              <a:ahLst/>
              <a:cxnLst/>
              <a:rect l="l" t="t" r="r" b="b"/>
              <a:pathLst>
                <a:path w="1927859">
                  <a:moveTo>
                    <a:pt x="1927821" y="0"/>
                  </a:moveTo>
                  <a:lnTo>
                    <a:pt x="0" y="0"/>
                  </a:lnTo>
                </a:path>
              </a:pathLst>
            </a:custGeom>
            <a:ln w="6350">
              <a:solidFill>
                <a:srgbClr val="9FA0A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337175" y="4027987"/>
              <a:ext cx="1991995" cy="2491105"/>
            </a:xfrm>
            <a:custGeom>
              <a:avLst/>
              <a:gdLst/>
              <a:ahLst/>
              <a:cxnLst/>
              <a:rect l="l" t="t" r="r" b="b"/>
              <a:pathLst>
                <a:path w="1991995" h="2491104">
                  <a:moveTo>
                    <a:pt x="0" y="2477960"/>
                  </a:moveTo>
                  <a:lnTo>
                    <a:pt x="0" y="2490660"/>
                  </a:lnTo>
                  <a:lnTo>
                    <a:pt x="12763" y="2490660"/>
                  </a:lnTo>
                </a:path>
                <a:path w="1991995" h="2491104">
                  <a:moveTo>
                    <a:pt x="1978888" y="2490660"/>
                  </a:moveTo>
                  <a:lnTo>
                    <a:pt x="1991652" y="2490660"/>
                  </a:lnTo>
                  <a:lnTo>
                    <a:pt x="1991652" y="2477960"/>
                  </a:lnTo>
                </a:path>
                <a:path w="1991995" h="2491104">
                  <a:moveTo>
                    <a:pt x="1991652" y="12700"/>
                  </a:moveTo>
                  <a:lnTo>
                    <a:pt x="1991652" y="0"/>
                  </a:lnTo>
                  <a:lnTo>
                    <a:pt x="1978888" y="0"/>
                  </a:lnTo>
                </a:path>
                <a:path w="1991995" h="2491104">
                  <a:moveTo>
                    <a:pt x="12763" y="0"/>
                  </a:moveTo>
                  <a:lnTo>
                    <a:pt x="0" y="0"/>
                  </a:lnTo>
                  <a:lnTo>
                    <a:pt x="0" y="12700"/>
                  </a:lnTo>
                </a:path>
              </a:pathLst>
            </a:custGeom>
            <a:ln w="6350">
              <a:solidFill>
                <a:srgbClr val="9FA0A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85" dirty="0">
                <a:solidFill>
                  <a:srgbClr val="FFFFFF"/>
                </a:solidFill>
              </a:rPr>
              <a:t>그림책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내용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확인하기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②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3150" b="0" spc="-26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브로콜리의</a:t>
            </a:r>
            <a:r>
              <a:rPr sz="3150" b="0" spc="-187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 </a:t>
            </a:r>
            <a:r>
              <a:rPr sz="3150" b="0" spc="-20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좌절</a:t>
            </a:r>
            <a:endParaRPr sz="3150" baseline="1322">
              <a:latin typeface="맑은 고딕 Semilight"/>
              <a:cs typeface="맑은 고딕 Semilight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1260510"/>
            <a:ext cx="10692130" cy="6299835"/>
            <a:chOff x="0" y="1260510"/>
            <a:chExt cx="10692130" cy="6299835"/>
          </a:xfrm>
        </p:grpSpPr>
        <p:sp>
          <p:nvSpPr>
            <p:cNvPr id="4" name="object 4"/>
            <p:cNvSpPr/>
            <p:nvPr/>
          </p:nvSpPr>
          <p:spPr>
            <a:xfrm>
              <a:off x="360400" y="1260512"/>
              <a:ext cx="760095" cy="780415"/>
            </a:xfrm>
            <a:custGeom>
              <a:avLst/>
              <a:gdLst/>
              <a:ahLst/>
              <a:cxnLst/>
              <a:rect l="l" t="t" r="r" b="b"/>
              <a:pathLst>
                <a:path w="760094" h="780414">
                  <a:moveTo>
                    <a:pt x="566318" y="546188"/>
                  </a:moveTo>
                  <a:lnTo>
                    <a:pt x="563346" y="541578"/>
                  </a:lnTo>
                  <a:lnTo>
                    <a:pt x="549541" y="524764"/>
                  </a:lnTo>
                  <a:lnTo>
                    <a:pt x="510654" y="477393"/>
                  </a:lnTo>
                  <a:lnTo>
                    <a:pt x="537248" y="430720"/>
                  </a:lnTo>
                  <a:lnTo>
                    <a:pt x="547306" y="379171"/>
                  </a:lnTo>
                  <a:lnTo>
                    <a:pt x="546925" y="361289"/>
                  </a:lnTo>
                  <a:lnTo>
                    <a:pt x="535457" y="310261"/>
                  </a:lnTo>
                  <a:lnTo>
                    <a:pt x="519747" y="279831"/>
                  </a:lnTo>
                  <a:lnTo>
                    <a:pt x="510336" y="266687"/>
                  </a:lnTo>
                  <a:lnTo>
                    <a:pt x="499656" y="254381"/>
                  </a:lnTo>
                  <a:lnTo>
                    <a:pt x="488022" y="243357"/>
                  </a:lnTo>
                  <a:lnTo>
                    <a:pt x="475449" y="233616"/>
                  </a:lnTo>
                  <a:lnTo>
                    <a:pt x="469569" y="229946"/>
                  </a:lnTo>
                  <a:lnTo>
                    <a:pt x="469569" y="375323"/>
                  </a:lnTo>
                  <a:lnTo>
                    <a:pt x="467614" y="393065"/>
                  </a:lnTo>
                  <a:lnTo>
                    <a:pt x="441350" y="440334"/>
                  </a:lnTo>
                  <a:lnTo>
                    <a:pt x="393915" y="464261"/>
                  </a:lnTo>
                  <a:lnTo>
                    <a:pt x="375348" y="465810"/>
                  </a:lnTo>
                  <a:lnTo>
                    <a:pt x="357784" y="463740"/>
                  </a:lnTo>
                  <a:lnTo>
                    <a:pt x="311962" y="436638"/>
                  </a:lnTo>
                  <a:lnTo>
                    <a:pt x="288683" y="388404"/>
                  </a:lnTo>
                  <a:lnTo>
                    <a:pt x="287070" y="369963"/>
                  </a:lnTo>
                  <a:lnTo>
                    <a:pt x="288912" y="352310"/>
                  </a:lnTo>
                  <a:lnTo>
                    <a:pt x="314401" y="305257"/>
                  </a:lnTo>
                  <a:lnTo>
                    <a:pt x="361657" y="281368"/>
                  </a:lnTo>
                  <a:lnTo>
                    <a:pt x="380161" y="279831"/>
                  </a:lnTo>
                  <a:lnTo>
                    <a:pt x="397802" y="281927"/>
                  </a:lnTo>
                  <a:lnTo>
                    <a:pt x="444398" y="309118"/>
                  </a:lnTo>
                  <a:lnTo>
                    <a:pt x="467995" y="356781"/>
                  </a:lnTo>
                  <a:lnTo>
                    <a:pt x="469569" y="375323"/>
                  </a:lnTo>
                  <a:lnTo>
                    <a:pt x="469569" y="229946"/>
                  </a:lnTo>
                  <a:lnTo>
                    <a:pt x="432295" y="212331"/>
                  </a:lnTo>
                  <a:lnTo>
                    <a:pt x="382638" y="203784"/>
                  </a:lnTo>
                  <a:lnTo>
                    <a:pt x="365633" y="204279"/>
                  </a:lnTo>
                  <a:lnTo>
                    <a:pt x="326097" y="211836"/>
                  </a:lnTo>
                  <a:lnTo>
                    <a:pt x="285927" y="230263"/>
                  </a:lnTo>
                  <a:lnTo>
                    <a:pt x="252234" y="258495"/>
                  </a:lnTo>
                  <a:lnTo>
                    <a:pt x="227660" y="293814"/>
                  </a:lnTo>
                  <a:lnTo>
                    <a:pt x="212864" y="335178"/>
                  </a:lnTo>
                  <a:lnTo>
                    <a:pt x="209397" y="379171"/>
                  </a:lnTo>
                  <a:lnTo>
                    <a:pt x="212013" y="401929"/>
                  </a:lnTo>
                  <a:lnTo>
                    <a:pt x="225272" y="445338"/>
                  </a:lnTo>
                  <a:lnTo>
                    <a:pt x="248691" y="482650"/>
                  </a:lnTo>
                  <a:lnTo>
                    <a:pt x="280504" y="512127"/>
                  </a:lnTo>
                  <a:lnTo>
                    <a:pt x="318998" y="532003"/>
                  </a:lnTo>
                  <a:lnTo>
                    <a:pt x="361950" y="541261"/>
                  </a:lnTo>
                  <a:lnTo>
                    <a:pt x="384225" y="541540"/>
                  </a:lnTo>
                  <a:lnTo>
                    <a:pt x="407073" y="538911"/>
                  </a:lnTo>
                  <a:lnTo>
                    <a:pt x="416712" y="536803"/>
                  </a:lnTo>
                  <a:lnTo>
                    <a:pt x="427151" y="533730"/>
                  </a:lnTo>
                  <a:lnTo>
                    <a:pt x="438378" y="529717"/>
                  </a:lnTo>
                  <a:lnTo>
                    <a:pt x="450392" y="524764"/>
                  </a:lnTo>
                  <a:lnTo>
                    <a:pt x="503682" y="589546"/>
                  </a:lnTo>
                  <a:lnTo>
                    <a:pt x="505548" y="592162"/>
                  </a:lnTo>
                  <a:lnTo>
                    <a:pt x="507809" y="593229"/>
                  </a:lnTo>
                  <a:lnTo>
                    <a:pt x="511873" y="592518"/>
                  </a:lnTo>
                  <a:lnTo>
                    <a:pt x="514057" y="591273"/>
                  </a:lnTo>
                  <a:lnTo>
                    <a:pt x="517067" y="589038"/>
                  </a:lnTo>
                  <a:lnTo>
                    <a:pt x="563130" y="553478"/>
                  </a:lnTo>
                  <a:lnTo>
                    <a:pt x="566254" y="550151"/>
                  </a:lnTo>
                  <a:lnTo>
                    <a:pt x="566318" y="546188"/>
                  </a:lnTo>
                  <a:close/>
                </a:path>
                <a:path w="760094" h="780414">
                  <a:moveTo>
                    <a:pt x="759904" y="398081"/>
                  </a:moveTo>
                  <a:lnTo>
                    <a:pt x="759421" y="361848"/>
                  </a:lnTo>
                  <a:lnTo>
                    <a:pt x="759307" y="352920"/>
                  </a:lnTo>
                  <a:lnTo>
                    <a:pt x="753414" y="308305"/>
                  </a:lnTo>
                  <a:lnTo>
                    <a:pt x="742340" y="264744"/>
                  </a:lnTo>
                  <a:lnTo>
                    <a:pt x="726236" y="222719"/>
                  </a:lnTo>
                  <a:lnTo>
                    <a:pt x="716254" y="203733"/>
                  </a:lnTo>
                  <a:lnTo>
                    <a:pt x="716254" y="382638"/>
                  </a:lnTo>
                  <a:lnTo>
                    <a:pt x="713168" y="425996"/>
                  </a:lnTo>
                  <a:lnTo>
                    <a:pt x="704354" y="469036"/>
                  </a:lnTo>
                  <a:lnTo>
                    <a:pt x="689698" y="511200"/>
                  </a:lnTo>
                  <a:lnTo>
                    <a:pt x="669036" y="551954"/>
                  </a:lnTo>
                  <a:lnTo>
                    <a:pt x="661847" y="572744"/>
                  </a:lnTo>
                  <a:lnTo>
                    <a:pt x="660717" y="598144"/>
                  </a:lnTo>
                  <a:lnTo>
                    <a:pt x="663752" y="627392"/>
                  </a:lnTo>
                  <a:lnTo>
                    <a:pt x="669074" y="659701"/>
                  </a:lnTo>
                  <a:lnTo>
                    <a:pt x="672490" y="679996"/>
                  </a:lnTo>
                  <a:lnTo>
                    <a:pt x="675703" y="702754"/>
                  </a:lnTo>
                  <a:lnTo>
                    <a:pt x="677227" y="723138"/>
                  </a:lnTo>
                  <a:lnTo>
                    <a:pt x="675589" y="736333"/>
                  </a:lnTo>
                  <a:lnTo>
                    <a:pt x="663067" y="734225"/>
                  </a:lnTo>
                  <a:lnTo>
                    <a:pt x="652856" y="730745"/>
                  </a:lnTo>
                  <a:lnTo>
                    <a:pt x="645579" y="728256"/>
                  </a:lnTo>
                  <a:lnTo>
                    <a:pt x="626440" y="720458"/>
                  </a:lnTo>
                  <a:lnTo>
                    <a:pt x="614781" y="715365"/>
                  </a:lnTo>
                  <a:lnTo>
                    <a:pt x="577303" y="699300"/>
                  </a:lnTo>
                  <a:lnTo>
                    <a:pt x="551002" y="690130"/>
                  </a:lnTo>
                  <a:lnTo>
                    <a:pt x="529145" y="686574"/>
                  </a:lnTo>
                  <a:lnTo>
                    <a:pt x="510832" y="689851"/>
                  </a:lnTo>
                  <a:lnTo>
                    <a:pt x="460654" y="706450"/>
                  </a:lnTo>
                  <a:lnTo>
                    <a:pt x="408990" y="714933"/>
                  </a:lnTo>
                  <a:lnTo>
                    <a:pt x="356870" y="715365"/>
                  </a:lnTo>
                  <a:lnTo>
                    <a:pt x="305308" y="707821"/>
                  </a:lnTo>
                  <a:lnTo>
                    <a:pt x="255333" y="692353"/>
                  </a:lnTo>
                  <a:lnTo>
                    <a:pt x="207962" y="669048"/>
                  </a:lnTo>
                  <a:lnTo>
                    <a:pt x="170357" y="643102"/>
                  </a:lnTo>
                  <a:lnTo>
                    <a:pt x="137350" y="613041"/>
                  </a:lnTo>
                  <a:lnTo>
                    <a:pt x="109080" y="579412"/>
                  </a:lnTo>
                  <a:lnTo>
                    <a:pt x="85686" y="542785"/>
                  </a:lnTo>
                  <a:lnTo>
                    <a:pt x="67297" y="503707"/>
                  </a:lnTo>
                  <a:lnTo>
                    <a:pt x="54076" y="462724"/>
                  </a:lnTo>
                  <a:lnTo>
                    <a:pt x="46151" y="420395"/>
                  </a:lnTo>
                  <a:lnTo>
                    <a:pt x="43649" y="377278"/>
                  </a:lnTo>
                  <a:lnTo>
                    <a:pt x="46736" y="333921"/>
                  </a:lnTo>
                  <a:lnTo>
                    <a:pt x="55537" y="290893"/>
                  </a:lnTo>
                  <a:lnTo>
                    <a:pt x="70205" y="248716"/>
                  </a:lnTo>
                  <a:lnTo>
                    <a:pt x="90868" y="207975"/>
                  </a:lnTo>
                  <a:lnTo>
                    <a:pt x="116814" y="170370"/>
                  </a:lnTo>
                  <a:lnTo>
                    <a:pt x="146875" y="137363"/>
                  </a:lnTo>
                  <a:lnTo>
                    <a:pt x="180505" y="109093"/>
                  </a:lnTo>
                  <a:lnTo>
                    <a:pt x="217131" y="85699"/>
                  </a:lnTo>
                  <a:lnTo>
                    <a:pt x="256209" y="67310"/>
                  </a:lnTo>
                  <a:lnTo>
                    <a:pt x="297192" y="54089"/>
                  </a:lnTo>
                  <a:lnTo>
                    <a:pt x="339509" y="46151"/>
                  </a:lnTo>
                  <a:lnTo>
                    <a:pt x="382638" y="43662"/>
                  </a:lnTo>
                  <a:lnTo>
                    <a:pt x="425983" y="46748"/>
                  </a:lnTo>
                  <a:lnTo>
                    <a:pt x="469023" y="55549"/>
                  </a:lnTo>
                  <a:lnTo>
                    <a:pt x="511187" y="70218"/>
                  </a:lnTo>
                  <a:lnTo>
                    <a:pt x="551942" y="90881"/>
                  </a:lnTo>
                  <a:lnTo>
                    <a:pt x="589534" y="116827"/>
                  </a:lnTo>
                  <a:lnTo>
                    <a:pt x="622541" y="146888"/>
                  </a:lnTo>
                  <a:lnTo>
                    <a:pt x="650824" y="180517"/>
                  </a:lnTo>
                  <a:lnTo>
                    <a:pt x="674217" y="217144"/>
                  </a:lnTo>
                  <a:lnTo>
                    <a:pt x="692594" y="256222"/>
                  </a:lnTo>
                  <a:lnTo>
                    <a:pt x="705827" y="297205"/>
                  </a:lnTo>
                  <a:lnTo>
                    <a:pt x="713752" y="339521"/>
                  </a:lnTo>
                  <a:lnTo>
                    <a:pt x="716254" y="382638"/>
                  </a:lnTo>
                  <a:lnTo>
                    <a:pt x="716254" y="203733"/>
                  </a:lnTo>
                  <a:lnTo>
                    <a:pt x="705218" y="182740"/>
                  </a:lnTo>
                  <a:lnTo>
                    <a:pt x="679399" y="145288"/>
                  </a:lnTo>
                  <a:lnTo>
                    <a:pt x="649046" y="110985"/>
                  </a:lnTo>
                  <a:lnTo>
                    <a:pt x="648931" y="110845"/>
                  </a:lnTo>
                  <a:lnTo>
                    <a:pt x="613905" y="79921"/>
                  </a:lnTo>
                  <a:lnTo>
                    <a:pt x="574471" y="53009"/>
                  </a:lnTo>
                  <a:lnTo>
                    <a:pt x="531990" y="31191"/>
                  </a:lnTo>
                  <a:lnTo>
                    <a:pt x="488111" y="15176"/>
                  </a:lnTo>
                  <a:lnTo>
                    <a:pt x="443306" y="4813"/>
                  </a:lnTo>
                  <a:lnTo>
                    <a:pt x="398068" y="0"/>
                  </a:lnTo>
                  <a:lnTo>
                    <a:pt x="352907" y="609"/>
                  </a:lnTo>
                  <a:lnTo>
                    <a:pt x="308292" y="6502"/>
                  </a:lnTo>
                  <a:lnTo>
                    <a:pt x="264731" y="17564"/>
                  </a:lnTo>
                  <a:lnTo>
                    <a:pt x="222707" y="33667"/>
                  </a:lnTo>
                  <a:lnTo>
                    <a:pt x="182727" y="54698"/>
                  </a:lnTo>
                  <a:lnTo>
                    <a:pt x="145275" y="80505"/>
                  </a:lnTo>
                  <a:lnTo>
                    <a:pt x="110832" y="110985"/>
                  </a:lnTo>
                  <a:lnTo>
                    <a:pt x="79908" y="146011"/>
                  </a:lnTo>
                  <a:lnTo>
                    <a:pt x="52997" y="185445"/>
                  </a:lnTo>
                  <a:lnTo>
                    <a:pt x="31178" y="227914"/>
                  </a:lnTo>
                  <a:lnTo>
                    <a:pt x="15163" y="271805"/>
                  </a:lnTo>
                  <a:lnTo>
                    <a:pt x="4813" y="316611"/>
                  </a:lnTo>
                  <a:lnTo>
                    <a:pt x="0" y="361848"/>
                  </a:lnTo>
                  <a:lnTo>
                    <a:pt x="482" y="398081"/>
                  </a:lnTo>
                  <a:lnTo>
                    <a:pt x="596" y="407009"/>
                  </a:lnTo>
                  <a:lnTo>
                    <a:pt x="6489" y="451624"/>
                  </a:lnTo>
                  <a:lnTo>
                    <a:pt x="17564" y="495185"/>
                  </a:lnTo>
                  <a:lnTo>
                    <a:pt x="33667" y="537197"/>
                  </a:lnTo>
                  <a:lnTo>
                    <a:pt x="54686" y="577189"/>
                  </a:lnTo>
                  <a:lnTo>
                    <a:pt x="80492" y="614641"/>
                  </a:lnTo>
                  <a:lnTo>
                    <a:pt x="110972" y="649084"/>
                  </a:lnTo>
                  <a:lnTo>
                    <a:pt x="145999" y="679996"/>
                  </a:lnTo>
                  <a:lnTo>
                    <a:pt x="185432" y="706920"/>
                  </a:lnTo>
                  <a:lnTo>
                    <a:pt x="231140" y="730059"/>
                  </a:lnTo>
                  <a:lnTo>
                    <a:pt x="279120" y="746683"/>
                  </a:lnTo>
                  <a:lnTo>
                    <a:pt x="328625" y="756767"/>
                  </a:lnTo>
                  <a:lnTo>
                    <a:pt x="378917" y="760260"/>
                  </a:lnTo>
                  <a:lnTo>
                    <a:pt x="429260" y="757123"/>
                  </a:lnTo>
                  <a:lnTo>
                    <a:pt x="478891" y="747293"/>
                  </a:lnTo>
                  <a:lnTo>
                    <a:pt x="527088" y="730745"/>
                  </a:lnTo>
                  <a:lnTo>
                    <a:pt x="538264" y="732256"/>
                  </a:lnTo>
                  <a:lnTo>
                    <a:pt x="555053" y="737920"/>
                  </a:lnTo>
                  <a:lnTo>
                    <a:pt x="573887" y="745591"/>
                  </a:lnTo>
                  <a:lnTo>
                    <a:pt x="624890" y="767549"/>
                  </a:lnTo>
                  <a:lnTo>
                    <a:pt x="655358" y="777608"/>
                  </a:lnTo>
                  <a:lnTo>
                    <a:pt x="702970" y="771410"/>
                  </a:lnTo>
                  <a:lnTo>
                    <a:pt x="712584" y="760260"/>
                  </a:lnTo>
                  <a:lnTo>
                    <a:pt x="712698" y="760069"/>
                  </a:lnTo>
                  <a:lnTo>
                    <a:pt x="719810" y="739279"/>
                  </a:lnTo>
                  <a:lnTo>
                    <a:pt x="719937" y="736333"/>
                  </a:lnTo>
                  <a:lnTo>
                    <a:pt x="720813" y="715365"/>
                  </a:lnTo>
                  <a:lnTo>
                    <a:pt x="720788" y="712838"/>
                  </a:lnTo>
                  <a:lnTo>
                    <a:pt x="717804" y="684390"/>
                  </a:lnTo>
                  <a:lnTo>
                    <a:pt x="712495" y="652170"/>
                  </a:lnTo>
                  <a:lnTo>
                    <a:pt x="708787" y="630148"/>
                  </a:lnTo>
                  <a:lnTo>
                    <a:pt x="705650" y="607123"/>
                  </a:lnTo>
                  <a:lnTo>
                    <a:pt x="704545" y="587197"/>
                  </a:lnTo>
                  <a:lnTo>
                    <a:pt x="706907" y="574484"/>
                  </a:lnTo>
                  <a:lnTo>
                    <a:pt x="728726" y="532015"/>
                  </a:lnTo>
                  <a:lnTo>
                    <a:pt x="744740" y="488124"/>
                  </a:lnTo>
                  <a:lnTo>
                    <a:pt x="755091" y="443318"/>
                  </a:lnTo>
                  <a:lnTo>
                    <a:pt x="759904" y="398081"/>
                  </a:lnTo>
                  <a:close/>
                </a:path>
              </a:pathLst>
            </a:custGeom>
            <a:solidFill>
              <a:srgbClr val="EE7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2610002"/>
              <a:ext cx="10691998" cy="495000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246647" y="5382793"/>
              <a:ext cx="2782570" cy="1957070"/>
            </a:xfrm>
            <a:custGeom>
              <a:avLst/>
              <a:gdLst/>
              <a:ahLst/>
              <a:cxnLst/>
              <a:rect l="l" t="t" r="r" b="b"/>
              <a:pathLst>
                <a:path w="2782570" h="1957070">
                  <a:moveTo>
                    <a:pt x="2782011" y="1268120"/>
                  </a:moveTo>
                  <a:lnTo>
                    <a:pt x="2781008" y="1220546"/>
                  </a:lnTo>
                  <a:lnTo>
                    <a:pt x="2773984" y="1172413"/>
                  </a:lnTo>
                  <a:lnTo>
                    <a:pt x="2759722" y="1121765"/>
                  </a:lnTo>
                  <a:lnTo>
                    <a:pt x="2739301" y="1074623"/>
                  </a:lnTo>
                  <a:lnTo>
                    <a:pt x="2713253" y="1031316"/>
                  </a:lnTo>
                  <a:lnTo>
                    <a:pt x="2682138" y="992225"/>
                  </a:lnTo>
                  <a:lnTo>
                    <a:pt x="2646476" y="957668"/>
                  </a:lnTo>
                  <a:lnTo>
                    <a:pt x="2606840" y="928039"/>
                  </a:lnTo>
                  <a:lnTo>
                    <a:pt x="2563774" y="903655"/>
                  </a:lnTo>
                  <a:lnTo>
                    <a:pt x="2569184" y="866317"/>
                  </a:lnTo>
                  <a:lnTo>
                    <a:pt x="2570899" y="828205"/>
                  </a:lnTo>
                  <a:lnTo>
                    <a:pt x="2568740" y="789546"/>
                  </a:lnTo>
                  <a:lnTo>
                    <a:pt x="2562593" y="750557"/>
                  </a:lnTo>
                  <a:lnTo>
                    <a:pt x="2548661" y="700862"/>
                  </a:lnTo>
                  <a:lnTo>
                    <a:pt x="2528760" y="654545"/>
                  </a:lnTo>
                  <a:lnTo>
                    <a:pt x="2503411" y="611924"/>
                  </a:lnTo>
                  <a:lnTo>
                    <a:pt x="2501201" y="609117"/>
                  </a:lnTo>
                  <a:lnTo>
                    <a:pt x="2524925" y="592099"/>
                  </a:lnTo>
                  <a:lnTo>
                    <a:pt x="2558872" y="562648"/>
                  </a:lnTo>
                  <a:lnTo>
                    <a:pt x="2591917" y="528180"/>
                  </a:lnTo>
                  <a:lnTo>
                    <a:pt x="2622296" y="489381"/>
                  </a:lnTo>
                  <a:lnTo>
                    <a:pt x="2648204" y="446989"/>
                  </a:lnTo>
                  <a:lnTo>
                    <a:pt x="2667863" y="401688"/>
                  </a:lnTo>
                  <a:lnTo>
                    <a:pt x="2679509" y="354190"/>
                  </a:lnTo>
                  <a:lnTo>
                    <a:pt x="2681338" y="305219"/>
                  </a:lnTo>
                  <a:lnTo>
                    <a:pt x="2655709" y="336575"/>
                  </a:lnTo>
                  <a:lnTo>
                    <a:pt x="2622829" y="365569"/>
                  </a:lnTo>
                  <a:lnTo>
                    <a:pt x="2584018" y="391731"/>
                  </a:lnTo>
                  <a:lnTo>
                    <a:pt x="2540571" y="414642"/>
                  </a:lnTo>
                  <a:lnTo>
                    <a:pt x="2493772" y="433832"/>
                  </a:lnTo>
                  <a:lnTo>
                    <a:pt x="2444940" y="448856"/>
                  </a:lnTo>
                  <a:lnTo>
                    <a:pt x="2395372" y="459257"/>
                  </a:lnTo>
                  <a:lnTo>
                    <a:pt x="2346375" y="464604"/>
                  </a:lnTo>
                  <a:lnTo>
                    <a:pt x="2306561" y="464464"/>
                  </a:lnTo>
                  <a:lnTo>
                    <a:pt x="2266010" y="453034"/>
                  </a:lnTo>
                  <a:lnTo>
                    <a:pt x="2217077" y="445833"/>
                  </a:lnTo>
                  <a:lnTo>
                    <a:pt x="2203335" y="400723"/>
                  </a:lnTo>
                  <a:lnTo>
                    <a:pt x="2184196" y="358762"/>
                  </a:lnTo>
                  <a:lnTo>
                    <a:pt x="2160143" y="320255"/>
                  </a:lnTo>
                  <a:lnTo>
                    <a:pt x="2131644" y="285521"/>
                  </a:lnTo>
                  <a:lnTo>
                    <a:pt x="2099170" y="254863"/>
                  </a:lnTo>
                  <a:lnTo>
                    <a:pt x="2063203" y="228600"/>
                  </a:lnTo>
                  <a:lnTo>
                    <a:pt x="2024227" y="207035"/>
                  </a:lnTo>
                  <a:lnTo>
                    <a:pt x="1982711" y="190500"/>
                  </a:lnTo>
                  <a:lnTo>
                    <a:pt x="1939150" y="179285"/>
                  </a:lnTo>
                  <a:lnTo>
                    <a:pt x="1893989" y="173710"/>
                  </a:lnTo>
                  <a:lnTo>
                    <a:pt x="1847735" y="174091"/>
                  </a:lnTo>
                  <a:lnTo>
                    <a:pt x="1800847" y="180746"/>
                  </a:lnTo>
                  <a:lnTo>
                    <a:pt x="1762861" y="190944"/>
                  </a:lnTo>
                  <a:lnTo>
                    <a:pt x="1726984" y="204965"/>
                  </a:lnTo>
                  <a:lnTo>
                    <a:pt x="1662188" y="243382"/>
                  </a:lnTo>
                  <a:lnTo>
                    <a:pt x="1644332" y="198780"/>
                  </a:lnTo>
                  <a:lnTo>
                    <a:pt x="1621053" y="157772"/>
                  </a:lnTo>
                  <a:lnTo>
                    <a:pt x="1592846" y="120688"/>
                  </a:lnTo>
                  <a:lnTo>
                    <a:pt x="1560271" y="87884"/>
                  </a:lnTo>
                  <a:lnTo>
                    <a:pt x="1523834" y="59690"/>
                  </a:lnTo>
                  <a:lnTo>
                    <a:pt x="1484058" y="36449"/>
                  </a:lnTo>
                  <a:lnTo>
                    <a:pt x="1441500" y="18529"/>
                  </a:lnTo>
                  <a:lnTo>
                    <a:pt x="1396657" y="6261"/>
                  </a:lnTo>
                  <a:lnTo>
                    <a:pt x="1350073" y="0"/>
                  </a:lnTo>
                  <a:lnTo>
                    <a:pt x="1302270" y="63"/>
                  </a:lnTo>
                  <a:lnTo>
                    <a:pt x="1253794" y="6832"/>
                  </a:lnTo>
                  <a:lnTo>
                    <a:pt x="1205509" y="20574"/>
                  </a:lnTo>
                  <a:lnTo>
                    <a:pt x="1160729" y="40474"/>
                  </a:lnTo>
                  <a:lnTo>
                    <a:pt x="1119822" y="65925"/>
                  </a:lnTo>
                  <a:lnTo>
                    <a:pt x="1083170" y="96380"/>
                  </a:lnTo>
                  <a:lnTo>
                    <a:pt x="1051140" y="131267"/>
                  </a:lnTo>
                  <a:lnTo>
                    <a:pt x="1024102" y="170014"/>
                  </a:lnTo>
                  <a:lnTo>
                    <a:pt x="1002436" y="212039"/>
                  </a:lnTo>
                  <a:lnTo>
                    <a:pt x="986497" y="256781"/>
                  </a:lnTo>
                  <a:lnTo>
                    <a:pt x="976680" y="303669"/>
                  </a:lnTo>
                  <a:lnTo>
                    <a:pt x="933030" y="283489"/>
                  </a:lnTo>
                  <a:lnTo>
                    <a:pt x="887183" y="268300"/>
                  </a:lnTo>
                  <a:lnTo>
                    <a:pt x="839546" y="258381"/>
                  </a:lnTo>
                  <a:lnTo>
                    <a:pt x="790536" y="254000"/>
                  </a:lnTo>
                  <a:lnTo>
                    <a:pt x="740537" y="255435"/>
                  </a:lnTo>
                  <a:lnTo>
                    <a:pt x="690003" y="262953"/>
                  </a:lnTo>
                  <a:lnTo>
                    <a:pt x="645236" y="274904"/>
                  </a:lnTo>
                  <a:lnTo>
                    <a:pt x="602881" y="291261"/>
                  </a:lnTo>
                  <a:lnTo>
                    <a:pt x="563130" y="311721"/>
                  </a:lnTo>
                  <a:lnTo>
                    <a:pt x="526173" y="335991"/>
                  </a:lnTo>
                  <a:lnTo>
                    <a:pt x="492213" y="363740"/>
                  </a:lnTo>
                  <a:lnTo>
                    <a:pt x="461467" y="394677"/>
                  </a:lnTo>
                  <a:lnTo>
                    <a:pt x="434111" y="428485"/>
                  </a:lnTo>
                  <a:lnTo>
                    <a:pt x="410375" y="464870"/>
                  </a:lnTo>
                  <a:lnTo>
                    <a:pt x="390423" y="503516"/>
                  </a:lnTo>
                  <a:lnTo>
                    <a:pt x="374484" y="544106"/>
                  </a:lnTo>
                  <a:lnTo>
                    <a:pt x="362737" y="586359"/>
                  </a:lnTo>
                  <a:lnTo>
                    <a:pt x="355409" y="629958"/>
                  </a:lnTo>
                  <a:lnTo>
                    <a:pt x="352679" y="674585"/>
                  </a:lnTo>
                  <a:lnTo>
                    <a:pt x="354749" y="719950"/>
                  </a:lnTo>
                  <a:lnTo>
                    <a:pt x="361823" y="765733"/>
                  </a:lnTo>
                  <a:lnTo>
                    <a:pt x="365163" y="780122"/>
                  </a:lnTo>
                  <a:lnTo>
                    <a:pt x="368973" y="794283"/>
                  </a:lnTo>
                  <a:lnTo>
                    <a:pt x="346964" y="793965"/>
                  </a:lnTo>
                  <a:lnTo>
                    <a:pt x="302437" y="797560"/>
                  </a:lnTo>
                  <a:lnTo>
                    <a:pt x="233768" y="814539"/>
                  </a:lnTo>
                  <a:lnTo>
                    <a:pt x="190715" y="833196"/>
                  </a:lnTo>
                  <a:lnTo>
                    <a:pt x="151168" y="856970"/>
                  </a:lnTo>
                  <a:lnTo>
                    <a:pt x="115455" y="885393"/>
                  </a:lnTo>
                  <a:lnTo>
                    <a:pt x="83908" y="917943"/>
                  </a:lnTo>
                  <a:lnTo>
                    <a:pt x="56857" y="954151"/>
                  </a:lnTo>
                  <a:lnTo>
                    <a:pt x="34607" y="993482"/>
                  </a:lnTo>
                  <a:lnTo>
                    <a:pt x="17500" y="1035469"/>
                  </a:lnTo>
                  <a:lnTo>
                    <a:pt x="5854" y="1079601"/>
                  </a:lnTo>
                  <a:lnTo>
                    <a:pt x="0" y="1125372"/>
                  </a:lnTo>
                  <a:lnTo>
                    <a:pt x="266" y="1172298"/>
                  </a:lnTo>
                  <a:lnTo>
                    <a:pt x="6972" y="1219873"/>
                  </a:lnTo>
                  <a:lnTo>
                    <a:pt x="19977" y="1266113"/>
                  </a:lnTo>
                  <a:lnTo>
                    <a:pt x="38620" y="1309166"/>
                  </a:lnTo>
                  <a:lnTo>
                    <a:pt x="62407" y="1348714"/>
                  </a:lnTo>
                  <a:lnTo>
                    <a:pt x="90830" y="1384427"/>
                  </a:lnTo>
                  <a:lnTo>
                    <a:pt x="123380" y="1415973"/>
                  </a:lnTo>
                  <a:lnTo>
                    <a:pt x="159575" y="1443037"/>
                  </a:lnTo>
                  <a:lnTo>
                    <a:pt x="198920" y="1465275"/>
                  </a:lnTo>
                  <a:lnTo>
                    <a:pt x="240893" y="1482382"/>
                  </a:lnTo>
                  <a:lnTo>
                    <a:pt x="285026" y="1494028"/>
                  </a:lnTo>
                  <a:lnTo>
                    <a:pt x="330796" y="1499882"/>
                  </a:lnTo>
                  <a:lnTo>
                    <a:pt x="377723" y="1499616"/>
                  </a:lnTo>
                  <a:lnTo>
                    <a:pt x="425297" y="1492923"/>
                  </a:lnTo>
                  <a:lnTo>
                    <a:pt x="436626" y="1546034"/>
                  </a:lnTo>
                  <a:lnTo>
                    <a:pt x="452488" y="1594065"/>
                  </a:lnTo>
                  <a:lnTo>
                    <a:pt x="472528" y="1637207"/>
                  </a:lnTo>
                  <a:lnTo>
                    <a:pt x="496341" y="1675625"/>
                  </a:lnTo>
                  <a:lnTo>
                    <a:pt x="523544" y="1709483"/>
                  </a:lnTo>
                  <a:lnTo>
                    <a:pt x="553783" y="1738960"/>
                  </a:lnTo>
                  <a:lnTo>
                    <a:pt x="586663" y="1764233"/>
                  </a:lnTo>
                  <a:lnTo>
                    <a:pt x="621817" y="1785480"/>
                  </a:lnTo>
                  <a:lnTo>
                    <a:pt x="658850" y="1802866"/>
                  </a:lnTo>
                  <a:lnTo>
                    <a:pt x="697382" y="1816557"/>
                  </a:lnTo>
                  <a:lnTo>
                    <a:pt x="737057" y="1826755"/>
                  </a:lnTo>
                  <a:lnTo>
                    <a:pt x="777468" y="1833600"/>
                  </a:lnTo>
                  <a:lnTo>
                    <a:pt x="818261" y="1837283"/>
                  </a:lnTo>
                  <a:lnTo>
                    <a:pt x="859040" y="1837969"/>
                  </a:lnTo>
                  <a:lnTo>
                    <a:pt x="899426" y="1835848"/>
                  </a:lnTo>
                  <a:lnTo>
                    <a:pt x="939050" y="1831073"/>
                  </a:lnTo>
                  <a:lnTo>
                    <a:pt x="977519" y="1823834"/>
                  </a:lnTo>
                  <a:lnTo>
                    <a:pt x="1014476" y="1814296"/>
                  </a:lnTo>
                  <a:lnTo>
                    <a:pt x="1082281" y="1789023"/>
                  </a:lnTo>
                  <a:lnTo>
                    <a:pt x="1139431" y="1756638"/>
                  </a:lnTo>
                  <a:lnTo>
                    <a:pt x="1182916" y="1718538"/>
                  </a:lnTo>
                  <a:lnTo>
                    <a:pt x="1198575" y="1697786"/>
                  </a:lnTo>
                  <a:lnTo>
                    <a:pt x="1226159" y="1736267"/>
                  </a:lnTo>
                  <a:lnTo>
                    <a:pt x="1256576" y="1772031"/>
                  </a:lnTo>
                  <a:lnTo>
                    <a:pt x="1289596" y="1804987"/>
                  </a:lnTo>
                  <a:lnTo>
                    <a:pt x="1325029" y="1835023"/>
                  </a:lnTo>
                  <a:lnTo>
                    <a:pt x="1362633" y="1862023"/>
                  </a:lnTo>
                  <a:lnTo>
                    <a:pt x="1402219" y="1885886"/>
                  </a:lnTo>
                  <a:lnTo>
                    <a:pt x="1443558" y="1906498"/>
                  </a:lnTo>
                  <a:lnTo>
                    <a:pt x="1486433" y="1923757"/>
                  </a:lnTo>
                  <a:lnTo>
                    <a:pt x="1530642" y="1937550"/>
                  </a:lnTo>
                  <a:lnTo>
                    <a:pt x="1575955" y="1947773"/>
                  </a:lnTo>
                  <a:lnTo>
                    <a:pt x="1622183" y="1954314"/>
                  </a:lnTo>
                  <a:lnTo>
                    <a:pt x="1669084" y="1957057"/>
                  </a:lnTo>
                  <a:lnTo>
                    <a:pt x="1716455" y="1955914"/>
                  </a:lnTo>
                  <a:lnTo>
                    <a:pt x="1764080" y="1950758"/>
                  </a:lnTo>
                  <a:lnTo>
                    <a:pt x="1811756" y="1941487"/>
                  </a:lnTo>
                  <a:lnTo>
                    <a:pt x="1859254" y="1927999"/>
                  </a:lnTo>
                  <a:lnTo>
                    <a:pt x="1908416" y="1909254"/>
                  </a:lnTo>
                  <a:lnTo>
                    <a:pt x="1954872" y="1886546"/>
                  </a:lnTo>
                  <a:lnTo>
                    <a:pt x="1998497" y="1860156"/>
                  </a:lnTo>
                  <a:lnTo>
                    <a:pt x="2039137" y="1830311"/>
                  </a:lnTo>
                  <a:lnTo>
                    <a:pt x="2076691" y="1797304"/>
                  </a:lnTo>
                  <a:lnTo>
                    <a:pt x="2111006" y="1761375"/>
                  </a:lnTo>
                  <a:lnTo>
                    <a:pt x="2141956" y="1722793"/>
                  </a:lnTo>
                  <a:lnTo>
                    <a:pt x="2169414" y="1681810"/>
                  </a:lnTo>
                  <a:lnTo>
                    <a:pt x="2193252" y="1638693"/>
                  </a:lnTo>
                  <a:lnTo>
                    <a:pt x="2213343" y="1593710"/>
                  </a:lnTo>
                  <a:lnTo>
                    <a:pt x="2261336" y="1615249"/>
                  </a:lnTo>
                  <a:lnTo>
                    <a:pt x="2312124" y="1630172"/>
                  </a:lnTo>
                  <a:lnTo>
                    <a:pt x="2365057" y="1638020"/>
                  </a:lnTo>
                  <a:lnTo>
                    <a:pt x="2419489" y="1638388"/>
                  </a:lnTo>
                  <a:lnTo>
                    <a:pt x="2474760" y="1630845"/>
                  </a:lnTo>
                  <a:lnTo>
                    <a:pt x="2521648" y="1617903"/>
                  </a:lnTo>
                  <a:lnTo>
                    <a:pt x="2565603" y="1599666"/>
                  </a:lnTo>
                  <a:lnTo>
                    <a:pt x="2606306" y="1576565"/>
                  </a:lnTo>
                  <a:lnTo>
                    <a:pt x="2643517" y="1549031"/>
                  </a:lnTo>
                  <a:lnTo>
                    <a:pt x="2676918" y="1517484"/>
                  </a:lnTo>
                  <a:lnTo>
                    <a:pt x="2706255" y="1482369"/>
                  </a:lnTo>
                  <a:lnTo>
                    <a:pt x="2731236" y="1444091"/>
                  </a:lnTo>
                  <a:lnTo>
                    <a:pt x="2751582" y="1403108"/>
                  </a:lnTo>
                  <a:lnTo>
                    <a:pt x="2767012" y="1359827"/>
                  </a:lnTo>
                  <a:lnTo>
                    <a:pt x="2777248" y="1314691"/>
                  </a:lnTo>
                  <a:lnTo>
                    <a:pt x="2782011" y="12681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247300" y="1648848"/>
            <a:ext cx="8442800" cy="8084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브로콜리의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노력이</a:t>
            </a:r>
            <a:r>
              <a:rPr sz="2300" b="1" spc="-1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실패하는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이유는</a:t>
            </a:r>
            <a:r>
              <a:rPr sz="2300" b="1" spc="-14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50" dirty="0" err="1">
                <a:solidFill>
                  <a:srgbClr val="221815"/>
                </a:solidFill>
                <a:latin typeface="맑은 고딕 Semilight"/>
                <a:cs typeface="맑은 고딕 Semilight"/>
              </a:rPr>
              <a:t>무엇일까요</a:t>
            </a:r>
            <a:r>
              <a:rPr sz="2300" b="1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?</a:t>
            </a:r>
            <a:endParaRPr lang="en-US" sz="2300" b="1" spc="-150" dirty="0">
              <a:solidFill>
                <a:srgbClr val="221815"/>
              </a:solidFill>
              <a:latin typeface="맑은 고딕 Semilight"/>
              <a:cs typeface="맑은 고딕 Semilight"/>
            </a:endParaRPr>
          </a:p>
          <a:p>
            <a:pPr marL="12700" marR="5080">
              <a:lnSpc>
                <a:spcPct val="115900"/>
              </a:lnSpc>
              <a:spcBef>
                <a:spcPts val="100"/>
              </a:spcBef>
            </a:pPr>
            <a:r>
              <a:rPr sz="2300" b="1" spc="-190" dirty="0" err="1">
                <a:solidFill>
                  <a:srgbClr val="221815"/>
                </a:solidFill>
                <a:latin typeface="맑은 고딕 Semilight"/>
                <a:cs typeface="맑은 고딕 Semilight"/>
              </a:rPr>
              <a:t>내가</a:t>
            </a:r>
            <a:r>
              <a:rPr sz="2300" b="1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브로콜리라면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어떤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기분이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20" dirty="0" err="1">
                <a:solidFill>
                  <a:srgbClr val="221815"/>
                </a:solidFill>
                <a:latin typeface="맑은 고딕 Semilight"/>
                <a:cs typeface="맑은 고딕 Semilight"/>
              </a:rPr>
              <a:t>들까요</a:t>
            </a:r>
            <a:r>
              <a:rPr sz="2300" b="1" spc="-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?</a:t>
            </a:r>
            <a:r>
              <a:rPr lang="en-US" sz="2300" b="1" spc="-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lang="ko-KR" altLang="en-US" sz="2300" b="1" spc="-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말풍선을 채워 보세요</a:t>
            </a:r>
            <a:r>
              <a:rPr lang="en-US" altLang="ko-KR" sz="2300" b="1" spc="-2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. </a:t>
            </a:r>
            <a:endParaRPr sz="2300" b="1" dirty="0">
              <a:latin typeface="맑은 고딕 Semilight"/>
              <a:cs typeface="맑은 고딕 Semiligh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633" y="91514"/>
            <a:ext cx="10646410" cy="2223770"/>
            <a:chOff x="39633" y="91514"/>
            <a:chExt cx="10646410" cy="22237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33" y="91514"/>
              <a:ext cx="10646271" cy="222368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2057256" y="540004"/>
              <a:ext cx="6577965" cy="523875"/>
            </a:xfrm>
            <a:custGeom>
              <a:avLst/>
              <a:gdLst/>
              <a:ahLst/>
              <a:cxnLst/>
              <a:rect l="l" t="t" r="r" b="b"/>
              <a:pathLst>
                <a:path w="6577965" h="523875">
                  <a:moveTo>
                    <a:pt x="6577469" y="0"/>
                  </a:moveTo>
                  <a:lnTo>
                    <a:pt x="0" y="0"/>
                  </a:lnTo>
                  <a:lnTo>
                    <a:pt x="161048" y="261886"/>
                  </a:lnTo>
                  <a:lnTo>
                    <a:pt x="0" y="523786"/>
                  </a:lnTo>
                  <a:lnTo>
                    <a:pt x="6577469" y="523786"/>
                  </a:lnTo>
                  <a:lnTo>
                    <a:pt x="6416420" y="261886"/>
                  </a:lnTo>
                  <a:lnTo>
                    <a:pt x="6577469" y="0"/>
                  </a:lnTo>
                  <a:close/>
                </a:path>
              </a:pathLst>
            </a:custGeom>
            <a:solidFill>
              <a:srgbClr val="EE78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46685" y="590279"/>
            <a:ext cx="5398770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85" dirty="0">
                <a:solidFill>
                  <a:srgbClr val="FFFFFF"/>
                </a:solidFill>
              </a:rPr>
              <a:t>그림책</a:t>
            </a:r>
            <a:r>
              <a:rPr sz="2200" spc="-295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내용</a:t>
            </a:r>
            <a:r>
              <a:rPr sz="2200" spc="-295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확인하기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③</a:t>
            </a:r>
            <a:r>
              <a:rPr sz="2200" spc="-295" dirty="0">
                <a:solidFill>
                  <a:srgbClr val="FFFFFF"/>
                </a:solidFill>
              </a:rPr>
              <a:t> </a:t>
            </a:r>
            <a:r>
              <a:rPr sz="3150" b="0" spc="-26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드디어</a:t>
            </a:r>
            <a:r>
              <a:rPr sz="3150" b="0" spc="-187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 </a:t>
            </a:r>
            <a:r>
              <a:rPr sz="3150" b="0" spc="-26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성공한</a:t>
            </a:r>
            <a:r>
              <a:rPr sz="3150" b="0" spc="-195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 </a:t>
            </a:r>
            <a:r>
              <a:rPr sz="3150" b="0" spc="-232" baseline="1322" dirty="0">
                <a:solidFill>
                  <a:srgbClr val="FFFFFF"/>
                </a:solidFill>
                <a:latin typeface="맑은 고딕 Semilight"/>
                <a:cs typeface="맑은 고딕 Semilight"/>
              </a:rPr>
              <a:t>브로콜리</a:t>
            </a:r>
            <a:endParaRPr sz="3150" baseline="1322">
              <a:latin typeface="맑은 고딕 Semilight"/>
              <a:cs typeface="맑은 고딕 Semiligh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60400" y="1260512"/>
            <a:ext cx="760095" cy="780415"/>
          </a:xfrm>
          <a:custGeom>
            <a:avLst/>
            <a:gdLst/>
            <a:ahLst/>
            <a:cxnLst/>
            <a:rect l="l" t="t" r="r" b="b"/>
            <a:pathLst>
              <a:path w="760094" h="780414">
                <a:moveTo>
                  <a:pt x="566318" y="546188"/>
                </a:moveTo>
                <a:lnTo>
                  <a:pt x="563346" y="541578"/>
                </a:lnTo>
                <a:lnTo>
                  <a:pt x="549541" y="524764"/>
                </a:lnTo>
                <a:lnTo>
                  <a:pt x="510654" y="477393"/>
                </a:lnTo>
                <a:lnTo>
                  <a:pt x="537248" y="430720"/>
                </a:lnTo>
                <a:lnTo>
                  <a:pt x="547306" y="379171"/>
                </a:lnTo>
                <a:lnTo>
                  <a:pt x="546925" y="361289"/>
                </a:lnTo>
                <a:lnTo>
                  <a:pt x="535457" y="310261"/>
                </a:lnTo>
                <a:lnTo>
                  <a:pt x="519747" y="279831"/>
                </a:lnTo>
                <a:lnTo>
                  <a:pt x="510336" y="266687"/>
                </a:lnTo>
                <a:lnTo>
                  <a:pt x="499656" y="254381"/>
                </a:lnTo>
                <a:lnTo>
                  <a:pt x="488022" y="243357"/>
                </a:lnTo>
                <a:lnTo>
                  <a:pt x="475449" y="233616"/>
                </a:lnTo>
                <a:lnTo>
                  <a:pt x="469569" y="229946"/>
                </a:lnTo>
                <a:lnTo>
                  <a:pt x="469569" y="375323"/>
                </a:lnTo>
                <a:lnTo>
                  <a:pt x="467614" y="393065"/>
                </a:lnTo>
                <a:lnTo>
                  <a:pt x="441350" y="440334"/>
                </a:lnTo>
                <a:lnTo>
                  <a:pt x="393915" y="464261"/>
                </a:lnTo>
                <a:lnTo>
                  <a:pt x="375348" y="465810"/>
                </a:lnTo>
                <a:lnTo>
                  <a:pt x="357784" y="463740"/>
                </a:lnTo>
                <a:lnTo>
                  <a:pt x="311962" y="436638"/>
                </a:lnTo>
                <a:lnTo>
                  <a:pt x="288683" y="388404"/>
                </a:lnTo>
                <a:lnTo>
                  <a:pt x="287070" y="369963"/>
                </a:lnTo>
                <a:lnTo>
                  <a:pt x="288912" y="352310"/>
                </a:lnTo>
                <a:lnTo>
                  <a:pt x="314401" y="305257"/>
                </a:lnTo>
                <a:lnTo>
                  <a:pt x="361657" y="281368"/>
                </a:lnTo>
                <a:lnTo>
                  <a:pt x="380161" y="279831"/>
                </a:lnTo>
                <a:lnTo>
                  <a:pt x="397802" y="281927"/>
                </a:lnTo>
                <a:lnTo>
                  <a:pt x="444398" y="309118"/>
                </a:lnTo>
                <a:lnTo>
                  <a:pt x="467995" y="356781"/>
                </a:lnTo>
                <a:lnTo>
                  <a:pt x="469569" y="375323"/>
                </a:lnTo>
                <a:lnTo>
                  <a:pt x="469569" y="229946"/>
                </a:lnTo>
                <a:lnTo>
                  <a:pt x="432295" y="212331"/>
                </a:lnTo>
                <a:lnTo>
                  <a:pt x="382638" y="203784"/>
                </a:lnTo>
                <a:lnTo>
                  <a:pt x="365633" y="204279"/>
                </a:lnTo>
                <a:lnTo>
                  <a:pt x="326097" y="211836"/>
                </a:lnTo>
                <a:lnTo>
                  <a:pt x="285927" y="230263"/>
                </a:lnTo>
                <a:lnTo>
                  <a:pt x="252234" y="258495"/>
                </a:lnTo>
                <a:lnTo>
                  <a:pt x="227660" y="293814"/>
                </a:lnTo>
                <a:lnTo>
                  <a:pt x="212864" y="335178"/>
                </a:lnTo>
                <a:lnTo>
                  <a:pt x="209397" y="379171"/>
                </a:lnTo>
                <a:lnTo>
                  <a:pt x="212013" y="401929"/>
                </a:lnTo>
                <a:lnTo>
                  <a:pt x="225272" y="445338"/>
                </a:lnTo>
                <a:lnTo>
                  <a:pt x="248691" y="482650"/>
                </a:lnTo>
                <a:lnTo>
                  <a:pt x="280504" y="512127"/>
                </a:lnTo>
                <a:lnTo>
                  <a:pt x="318998" y="532003"/>
                </a:lnTo>
                <a:lnTo>
                  <a:pt x="361950" y="541261"/>
                </a:lnTo>
                <a:lnTo>
                  <a:pt x="384225" y="541540"/>
                </a:lnTo>
                <a:lnTo>
                  <a:pt x="407073" y="538911"/>
                </a:lnTo>
                <a:lnTo>
                  <a:pt x="416712" y="536803"/>
                </a:lnTo>
                <a:lnTo>
                  <a:pt x="427151" y="533730"/>
                </a:lnTo>
                <a:lnTo>
                  <a:pt x="438378" y="529717"/>
                </a:lnTo>
                <a:lnTo>
                  <a:pt x="450392" y="524764"/>
                </a:lnTo>
                <a:lnTo>
                  <a:pt x="503682" y="589546"/>
                </a:lnTo>
                <a:lnTo>
                  <a:pt x="505548" y="592162"/>
                </a:lnTo>
                <a:lnTo>
                  <a:pt x="507809" y="593229"/>
                </a:lnTo>
                <a:lnTo>
                  <a:pt x="511873" y="592518"/>
                </a:lnTo>
                <a:lnTo>
                  <a:pt x="514057" y="591273"/>
                </a:lnTo>
                <a:lnTo>
                  <a:pt x="517067" y="589038"/>
                </a:lnTo>
                <a:lnTo>
                  <a:pt x="563130" y="553478"/>
                </a:lnTo>
                <a:lnTo>
                  <a:pt x="566254" y="550151"/>
                </a:lnTo>
                <a:lnTo>
                  <a:pt x="566318" y="546188"/>
                </a:lnTo>
                <a:close/>
              </a:path>
              <a:path w="760094" h="780414">
                <a:moveTo>
                  <a:pt x="759904" y="398081"/>
                </a:moveTo>
                <a:lnTo>
                  <a:pt x="759421" y="361848"/>
                </a:lnTo>
                <a:lnTo>
                  <a:pt x="759307" y="352920"/>
                </a:lnTo>
                <a:lnTo>
                  <a:pt x="753414" y="308305"/>
                </a:lnTo>
                <a:lnTo>
                  <a:pt x="742340" y="264744"/>
                </a:lnTo>
                <a:lnTo>
                  <a:pt x="726236" y="222719"/>
                </a:lnTo>
                <a:lnTo>
                  <a:pt x="716254" y="203733"/>
                </a:lnTo>
                <a:lnTo>
                  <a:pt x="716254" y="382638"/>
                </a:lnTo>
                <a:lnTo>
                  <a:pt x="713168" y="425996"/>
                </a:lnTo>
                <a:lnTo>
                  <a:pt x="704354" y="469036"/>
                </a:lnTo>
                <a:lnTo>
                  <a:pt x="689698" y="511200"/>
                </a:lnTo>
                <a:lnTo>
                  <a:pt x="669036" y="551954"/>
                </a:lnTo>
                <a:lnTo>
                  <a:pt x="661847" y="572744"/>
                </a:lnTo>
                <a:lnTo>
                  <a:pt x="660717" y="598144"/>
                </a:lnTo>
                <a:lnTo>
                  <a:pt x="663752" y="627392"/>
                </a:lnTo>
                <a:lnTo>
                  <a:pt x="669074" y="659701"/>
                </a:lnTo>
                <a:lnTo>
                  <a:pt x="672490" y="679996"/>
                </a:lnTo>
                <a:lnTo>
                  <a:pt x="675703" y="702754"/>
                </a:lnTo>
                <a:lnTo>
                  <a:pt x="677227" y="723138"/>
                </a:lnTo>
                <a:lnTo>
                  <a:pt x="675589" y="736333"/>
                </a:lnTo>
                <a:lnTo>
                  <a:pt x="663067" y="734225"/>
                </a:lnTo>
                <a:lnTo>
                  <a:pt x="652856" y="730745"/>
                </a:lnTo>
                <a:lnTo>
                  <a:pt x="645579" y="728256"/>
                </a:lnTo>
                <a:lnTo>
                  <a:pt x="626440" y="720458"/>
                </a:lnTo>
                <a:lnTo>
                  <a:pt x="614781" y="715365"/>
                </a:lnTo>
                <a:lnTo>
                  <a:pt x="577303" y="699300"/>
                </a:lnTo>
                <a:lnTo>
                  <a:pt x="551002" y="690130"/>
                </a:lnTo>
                <a:lnTo>
                  <a:pt x="529145" y="686574"/>
                </a:lnTo>
                <a:lnTo>
                  <a:pt x="510832" y="689851"/>
                </a:lnTo>
                <a:lnTo>
                  <a:pt x="460654" y="706450"/>
                </a:lnTo>
                <a:lnTo>
                  <a:pt x="408990" y="714933"/>
                </a:lnTo>
                <a:lnTo>
                  <a:pt x="356870" y="715365"/>
                </a:lnTo>
                <a:lnTo>
                  <a:pt x="305308" y="707821"/>
                </a:lnTo>
                <a:lnTo>
                  <a:pt x="255333" y="692353"/>
                </a:lnTo>
                <a:lnTo>
                  <a:pt x="207962" y="669048"/>
                </a:lnTo>
                <a:lnTo>
                  <a:pt x="170357" y="643102"/>
                </a:lnTo>
                <a:lnTo>
                  <a:pt x="137350" y="613041"/>
                </a:lnTo>
                <a:lnTo>
                  <a:pt x="109080" y="579412"/>
                </a:lnTo>
                <a:lnTo>
                  <a:pt x="85686" y="542785"/>
                </a:lnTo>
                <a:lnTo>
                  <a:pt x="67297" y="503707"/>
                </a:lnTo>
                <a:lnTo>
                  <a:pt x="54076" y="462724"/>
                </a:lnTo>
                <a:lnTo>
                  <a:pt x="46151" y="420395"/>
                </a:lnTo>
                <a:lnTo>
                  <a:pt x="43649" y="377278"/>
                </a:lnTo>
                <a:lnTo>
                  <a:pt x="46736" y="333921"/>
                </a:lnTo>
                <a:lnTo>
                  <a:pt x="55537" y="290893"/>
                </a:lnTo>
                <a:lnTo>
                  <a:pt x="70205" y="248716"/>
                </a:lnTo>
                <a:lnTo>
                  <a:pt x="90868" y="207975"/>
                </a:lnTo>
                <a:lnTo>
                  <a:pt x="116814" y="170370"/>
                </a:lnTo>
                <a:lnTo>
                  <a:pt x="146875" y="137363"/>
                </a:lnTo>
                <a:lnTo>
                  <a:pt x="180505" y="109093"/>
                </a:lnTo>
                <a:lnTo>
                  <a:pt x="217131" y="85699"/>
                </a:lnTo>
                <a:lnTo>
                  <a:pt x="256209" y="67310"/>
                </a:lnTo>
                <a:lnTo>
                  <a:pt x="297192" y="54089"/>
                </a:lnTo>
                <a:lnTo>
                  <a:pt x="339509" y="46151"/>
                </a:lnTo>
                <a:lnTo>
                  <a:pt x="382638" y="43662"/>
                </a:lnTo>
                <a:lnTo>
                  <a:pt x="425983" y="46748"/>
                </a:lnTo>
                <a:lnTo>
                  <a:pt x="469023" y="55549"/>
                </a:lnTo>
                <a:lnTo>
                  <a:pt x="511187" y="70218"/>
                </a:lnTo>
                <a:lnTo>
                  <a:pt x="551942" y="90881"/>
                </a:lnTo>
                <a:lnTo>
                  <a:pt x="589534" y="116827"/>
                </a:lnTo>
                <a:lnTo>
                  <a:pt x="622541" y="146888"/>
                </a:lnTo>
                <a:lnTo>
                  <a:pt x="650824" y="180517"/>
                </a:lnTo>
                <a:lnTo>
                  <a:pt x="674217" y="217144"/>
                </a:lnTo>
                <a:lnTo>
                  <a:pt x="692594" y="256222"/>
                </a:lnTo>
                <a:lnTo>
                  <a:pt x="705827" y="297205"/>
                </a:lnTo>
                <a:lnTo>
                  <a:pt x="713752" y="339521"/>
                </a:lnTo>
                <a:lnTo>
                  <a:pt x="716254" y="382638"/>
                </a:lnTo>
                <a:lnTo>
                  <a:pt x="716254" y="203733"/>
                </a:lnTo>
                <a:lnTo>
                  <a:pt x="705218" y="182740"/>
                </a:lnTo>
                <a:lnTo>
                  <a:pt x="679399" y="145288"/>
                </a:lnTo>
                <a:lnTo>
                  <a:pt x="649046" y="110985"/>
                </a:lnTo>
                <a:lnTo>
                  <a:pt x="648931" y="110845"/>
                </a:lnTo>
                <a:lnTo>
                  <a:pt x="613905" y="79921"/>
                </a:lnTo>
                <a:lnTo>
                  <a:pt x="574471" y="53009"/>
                </a:lnTo>
                <a:lnTo>
                  <a:pt x="531990" y="31191"/>
                </a:lnTo>
                <a:lnTo>
                  <a:pt x="488111" y="15176"/>
                </a:lnTo>
                <a:lnTo>
                  <a:pt x="443306" y="4813"/>
                </a:lnTo>
                <a:lnTo>
                  <a:pt x="398068" y="0"/>
                </a:lnTo>
                <a:lnTo>
                  <a:pt x="352907" y="609"/>
                </a:lnTo>
                <a:lnTo>
                  <a:pt x="308292" y="6502"/>
                </a:lnTo>
                <a:lnTo>
                  <a:pt x="264731" y="17564"/>
                </a:lnTo>
                <a:lnTo>
                  <a:pt x="222707" y="33667"/>
                </a:lnTo>
                <a:lnTo>
                  <a:pt x="182727" y="54698"/>
                </a:lnTo>
                <a:lnTo>
                  <a:pt x="145275" y="80505"/>
                </a:lnTo>
                <a:lnTo>
                  <a:pt x="110832" y="110985"/>
                </a:lnTo>
                <a:lnTo>
                  <a:pt x="79908" y="146011"/>
                </a:lnTo>
                <a:lnTo>
                  <a:pt x="52997" y="185445"/>
                </a:lnTo>
                <a:lnTo>
                  <a:pt x="31178" y="227914"/>
                </a:lnTo>
                <a:lnTo>
                  <a:pt x="15163" y="271805"/>
                </a:lnTo>
                <a:lnTo>
                  <a:pt x="4813" y="316611"/>
                </a:lnTo>
                <a:lnTo>
                  <a:pt x="0" y="361848"/>
                </a:lnTo>
                <a:lnTo>
                  <a:pt x="482" y="398081"/>
                </a:lnTo>
                <a:lnTo>
                  <a:pt x="596" y="407009"/>
                </a:lnTo>
                <a:lnTo>
                  <a:pt x="6489" y="451624"/>
                </a:lnTo>
                <a:lnTo>
                  <a:pt x="17564" y="495185"/>
                </a:lnTo>
                <a:lnTo>
                  <a:pt x="33667" y="537197"/>
                </a:lnTo>
                <a:lnTo>
                  <a:pt x="54686" y="577189"/>
                </a:lnTo>
                <a:lnTo>
                  <a:pt x="80492" y="614641"/>
                </a:lnTo>
                <a:lnTo>
                  <a:pt x="110972" y="649084"/>
                </a:lnTo>
                <a:lnTo>
                  <a:pt x="145999" y="679996"/>
                </a:lnTo>
                <a:lnTo>
                  <a:pt x="185432" y="706920"/>
                </a:lnTo>
                <a:lnTo>
                  <a:pt x="231140" y="730059"/>
                </a:lnTo>
                <a:lnTo>
                  <a:pt x="279120" y="746683"/>
                </a:lnTo>
                <a:lnTo>
                  <a:pt x="328625" y="756767"/>
                </a:lnTo>
                <a:lnTo>
                  <a:pt x="378917" y="760260"/>
                </a:lnTo>
                <a:lnTo>
                  <a:pt x="429260" y="757123"/>
                </a:lnTo>
                <a:lnTo>
                  <a:pt x="478891" y="747293"/>
                </a:lnTo>
                <a:lnTo>
                  <a:pt x="527088" y="730745"/>
                </a:lnTo>
                <a:lnTo>
                  <a:pt x="538264" y="732256"/>
                </a:lnTo>
                <a:lnTo>
                  <a:pt x="555053" y="737920"/>
                </a:lnTo>
                <a:lnTo>
                  <a:pt x="573887" y="745591"/>
                </a:lnTo>
                <a:lnTo>
                  <a:pt x="624890" y="767549"/>
                </a:lnTo>
                <a:lnTo>
                  <a:pt x="655358" y="777608"/>
                </a:lnTo>
                <a:lnTo>
                  <a:pt x="702970" y="771410"/>
                </a:lnTo>
                <a:lnTo>
                  <a:pt x="712584" y="760260"/>
                </a:lnTo>
                <a:lnTo>
                  <a:pt x="712698" y="760069"/>
                </a:lnTo>
                <a:lnTo>
                  <a:pt x="719810" y="739279"/>
                </a:lnTo>
                <a:lnTo>
                  <a:pt x="719937" y="736333"/>
                </a:lnTo>
                <a:lnTo>
                  <a:pt x="720813" y="715365"/>
                </a:lnTo>
                <a:lnTo>
                  <a:pt x="720788" y="712838"/>
                </a:lnTo>
                <a:lnTo>
                  <a:pt x="717804" y="684390"/>
                </a:lnTo>
                <a:lnTo>
                  <a:pt x="712495" y="652170"/>
                </a:lnTo>
                <a:lnTo>
                  <a:pt x="708787" y="630148"/>
                </a:lnTo>
                <a:lnTo>
                  <a:pt x="705650" y="607123"/>
                </a:lnTo>
                <a:lnTo>
                  <a:pt x="704545" y="587197"/>
                </a:lnTo>
                <a:lnTo>
                  <a:pt x="706907" y="574484"/>
                </a:lnTo>
                <a:lnTo>
                  <a:pt x="728726" y="532015"/>
                </a:lnTo>
                <a:lnTo>
                  <a:pt x="744740" y="488124"/>
                </a:lnTo>
                <a:lnTo>
                  <a:pt x="755091" y="443318"/>
                </a:lnTo>
                <a:lnTo>
                  <a:pt x="759904" y="398081"/>
                </a:lnTo>
                <a:close/>
              </a:path>
            </a:pathLst>
          </a:custGeom>
          <a:solidFill>
            <a:srgbClr val="EE78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329998" y="1492274"/>
            <a:ext cx="7069674" cy="7335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190" dirty="0" err="1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</a:t>
            </a:r>
            <a:r>
              <a:rPr lang="ko-KR" altLang="en-US"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는 사람들에게 큰 사랑을 받게 되었습니다</a:t>
            </a:r>
            <a:r>
              <a:rPr lang="en-US" altLang="ko-KR"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ko-KR" altLang="en-US"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그림책 장면을 색칠해 보며</a:t>
            </a:r>
            <a:r>
              <a:rPr lang="en-US" altLang="ko-KR"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, </a:t>
            </a:r>
            <a:r>
              <a:rPr lang="ko-KR" altLang="en-US"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사랑받는 이유를 생각해 봅시다</a:t>
            </a:r>
            <a:r>
              <a:rPr lang="en-US" altLang="ko-KR"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.</a:t>
            </a:r>
            <a:endParaRPr sz="2300" b="1" dirty="0">
              <a:latin typeface="맑은 고딕 Semilight"/>
              <a:cs typeface="맑은 고딕 Semiligh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-3174" y="2420820"/>
            <a:ext cx="10698480" cy="5142865"/>
            <a:chOff x="-3174" y="2420820"/>
            <a:chExt cx="10698480" cy="5142865"/>
          </a:xfrm>
        </p:grpSpPr>
        <p:sp>
          <p:nvSpPr>
            <p:cNvPr id="9" name="object 9"/>
            <p:cNvSpPr/>
            <p:nvPr/>
          </p:nvSpPr>
          <p:spPr>
            <a:xfrm>
              <a:off x="0" y="2448001"/>
              <a:ext cx="10692130" cy="5112385"/>
            </a:xfrm>
            <a:custGeom>
              <a:avLst/>
              <a:gdLst/>
              <a:ahLst/>
              <a:cxnLst/>
              <a:rect l="l" t="t" r="r" b="b"/>
              <a:pathLst>
                <a:path w="10692130" h="5112384">
                  <a:moveTo>
                    <a:pt x="3602262" y="5112004"/>
                  </a:moveTo>
                  <a:lnTo>
                    <a:pt x="0" y="2376678"/>
                  </a:lnTo>
                </a:path>
                <a:path w="10692130" h="5112384">
                  <a:moveTo>
                    <a:pt x="5032224" y="5112004"/>
                  </a:moveTo>
                  <a:lnTo>
                    <a:pt x="1655997" y="0"/>
                  </a:lnTo>
                </a:path>
                <a:path w="10692130" h="5112384">
                  <a:moveTo>
                    <a:pt x="6139938" y="5112004"/>
                  </a:moveTo>
                  <a:lnTo>
                    <a:pt x="8874601" y="0"/>
                  </a:lnTo>
                </a:path>
                <a:path w="10692130" h="5112384">
                  <a:moveTo>
                    <a:pt x="7535088" y="5112004"/>
                  </a:moveTo>
                  <a:lnTo>
                    <a:pt x="10692003" y="1964719"/>
                  </a:lnTo>
                </a:path>
              </a:pathLst>
            </a:custGeom>
            <a:ln w="6350">
              <a:solidFill>
                <a:srgbClr val="2218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6807" y="5633729"/>
              <a:ext cx="677877" cy="66563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1168121" y="3021564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1244" y="25628"/>
                  </a:moveTo>
                  <a:lnTo>
                    <a:pt x="49231" y="35599"/>
                  </a:lnTo>
                  <a:lnTo>
                    <a:pt x="43741" y="43741"/>
                  </a:lnTo>
                  <a:lnTo>
                    <a:pt x="35599" y="49231"/>
                  </a:lnTo>
                  <a:lnTo>
                    <a:pt x="25628" y="51244"/>
                  </a:lnTo>
                  <a:lnTo>
                    <a:pt x="15650" y="49231"/>
                  </a:lnTo>
                  <a:lnTo>
                    <a:pt x="7504" y="43741"/>
                  </a:lnTo>
                  <a:lnTo>
                    <a:pt x="2013" y="35599"/>
                  </a:lnTo>
                  <a:lnTo>
                    <a:pt x="0" y="25628"/>
                  </a:lnTo>
                  <a:lnTo>
                    <a:pt x="2013" y="15655"/>
                  </a:lnTo>
                  <a:lnTo>
                    <a:pt x="7504" y="7508"/>
                  </a:lnTo>
                  <a:lnTo>
                    <a:pt x="15650" y="2014"/>
                  </a:lnTo>
                  <a:lnTo>
                    <a:pt x="25628" y="0"/>
                  </a:lnTo>
                  <a:lnTo>
                    <a:pt x="35599" y="2014"/>
                  </a:lnTo>
                  <a:lnTo>
                    <a:pt x="43741" y="7508"/>
                  </a:lnTo>
                  <a:lnTo>
                    <a:pt x="49231" y="15655"/>
                  </a:lnTo>
                  <a:lnTo>
                    <a:pt x="51244" y="25628"/>
                  </a:lnTo>
                  <a:close/>
                </a:path>
              </a:pathLst>
            </a:custGeom>
            <a:ln w="6350">
              <a:solidFill>
                <a:srgbClr val="2218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04157" y="4338457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5" h="51435">
                  <a:moveTo>
                    <a:pt x="25615" y="0"/>
                  </a:moveTo>
                  <a:lnTo>
                    <a:pt x="15644" y="2014"/>
                  </a:lnTo>
                  <a:lnTo>
                    <a:pt x="7502" y="7508"/>
                  </a:lnTo>
                  <a:lnTo>
                    <a:pt x="2012" y="15655"/>
                  </a:lnTo>
                  <a:lnTo>
                    <a:pt x="0" y="25628"/>
                  </a:lnTo>
                  <a:lnTo>
                    <a:pt x="2012" y="35599"/>
                  </a:lnTo>
                  <a:lnTo>
                    <a:pt x="7502" y="43741"/>
                  </a:lnTo>
                  <a:lnTo>
                    <a:pt x="15644" y="49231"/>
                  </a:lnTo>
                  <a:lnTo>
                    <a:pt x="25615" y="51244"/>
                  </a:lnTo>
                  <a:lnTo>
                    <a:pt x="35594" y="49231"/>
                  </a:lnTo>
                  <a:lnTo>
                    <a:pt x="43740" y="43741"/>
                  </a:lnTo>
                  <a:lnTo>
                    <a:pt x="49231" y="35599"/>
                  </a:lnTo>
                  <a:lnTo>
                    <a:pt x="51244" y="25628"/>
                  </a:lnTo>
                  <a:lnTo>
                    <a:pt x="49231" y="15655"/>
                  </a:lnTo>
                  <a:lnTo>
                    <a:pt x="43740" y="7508"/>
                  </a:lnTo>
                  <a:lnTo>
                    <a:pt x="35594" y="2014"/>
                  </a:lnTo>
                  <a:lnTo>
                    <a:pt x="2561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704157" y="4338457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5" h="51435">
                  <a:moveTo>
                    <a:pt x="51244" y="25628"/>
                  </a:moveTo>
                  <a:lnTo>
                    <a:pt x="49231" y="35599"/>
                  </a:lnTo>
                  <a:lnTo>
                    <a:pt x="43740" y="43741"/>
                  </a:lnTo>
                  <a:lnTo>
                    <a:pt x="35594" y="49231"/>
                  </a:lnTo>
                  <a:lnTo>
                    <a:pt x="25615" y="51244"/>
                  </a:lnTo>
                  <a:lnTo>
                    <a:pt x="15644" y="49231"/>
                  </a:lnTo>
                  <a:lnTo>
                    <a:pt x="7502" y="43741"/>
                  </a:lnTo>
                  <a:lnTo>
                    <a:pt x="2012" y="35599"/>
                  </a:lnTo>
                  <a:lnTo>
                    <a:pt x="0" y="25628"/>
                  </a:lnTo>
                  <a:lnTo>
                    <a:pt x="2012" y="15655"/>
                  </a:lnTo>
                  <a:lnTo>
                    <a:pt x="7502" y="7508"/>
                  </a:lnTo>
                  <a:lnTo>
                    <a:pt x="15644" y="2014"/>
                  </a:lnTo>
                  <a:lnTo>
                    <a:pt x="25615" y="0"/>
                  </a:lnTo>
                  <a:lnTo>
                    <a:pt x="35594" y="2014"/>
                  </a:lnTo>
                  <a:lnTo>
                    <a:pt x="43740" y="7508"/>
                  </a:lnTo>
                  <a:lnTo>
                    <a:pt x="49231" y="15655"/>
                  </a:lnTo>
                  <a:lnTo>
                    <a:pt x="51244" y="25628"/>
                  </a:lnTo>
                  <a:close/>
                </a:path>
              </a:pathLst>
            </a:custGeom>
            <a:ln w="6350">
              <a:solidFill>
                <a:srgbClr val="2218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82579" y="4524470"/>
              <a:ext cx="51435" cy="51435"/>
            </a:xfrm>
            <a:custGeom>
              <a:avLst/>
              <a:gdLst/>
              <a:ahLst/>
              <a:cxnLst/>
              <a:rect l="l" t="t" r="r" b="b"/>
              <a:pathLst>
                <a:path w="51434" h="51435">
                  <a:moveTo>
                    <a:pt x="51244" y="25615"/>
                  </a:moveTo>
                  <a:lnTo>
                    <a:pt x="49231" y="35586"/>
                  </a:lnTo>
                  <a:lnTo>
                    <a:pt x="43740" y="43729"/>
                  </a:lnTo>
                  <a:lnTo>
                    <a:pt x="35594" y="49218"/>
                  </a:lnTo>
                  <a:lnTo>
                    <a:pt x="25615" y="51231"/>
                  </a:lnTo>
                  <a:lnTo>
                    <a:pt x="15644" y="49218"/>
                  </a:lnTo>
                  <a:lnTo>
                    <a:pt x="7502" y="43729"/>
                  </a:lnTo>
                  <a:lnTo>
                    <a:pt x="2012" y="35586"/>
                  </a:lnTo>
                  <a:lnTo>
                    <a:pt x="0" y="25615"/>
                  </a:lnTo>
                  <a:lnTo>
                    <a:pt x="2012" y="15644"/>
                  </a:lnTo>
                  <a:lnTo>
                    <a:pt x="7502" y="7502"/>
                  </a:lnTo>
                  <a:lnTo>
                    <a:pt x="15644" y="2012"/>
                  </a:lnTo>
                  <a:lnTo>
                    <a:pt x="25615" y="0"/>
                  </a:lnTo>
                  <a:lnTo>
                    <a:pt x="35594" y="2012"/>
                  </a:lnTo>
                  <a:lnTo>
                    <a:pt x="43740" y="7502"/>
                  </a:lnTo>
                  <a:lnTo>
                    <a:pt x="49231" y="15644"/>
                  </a:lnTo>
                  <a:lnTo>
                    <a:pt x="51244" y="25615"/>
                  </a:lnTo>
                  <a:close/>
                </a:path>
              </a:pathLst>
            </a:custGeom>
            <a:ln w="6350">
              <a:solidFill>
                <a:srgbClr val="2218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169090" y="3092214"/>
              <a:ext cx="40640" cy="543560"/>
            </a:xfrm>
            <a:custGeom>
              <a:avLst/>
              <a:gdLst/>
              <a:ahLst/>
              <a:cxnLst/>
              <a:rect l="l" t="t" r="r" b="b"/>
              <a:pathLst>
                <a:path w="40640" h="543560">
                  <a:moveTo>
                    <a:pt x="1625" y="24809"/>
                  </a:moveTo>
                  <a:lnTo>
                    <a:pt x="10370" y="6456"/>
                  </a:lnTo>
                  <a:lnTo>
                    <a:pt x="16675" y="0"/>
                  </a:lnTo>
                  <a:lnTo>
                    <a:pt x="23589" y="5135"/>
                  </a:lnTo>
                  <a:lnTo>
                    <a:pt x="34163" y="21558"/>
                  </a:lnTo>
                  <a:lnTo>
                    <a:pt x="38735" y="142825"/>
                  </a:lnTo>
                  <a:lnTo>
                    <a:pt x="40259" y="235272"/>
                  </a:lnTo>
                  <a:lnTo>
                    <a:pt x="38735" y="345718"/>
                  </a:lnTo>
                  <a:lnTo>
                    <a:pt x="34163" y="520985"/>
                  </a:lnTo>
                  <a:lnTo>
                    <a:pt x="23563" y="538213"/>
                  </a:lnTo>
                  <a:lnTo>
                    <a:pt x="16471" y="542939"/>
                  </a:lnTo>
                  <a:lnTo>
                    <a:pt x="9684" y="534246"/>
                  </a:lnTo>
                  <a:lnTo>
                    <a:pt x="0" y="511219"/>
                  </a:lnTo>
                  <a:lnTo>
                    <a:pt x="1854" y="322432"/>
                  </a:lnTo>
                  <a:lnTo>
                    <a:pt x="2641" y="208835"/>
                  </a:lnTo>
                  <a:lnTo>
                    <a:pt x="2514" y="124828"/>
                  </a:lnTo>
                  <a:lnTo>
                    <a:pt x="1625" y="24809"/>
                  </a:lnTo>
                  <a:close/>
                </a:path>
              </a:pathLst>
            </a:custGeom>
            <a:ln w="6350">
              <a:solidFill>
                <a:srgbClr val="2218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4087" y="3054579"/>
              <a:ext cx="1659059" cy="1603792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8376812" y="4915903"/>
              <a:ext cx="45720" cy="45720"/>
            </a:xfrm>
            <a:custGeom>
              <a:avLst/>
              <a:gdLst/>
              <a:ahLst/>
              <a:cxnLst/>
              <a:rect l="l" t="t" r="r" b="b"/>
              <a:pathLst>
                <a:path w="45720" h="45720">
                  <a:moveTo>
                    <a:pt x="22682" y="0"/>
                  </a:moveTo>
                  <a:lnTo>
                    <a:pt x="13855" y="1783"/>
                  </a:lnTo>
                  <a:lnTo>
                    <a:pt x="6645" y="6645"/>
                  </a:lnTo>
                  <a:lnTo>
                    <a:pt x="1783" y="13855"/>
                  </a:lnTo>
                  <a:lnTo>
                    <a:pt x="0" y="22682"/>
                  </a:lnTo>
                  <a:lnTo>
                    <a:pt x="1783" y="31509"/>
                  </a:lnTo>
                  <a:lnTo>
                    <a:pt x="6645" y="38719"/>
                  </a:lnTo>
                  <a:lnTo>
                    <a:pt x="13855" y="43581"/>
                  </a:lnTo>
                  <a:lnTo>
                    <a:pt x="22682" y="45364"/>
                  </a:lnTo>
                  <a:lnTo>
                    <a:pt x="31509" y="43581"/>
                  </a:lnTo>
                  <a:lnTo>
                    <a:pt x="38719" y="38719"/>
                  </a:lnTo>
                  <a:lnTo>
                    <a:pt x="43581" y="31509"/>
                  </a:lnTo>
                  <a:lnTo>
                    <a:pt x="45364" y="22682"/>
                  </a:lnTo>
                  <a:lnTo>
                    <a:pt x="43581" y="13855"/>
                  </a:lnTo>
                  <a:lnTo>
                    <a:pt x="38719" y="6645"/>
                  </a:lnTo>
                  <a:lnTo>
                    <a:pt x="31509" y="1783"/>
                  </a:lnTo>
                  <a:lnTo>
                    <a:pt x="2268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376812" y="4915903"/>
              <a:ext cx="45720" cy="45720"/>
            </a:xfrm>
            <a:custGeom>
              <a:avLst/>
              <a:gdLst/>
              <a:ahLst/>
              <a:cxnLst/>
              <a:rect l="l" t="t" r="r" b="b"/>
              <a:pathLst>
                <a:path w="45720" h="45720">
                  <a:moveTo>
                    <a:pt x="45364" y="22682"/>
                  </a:moveTo>
                  <a:lnTo>
                    <a:pt x="43581" y="31509"/>
                  </a:lnTo>
                  <a:lnTo>
                    <a:pt x="38719" y="38719"/>
                  </a:lnTo>
                  <a:lnTo>
                    <a:pt x="31509" y="43581"/>
                  </a:lnTo>
                  <a:lnTo>
                    <a:pt x="22682" y="45364"/>
                  </a:lnTo>
                  <a:lnTo>
                    <a:pt x="13855" y="43581"/>
                  </a:lnTo>
                  <a:lnTo>
                    <a:pt x="6645" y="38719"/>
                  </a:lnTo>
                  <a:lnTo>
                    <a:pt x="1783" y="31509"/>
                  </a:lnTo>
                  <a:lnTo>
                    <a:pt x="0" y="22682"/>
                  </a:lnTo>
                  <a:lnTo>
                    <a:pt x="1783" y="13855"/>
                  </a:lnTo>
                  <a:lnTo>
                    <a:pt x="6645" y="6645"/>
                  </a:lnTo>
                  <a:lnTo>
                    <a:pt x="13855" y="1783"/>
                  </a:lnTo>
                  <a:lnTo>
                    <a:pt x="22682" y="0"/>
                  </a:lnTo>
                  <a:lnTo>
                    <a:pt x="31509" y="1783"/>
                  </a:lnTo>
                  <a:lnTo>
                    <a:pt x="38719" y="6645"/>
                  </a:lnTo>
                  <a:lnTo>
                    <a:pt x="43581" y="13855"/>
                  </a:lnTo>
                  <a:lnTo>
                    <a:pt x="45364" y="22682"/>
                  </a:lnTo>
                  <a:close/>
                </a:path>
              </a:pathLst>
            </a:custGeom>
            <a:ln w="6350">
              <a:solidFill>
                <a:srgbClr val="2218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103411" y="3810943"/>
              <a:ext cx="1189215" cy="1188688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699863" y="3535424"/>
              <a:ext cx="760309" cy="721289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8898229" y="2427170"/>
              <a:ext cx="789940" cy="829310"/>
            </a:xfrm>
            <a:custGeom>
              <a:avLst/>
              <a:gdLst/>
              <a:ahLst/>
              <a:cxnLst/>
              <a:rect l="l" t="t" r="r" b="b"/>
              <a:pathLst>
                <a:path w="789940" h="829310">
                  <a:moveTo>
                    <a:pt x="307743" y="251436"/>
                  </a:moveTo>
                  <a:lnTo>
                    <a:pt x="276310" y="377153"/>
                  </a:lnTo>
                  <a:lnTo>
                    <a:pt x="253650" y="368762"/>
                  </a:lnTo>
                  <a:lnTo>
                    <a:pt x="240952" y="360510"/>
                  </a:lnTo>
                  <a:lnTo>
                    <a:pt x="233585" y="347485"/>
                  </a:lnTo>
                  <a:lnTo>
                    <a:pt x="226920" y="324778"/>
                  </a:lnTo>
                  <a:lnTo>
                    <a:pt x="214244" y="300946"/>
                  </a:lnTo>
                  <a:lnTo>
                    <a:pt x="204095" y="291287"/>
                  </a:lnTo>
                  <a:lnTo>
                    <a:pt x="191140" y="294255"/>
                  </a:lnTo>
                  <a:lnTo>
                    <a:pt x="170049" y="308306"/>
                  </a:lnTo>
                  <a:lnTo>
                    <a:pt x="148396" y="307165"/>
                  </a:lnTo>
                  <a:lnTo>
                    <a:pt x="137125" y="310372"/>
                  </a:lnTo>
                  <a:lnTo>
                    <a:pt x="132588" y="321153"/>
                  </a:lnTo>
                  <a:lnTo>
                    <a:pt x="131137" y="342736"/>
                  </a:lnTo>
                  <a:lnTo>
                    <a:pt x="117671" y="352883"/>
                  </a:lnTo>
                  <a:lnTo>
                    <a:pt x="113182" y="362189"/>
                  </a:lnTo>
                  <a:lnTo>
                    <a:pt x="117671" y="375987"/>
                  </a:lnTo>
                  <a:lnTo>
                    <a:pt x="131137" y="399607"/>
                  </a:lnTo>
                  <a:lnTo>
                    <a:pt x="153023" y="438284"/>
                  </a:lnTo>
                  <a:lnTo>
                    <a:pt x="171543" y="462089"/>
                  </a:lnTo>
                  <a:lnTo>
                    <a:pt x="196800" y="480844"/>
                  </a:lnTo>
                  <a:lnTo>
                    <a:pt x="238896" y="504369"/>
                  </a:lnTo>
                  <a:lnTo>
                    <a:pt x="219440" y="592672"/>
                  </a:lnTo>
                  <a:lnTo>
                    <a:pt x="171013" y="560403"/>
                  </a:lnTo>
                  <a:lnTo>
                    <a:pt x="115684" y="531216"/>
                  </a:lnTo>
                  <a:lnTo>
                    <a:pt x="46346" y="513747"/>
                  </a:lnTo>
                  <a:lnTo>
                    <a:pt x="29370" y="514661"/>
                  </a:lnTo>
                  <a:lnTo>
                    <a:pt x="28108" y="526516"/>
                  </a:lnTo>
                  <a:lnTo>
                    <a:pt x="38350" y="552261"/>
                  </a:lnTo>
                  <a:lnTo>
                    <a:pt x="19616" y="557919"/>
                  </a:lnTo>
                  <a:lnTo>
                    <a:pt x="11968" y="563859"/>
                  </a:lnTo>
                  <a:lnTo>
                    <a:pt x="14142" y="573728"/>
                  </a:lnTo>
                  <a:lnTo>
                    <a:pt x="24876" y="591173"/>
                  </a:lnTo>
                  <a:lnTo>
                    <a:pt x="6336" y="598635"/>
                  </a:lnTo>
                  <a:lnTo>
                    <a:pt x="0" y="605955"/>
                  </a:lnTo>
                  <a:lnTo>
                    <a:pt x="5727" y="617482"/>
                  </a:lnTo>
                  <a:lnTo>
                    <a:pt x="23377" y="637566"/>
                  </a:lnTo>
                  <a:lnTo>
                    <a:pt x="81979" y="706039"/>
                  </a:lnTo>
                  <a:lnTo>
                    <a:pt x="133005" y="741959"/>
                  </a:lnTo>
                  <a:lnTo>
                    <a:pt x="204798" y="757112"/>
                  </a:lnTo>
                  <a:lnTo>
                    <a:pt x="325701" y="763284"/>
                  </a:lnTo>
                  <a:lnTo>
                    <a:pt x="374061" y="805451"/>
                  </a:lnTo>
                  <a:lnTo>
                    <a:pt x="420738" y="825588"/>
                  </a:lnTo>
                  <a:lnTo>
                    <a:pt x="493232" y="829169"/>
                  </a:lnTo>
                  <a:lnTo>
                    <a:pt x="619045" y="821666"/>
                  </a:lnTo>
                  <a:lnTo>
                    <a:pt x="687518" y="812870"/>
                  </a:lnTo>
                  <a:lnTo>
                    <a:pt x="723438" y="801830"/>
                  </a:lnTo>
                  <a:lnTo>
                    <a:pt x="738590" y="781248"/>
                  </a:lnTo>
                  <a:lnTo>
                    <a:pt x="744762" y="743827"/>
                  </a:lnTo>
                  <a:lnTo>
                    <a:pt x="774651" y="734547"/>
                  </a:lnTo>
                  <a:lnTo>
                    <a:pt x="787420" y="725685"/>
                  </a:lnTo>
                  <a:lnTo>
                    <a:pt x="785594" y="712052"/>
                  </a:lnTo>
                  <a:lnTo>
                    <a:pt x="771699" y="688455"/>
                  </a:lnTo>
                  <a:lnTo>
                    <a:pt x="787273" y="666755"/>
                  </a:lnTo>
                  <a:lnTo>
                    <a:pt x="789659" y="655156"/>
                  </a:lnTo>
                  <a:lnTo>
                    <a:pt x="776330" y="649729"/>
                  </a:lnTo>
                  <a:lnTo>
                    <a:pt x="744762" y="646545"/>
                  </a:lnTo>
                  <a:lnTo>
                    <a:pt x="718850" y="648676"/>
                  </a:lnTo>
                  <a:lnTo>
                    <a:pt x="694623" y="652349"/>
                  </a:lnTo>
                  <a:lnTo>
                    <a:pt x="658052" y="660233"/>
                  </a:lnTo>
                  <a:lnTo>
                    <a:pt x="595106" y="674993"/>
                  </a:lnTo>
                  <a:lnTo>
                    <a:pt x="567716" y="680137"/>
                  </a:lnTo>
                  <a:lnTo>
                    <a:pt x="550011" y="682475"/>
                  </a:lnTo>
                  <a:lnTo>
                    <a:pt x="534273" y="682568"/>
                  </a:lnTo>
                  <a:lnTo>
                    <a:pt x="512784" y="680975"/>
                  </a:lnTo>
                  <a:lnTo>
                    <a:pt x="553196" y="568720"/>
                  </a:lnTo>
                  <a:lnTo>
                    <a:pt x="606235" y="552375"/>
                  </a:lnTo>
                  <a:lnTo>
                    <a:pt x="640751" y="538976"/>
                  </a:lnTo>
                  <a:lnTo>
                    <a:pt x="671898" y="521367"/>
                  </a:lnTo>
                  <a:lnTo>
                    <a:pt x="714829" y="492393"/>
                  </a:lnTo>
                  <a:lnTo>
                    <a:pt x="752899" y="470295"/>
                  </a:lnTo>
                  <a:lnTo>
                    <a:pt x="766837" y="455914"/>
                  </a:lnTo>
                  <a:lnTo>
                    <a:pt x="757764" y="442935"/>
                  </a:lnTo>
                  <a:lnTo>
                    <a:pt x="726805" y="425045"/>
                  </a:lnTo>
                  <a:lnTo>
                    <a:pt x="736742" y="408418"/>
                  </a:lnTo>
                  <a:lnTo>
                    <a:pt x="738963" y="398667"/>
                  </a:lnTo>
                  <a:lnTo>
                    <a:pt x="732486" y="392001"/>
                  </a:lnTo>
                  <a:lnTo>
                    <a:pt x="716327" y="384633"/>
                  </a:lnTo>
                  <a:lnTo>
                    <a:pt x="707093" y="379793"/>
                  </a:lnTo>
                  <a:lnTo>
                    <a:pt x="698558" y="379583"/>
                  </a:lnTo>
                  <a:lnTo>
                    <a:pt x="685811" y="385267"/>
                  </a:lnTo>
                  <a:lnTo>
                    <a:pt x="663940" y="398108"/>
                  </a:lnTo>
                  <a:lnTo>
                    <a:pt x="639133" y="409567"/>
                  </a:lnTo>
                  <a:lnTo>
                    <a:pt x="622603" y="416817"/>
                  </a:lnTo>
                  <a:lnTo>
                    <a:pt x="606913" y="422945"/>
                  </a:lnTo>
                  <a:lnTo>
                    <a:pt x="584628" y="431039"/>
                  </a:lnTo>
                  <a:lnTo>
                    <a:pt x="628024" y="324778"/>
                  </a:lnTo>
                </a:path>
                <a:path w="789940" h="829310">
                  <a:moveTo>
                    <a:pt x="394547" y="260415"/>
                  </a:moveTo>
                  <a:lnTo>
                    <a:pt x="353903" y="284810"/>
                  </a:lnTo>
                  <a:lnTo>
                    <a:pt x="327572" y="287173"/>
                  </a:lnTo>
                  <a:lnTo>
                    <a:pt x="304048" y="262315"/>
                  </a:lnTo>
                  <a:lnTo>
                    <a:pt x="271827" y="205043"/>
                  </a:lnTo>
                  <a:lnTo>
                    <a:pt x="236138" y="186521"/>
                  </a:lnTo>
                  <a:lnTo>
                    <a:pt x="222059" y="169122"/>
                  </a:lnTo>
                  <a:lnTo>
                    <a:pt x="227625" y="142744"/>
                  </a:lnTo>
                  <a:lnTo>
                    <a:pt x="250872" y="97283"/>
                  </a:lnTo>
                  <a:lnTo>
                    <a:pt x="271985" y="63116"/>
                  </a:lnTo>
                  <a:lnTo>
                    <a:pt x="290715" y="48453"/>
                  </a:lnTo>
                  <a:lnTo>
                    <a:pt x="317584" y="50347"/>
                  </a:lnTo>
                  <a:lnTo>
                    <a:pt x="363115" y="65851"/>
                  </a:lnTo>
                  <a:lnTo>
                    <a:pt x="405186" y="16930"/>
                  </a:lnTo>
                  <a:lnTo>
                    <a:pt x="435892" y="0"/>
                  </a:lnTo>
                  <a:lnTo>
                    <a:pt x="470246" y="14500"/>
                  </a:lnTo>
                  <a:lnTo>
                    <a:pt x="523262" y="59869"/>
                  </a:lnTo>
                  <a:lnTo>
                    <a:pt x="563578" y="44459"/>
                  </a:lnTo>
                  <a:lnTo>
                    <a:pt x="587617" y="43219"/>
                  </a:lnTo>
                  <a:lnTo>
                    <a:pt x="604920" y="59658"/>
                  </a:lnTo>
                  <a:lnTo>
                    <a:pt x="625027" y="97283"/>
                  </a:lnTo>
                  <a:lnTo>
                    <a:pt x="651058" y="72889"/>
                  </a:lnTo>
                  <a:lnTo>
                    <a:pt x="693014" y="73498"/>
                  </a:lnTo>
                  <a:lnTo>
                    <a:pt x="728303" y="98782"/>
                  </a:lnTo>
                  <a:lnTo>
                    <a:pt x="761674" y="124477"/>
                  </a:lnTo>
                  <a:lnTo>
                    <a:pt x="776382" y="147229"/>
                  </a:lnTo>
                  <a:lnTo>
                    <a:pt x="775656" y="179806"/>
                  </a:lnTo>
                  <a:lnTo>
                    <a:pt x="762720" y="234976"/>
                  </a:lnTo>
                  <a:lnTo>
                    <a:pt x="729095" y="316167"/>
                  </a:lnTo>
                  <a:lnTo>
                    <a:pt x="701362" y="351337"/>
                  </a:lnTo>
                  <a:lnTo>
                    <a:pt x="664649" y="347783"/>
                  </a:lnTo>
                  <a:lnTo>
                    <a:pt x="604085" y="312802"/>
                  </a:lnTo>
                  <a:lnTo>
                    <a:pt x="568959" y="336815"/>
                  </a:lnTo>
                  <a:lnTo>
                    <a:pt x="547584" y="342168"/>
                  </a:lnTo>
                  <a:lnTo>
                    <a:pt x="531259" y="326475"/>
                  </a:lnTo>
                  <a:lnTo>
                    <a:pt x="511286" y="287351"/>
                  </a:lnTo>
                  <a:lnTo>
                    <a:pt x="463999" y="307140"/>
                  </a:lnTo>
                  <a:lnTo>
                    <a:pt x="436076" y="310930"/>
                  </a:lnTo>
                  <a:lnTo>
                    <a:pt x="416574" y="296197"/>
                  </a:lnTo>
                  <a:lnTo>
                    <a:pt x="394547" y="260415"/>
                  </a:lnTo>
                  <a:close/>
                </a:path>
              </a:pathLst>
            </a:custGeom>
            <a:ln w="12700">
              <a:solidFill>
                <a:srgbClr val="2218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234040" y="2701441"/>
              <a:ext cx="223735" cy="22260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3953" y="2529097"/>
              <a:ext cx="7133752" cy="474950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507415" y="5337027"/>
              <a:ext cx="1194776" cy="137036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633" y="91493"/>
            <a:ext cx="10646410" cy="7407909"/>
            <a:chOff x="39633" y="91493"/>
            <a:chExt cx="10646410" cy="74079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33" y="91493"/>
              <a:ext cx="10646271" cy="740751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69805" y="1464295"/>
              <a:ext cx="357505" cy="389890"/>
            </a:xfrm>
            <a:custGeom>
              <a:avLst/>
              <a:gdLst/>
              <a:ahLst/>
              <a:cxnLst/>
              <a:rect l="l" t="t" r="r" b="b"/>
              <a:pathLst>
                <a:path w="357505" h="389889">
                  <a:moveTo>
                    <a:pt x="340140" y="320970"/>
                  </a:moveTo>
                  <a:lnTo>
                    <a:pt x="240990" y="320970"/>
                  </a:lnTo>
                  <a:lnTo>
                    <a:pt x="294279" y="385752"/>
                  </a:lnTo>
                  <a:lnTo>
                    <a:pt x="296146" y="388369"/>
                  </a:lnTo>
                  <a:lnTo>
                    <a:pt x="298407" y="389435"/>
                  </a:lnTo>
                  <a:lnTo>
                    <a:pt x="302471" y="388724"/>
                  </a:lnTo>
                  <a:lnTo>
                    <a:pt x="304655" y="387480"/>
                  </a:lnTo>
                  <a:lnTo>
                    <a:pt x="307665" y="385244"/>
                  </a:lnTo>
                  <a:lnTo>
                    <a:pt x="353728" y="349684"/>
                  </a:lnTo>
                  <a:lnTo>
                    <a:pt x="356852" y="346357"/>
                  </a:lnTo>
                  <a:lnTo>
                    <a:pt x="356916" y="342395"/>
                  </a:lnTo>
                  <a:lnTo>
                    <a:pt x="353944" y="337785"/>
                  </a:lnTo>
                  <a:lnTo>
                    <a:pt x="340140" y="320970"/>
                  </a:lnTo>
                  <a:close/>
                </a:path>
                <a:path w="357505" h="389889">
                  <a:moveTo>
                    <a:pt x="173239" y="0"/>
                  </a:moveTo>
                  <a:lnTo>
                    <a:pt x="116700" y="8043"/>
                  </a:lnTo>
                  <a:lnTo>
                    <a:pt x="76524" y="26469"/>
                  </a:lnTo>
                  <a:lnTo>
                    <a:pt x="42841" y="54709"/>
                  </a:lnTo>
                  <a:lnTo>
                    <a:pt x="18261" y="90019"/>
                  </a:lnTo>
                  <a:lnTo>
                    <a:pt x="3463" y="131393"/>
                  </a:lnTo>
                  <a:lnTo>
                    <a:pt x="0" y="175383"/>
                  </a:lnTo>
                  <a:lnTo>
                    <a:pt x="2611" y="198135"/>
                  </a:lnTo>
                  <a:lnTo>
                    <a:pt x="15873" y="241544"/>
                  </a:lnTo>
                  <a:lnTo>
                    <a:pt x="39289" y="278857"/>
                  </a:lnTo>
                  <a:lnTo>
                    <a:pt x="71109" y="308338"/>
                  </a:lnTo>
                  <a:lnTo>
                    <a:pt x="109596" y="328209"/>
                  </a:lnTo>
                  <a:lnTo>
                    <a:pt x="152547" y="337469"/>
                  </a:lnTo>
                  <a:lnTo>
                    <a:pt x="178131" y="337785"/>
                  </a:lnTo>
                  <a:lnTo>
                    <a:pt x="174483" y="337785"/>
                  </a:lnTo>
                  <a:lnTo>
                    <a:pt x="217749" y="329944"/>
                  </a:lnTo>
                  <a:lnTo>
                    <a:pt x="240990" y="320970"/>
                  </a:lnTo>
                  <a:lnTo>
                    <a:pt x="340140" y="320970"/>
                  </a:lnTo>
                  <a:lnTo>
                    <a:pt x="301252" y="273599"/>
                  </a:lnTo>
                  <a:lnTo>
                    <a:pt x="309545" y="262020"/>
                  </a:lnTo>
                  <a:lnTo>
                    <a:pt x="165951" y="262020"/>
                  </a:lnTo>
                  <a:lnTo>
                    <a:pt x="116200" y="244960"/>
                  </a:lnTo>
                  <a:lnTo>
                    <a:pt x="84110" y="202676"/>
                  </a:lnTo>
                  <a:lnTo>
                    <a:pt x="77678" y="166174"/>
                  </a:lnTo>
                  <a:lnTo>
                    <a:pt x="79516" y="148528"/>
                  </a:lnTo>
                  <a:lnTo>
                    <a:pt x="105005" y="101465"/>
                  </a:lnTo>
                  <a:lnTo>
                    <a:pt x="152255" y="77574"/>
                  </a:lnTo>
                  <a:lnTo>
                    <a:pt x="170766" y="76045"/>
                  </a:lnTo>
                  <a:lnTo>
                    <a:pt x="310353" y="76045"/>
                  </a:lnTo>
                  <a:lnTo>
                    <a:pt x="300937" y="62894"/>
                  </a:lnTo>
                  <a:lnTo>
                    <a:pt x="266047" y="29822"/>
                  </a:lnTo>
                  <a:lnTo>
                    <a:pt x="222901" y="8546"/>
                  </a:lnTo>
                  <a:lnTo>
                    <a:pt x="190077" y="1207"/>
                  </a:lnTo>
                  <a:lnTo>
                    <a:pt x="173239" y="0"/>
                  </a:lnTo>
                  <a:close/>
                </a:path>
                <a:path w="357505" h="389889">
                  <a:moveTo>
                    <a:pt x="310353" y="76045"/>
                  </a:moveTo>
                  <a:lnTo>
                    <a:pt x="170766" y="76045"/>
                  </a:lnTo>
                  <a:lnTo>
                    <a:pt x="188407" y="78143"/>
                  </a:lnTo>
                  <a:lnTo>
                    <a:pt x="205174" y="83864"/>
                  </a:lnTo>
                  <a:lnTo>
                    <a:pt x="245905" y="119326"/>
                  </a:lnTo>
                  <a:lnTo>
                    <a:pt x="260168" y="171532"/>
                  </a:lnTo>
                  <a:lnTo>
                    <a:pt x="258211" y="189277"/>
                  </a:lnTo>
                  <a:lnTo>
                    <a:pt x="231946" y="236543"/>
                  </a:lnTo>
                  <a:lnTo>
                    <a:pt x="184513" y="260467"/>
                  </a:lnTo>
                  <a:lnTo>
                    <a:pt x="165951" y="262020"/>
                  </a:lnTo>
                  <a:lnTo>
                    <a:pt x="309545" y="262020"/>
                  </a:lnTo>
                  <a:lnTo>
                    <a:pt x="327851" y="226927"/>
                  </a:lnTo>
                  <a:lnTo>
                    <a:pt x="337908" y="175383"/>
                  </a:lnTo>
                  <a:lnTo>
                    <a:pt x="337526" y="157499"/>
                  </a:lnTo>
                  <a:lnTo>
                    <a:pt x="326064" y="106470"/>
                  </a:lnTo>
                  <a:lnTo>
                    <a:pt x="310675" y="76495"/>
                  </a:lnTo>
                  <a:lnTo>
                    <a:pt x="310353" y="76045"/>
                  </a:lnTo>
                  <a:close/>
                </a:path>
              </a:pathLst>
            </a:custGeom>
            <a:solidFill>
              <a:srgbClr val="E953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/>
          <p:nvPr/>
        </p:nvSpPr>
        <p:spPr>
          <a:xfrm>
            <a:off x="360402" y="1260510"/>
            <a:ext cx="760095" cy="780415"/>
          </a:xfrm>
          <a:custGeom>
            <a:avLst/>
            <a:gdLst/>
            <a:ahLst/>
            <a:cxnLst/>
            <a:rect l="l" t="t" r="r" b="b"/>
            <a:pathLst>
              <a:path w="760094" h="780414">
                <a:moveTo>
                  <a:pt x="652856" y="730740"/>
                </a:moveTo>
                <a:lnTo>
                  <a:pt x="527090" y="730740"/>
                </a:lnTo>
                <a:lnTo>
                  <a:pt x="538267" y="732254"/>
                </a:lnTo>
                <a:lnTo>
                  <a:pt x="555063" y="737920"/>
                </a:lnTo>
                <a:lnTo>
                  <a:pt x="573890" y="745594"/>
                </a:lnTo>
                <a:lnTo>
                  <a:pt x="624898" y="767548"/>
                </a:lnTo>
                <a:lnTo>
                  <a:pt x="655363" y="777603"/>
                </a:lnTo>
                <a:lnTo>
                  <a:pt x="702972" y="771405"/>
                </a:lnTo>
                <a:lnTo>
                  <a:pt x="712583" y="760262"/>
                </a:lnTo>
                <a:lnTo>
                  <a:pt x="712700" y="760064"/>
                </a:lnTo>
                <a:lnTo>
                  <a:pt x="719816" y="739276"/>
                </a:lnTo>
                <a:lnTo>
                  <a:pt x="719939" y="736328"/>
                </a:lnTo>
                <a:lnTo>
                  <a:pt x="675591" y="736328"/>
                </a:lnTo>
                <a:lnTo>
                  <a:pt x="663068" y="734225"/>
                </a:lnTo>
                <a:lnTo>
                  <a:pt x="652856" y="730740"/>
                </a:lnTo>
                <a:close/>
              </a:path>
              <a:path w="760094" h="780414">
                <a:moveTo>
                  <a:pt x="398075" y="0"/>
                </a:moveTo>
                <a:lnTo>
                  <a:pt x="352906" y="604"/>
                </a:lnTo>
                <a:lnTo>
                  <a:pt x="308295" y="6501"/>
                </a:lnTo>
                <a:lnTo>
                  <a:pt x="264733" y="17564"/>
                </a:lnTo>
                <a:lnTo>
                  <a:pt x="222714" y="33670"/>
                </a:lnTo>
                <a:lnTo>
                  <a:pt x="182731" y="54691"/>
                </a:lnTo>
                <a:lnTo>
                  <a:pt x="145275" y="80505"/>
                </a:lnTo>
                <a:lnTo>
                  <a:pt x="110839" y="110984"/>
                </a:lnTo>
                <a:lnTo>
                  <a:pt x="79916" y="146004"/>
                </a:lnTo>
                <a:lnTo>
                  <a:pt x="52999" y="185440"/>
                </a:lnTo>
                <a:lnTo>
                  <a:pt x="31186" y="227913"/>
                </a:lnTo>
                <a:lnTo>
                  <a:pt x="15166" y="271799"/>
                </a:lnTo>
                <a:lnTo>
                  <a:pt x="4812" y="316605"/>
                </a:lnTo>
                <a:lnTo>
                  <a:pt x="0" y="361839"/>
                </a:lnTo>
                <a:lnTo>
                  <a:pt x="485" y="398081"/>
                </a:lnTo>
                <a:lnTo>
                  <a:pt x="604" y="407008"/>
                </a:lnTo>
                <a:lnTo>
                  <a:pt x="6500" y="451619"/>
                </a:lnTo>
                <a:lnTo>
                  <a:pt x="17563" y="495181"/>
                </a:lnTo>
                <a:lnTo>
                  <a:pt x="33668" y="537200"/>
                </a:lnTo>
                <a:lnTo>
                  <a:pt x="54688" y="577183"/>
                </a:lnTo>
                <a:lnTo>
                  <a:pt x="80501" y="614639"/>
                </a:lnTo>
                <a:lnTo>
                  <a:pt x="110979" y="649075"/>
                </a:lnTo>
                <a:lnTo>
                  <a:pt x="145999" y="679998"/>
                </a:lnTo>
                <a:lnTo>
                  <a:pt x="185435" y="706915"/>
                </a:lnTo>
                <a:lnTo>
                  <a:pt x="231144" y="730050"/>
                </a:lnTo>
                <a:lnTo>
                  <a:pt x="279125" y="746682"/>
                </a:lnTo>
                <a:lnTo>
                  <a:pt x="328633" y="756768"/>
                </a:lnTo>
                <a:lnTo>
                  <a:pt x="378927" y="760262"/>
                </a:lnTo>
                <a:lnTo>
                  <a:pt x="429263" y="757119"/>
                </a:lnTo>
                <a:lnTo>
                  <a:pt x="478898" y="747293"/>
                </a:lnTo>
                <a:lnTo>
                  <a:pt x="527090" y="730740"/>
                </a:lnTo>
                <a:lnTo>
                  <a:pt x="652856" y="730740"/>
                </a:lnTo>
                <a:lnTo>
                  <a:pt x="645581" y="728257"/>
                </a:lnTo>
                <a:lnTo>
                  <a:pt x="626446" y="720451"/>
                </a:lnTo>
                <a:lnTo>
                  <a:pt x="614781" y="715364"/>
                </a:lnTo>
                <a:lnTo>
                  <a:pt x="356870" y="715364"/>
                </a:lnTo>
                <a:lnTo>
                  <a:pt x="305310" y="707812"/>
                </a:lnTo>
                <a:lnTo>
                  <a:pt x="255334" y="692349"/>
                </a:lnTo>
                <a:lnTo>
                  <a:pt x="207964" y="669043"/>
                </a:lnTo>
                <a:lnTo>
                  <a:pt x="170365" y="643094"/>
                </a:lnTo>
                <a:lnTo>
                  <a:pt x="137359" y="613032"/>
                </a:lnTo>
                <a:lnTo>
                  <a:pt x="109087" y="579409"/>
                </a:lnTo>
                <a:lnTo>
                  <a:pt x="85690" y="542781"/>
                </a:lnTo>
                <a:lnTo>
                  <a:pt x="67308" y="503699"/>
                </a:lnTo>
                <a:lnTo>
                  <a:pt x="54082" y="462719"/>
                </a:lnTo>
                <a:lnTo>
                  <a:pt x="46152" y="420394"/>
                </a:lnTo>
                <a:lnTo>
                  <a:pt x="43659" y="377277"/>
                </a:lnTo>
                <a:lnTo>
                  <a:pt x="46744" y="333923"/>
                </a:lnTo>
                <a:lnTo>
                  <a:pt x="55547" y="290885"/>
                </a:lnTo>
                <a:lnTo>
                  <a:pt x="70209" y="248716"/>
                </a:lnTo>
                <a:lnTo>
                  <a:pt x="90870" y="207970"/>
                </a:lnTo>
                <a:lnTo>
                  <a:pt x="116819" y="170370"/>
                </a:lnTo>
                <a:lnTo>
                  <a:pt x="146882" y="137364"/>
                </a:lnTo>
                <a:lnTo>
                  <a:pt x="180505" y="109091"/>
                </a:lnTo>
                <a:lnTo>
                  <a:pt x="217133" y="85693"/>
                </a:lnTo>
                <a:lnTo>
                  <a:pt x="256215" y="67310"/>
                </a:lnTo>
                <a:lnTo>
                  <a:pt x="297195" y="54083"/>
                </a:lnTo>
                <a:lnTo>
                  <a:pt x="339520" y="46152"/>
                </a:lnTo>
                <a:lnTo>
                  <a:pt x="382636" y="43659"/>
                </a:lnTo>
                <a:lnTo>
                  <a:pt x="556279" y="43659"/>
                </a:lnTo>
                <a:lnTo>
                  <a:pt x="532001" y="31189"/>
                </a:lnTo>
                <a:lnTo>
                  <a:pt x="488115" y="15167"/>
                </a:lnTo>
                <a:lnTo>
                  <a:pt x="443309" y="4812"/>
                </a:lnTo>
                <a:lnTo>
                  <a:pt x="398075" y="0"/>
                </a:lnTo>
                <a:close/>
              </a:path>
              <a:path w="760094" h="780414">
                <a:moveTo>
                  <a:pt x="556279" y="43659"/>
                </a:moveTo>
                <a:lnTo>
                  <a:pt x="382636" y="43659"/>
                </a:lnTo>
                <a:lnTo>
                  <a:pt x="425991" y="46744"/>
                </a:lnTo>
                <a:lnTo>
                  <a:pt x="469029" y="55549"/>
                </a:lnTo>
                <a:lnTo>
                  <a:pt x="511198" y="70212"/>
                </a:lnTo>
                <a:lnTo>
                  <a:pt x="551944" y="90876"/>
                </a:lnTo>
                <a:lnTo>
                  <a:pt x="589544" y="116825"/>
                </a:lnTo>
                <a:lnTo>
                  <a:pt x="622550" y="146887"/>
                </a:lnTo>
                <a:lnTo>
                  <a:pt x="650823" y="180508"/>
                </a:lnTo>
                <a:lnTo>
                  <a:pt x="674221" y="217136"/>
                </a:lnTo>
                <a:lnTo>
                  <a:pt x="692604" y="256216"/>
                </a:lnTo>
                <a:lnTo>
                  <a:pt x="705831" y="297195"/>
                </a:lnTo>
                <a:lnTo>
                  <a:pt x="713762" y="339520"/>
                </a:lnTo>
                <a:lnTo>
                  <a:pt x="716255" y="382636"/>
                </a:lnTo>
                <a:lnTo>
                  <a:pt x="713169" y="425991"/>
                </a:lnTo>
                <a:lnTo>
                  <a:pt x="704365" y="469031"/>
                </a:lnTo>
                <a:lnTo>
                  <a:pt x="689702" y="511201"/>
                </a:lnTo>
                <a:lnTo>
                  <a:pt x="669038" y="551949"/>
                </a:lnTo>
                <a:lnTo>
                  <a:pt x="661848" y="572743"/>
                </a:lnTo>
                <a:lnTo>
                  <a:pt x="660718" y="598146"/>
                </a:lnTo>
                <a:lnTo>
                  <a:pt x="663757" y="627387"/>
                </a:lnTo>
                <a:lnTo>
                  <a:pt x="669076" y="659696"/>
                </a:lnTo>
                <a:lnTo>
                  <a:pt x="672500" y="679998"/>
                </a:lnTo>
                <a:lnTo>
                  <a:pt x="675710" y="702746"/>
                </a:lnTo>
                <a:lnTo>
                  <a:pt x="677232" y="723129"/>
                </a:lnTo>
                <a:lnTo>
                  <a:pt x="675591" y="736328"/>
                </a:lnTo>
                <a:lnTo>
                  <a:pt x="719939" y="736328"/>
                </a:lnTo>
                <a:lnTo>
                  <a:pt x="720817" y="715364"/>
                </a:lnTo>
                <a:lnTo>
                  <a:pt x="720791" y="712833"/>
                </a:lnTo>
                <a:lnTo>
                  <a:pt x="717812" y="684384"/>
                </a:lnTo>
                <a:lnTo>
                  <a:pt x="712497" y="652165"/>
                </a:lnTo>
                <a:lnTo>
                  <a:pt x="708797" y="630149"/>
                </a:lnTo>
                <a:lnTo>
                  <a:pt x="705660" y="607117"/>
                </a:lnTo>
                <a:lnTo>
                  <a:pt x="704544" y="587187"/>
                </a:lnTo>
                <a:lnTo>
                  <a:pt x="706909" y="574479"/>
                </a:lnTo>
                <a:lnTo>
                  <a:pt x="728724" y="532006"/>
                </a:lnTo>
                <a:lnTo>
                  <a:pt x="744747" y="488121"/>
                </a:lnTo>
                <a:lnTo>
                  <a:pt x="755102" y="443315"/>
                </a:lnTo>
                <a:lnTo>
                  <a:pt x="759914" y="398081"/>
                </a:lnTo>
                <a:lnTo>
                  <a:pt x="759429" y="361839"/>
                </a:lnTo>
                <a:lnTo>
                  <a:pt x="759310" y="352912"/>
                </a:lnTo>
                <a:lnTo>
                  <a:pt x="753413" y="308300"/>
                </a:lnTo>
                <a:lnTo>
                  <a:pt x="742349" y="264739"/>
                </a:lnTo>
                <a:lnTo>
                  <a:pt x="726244" y="222720"/>
                </a:lnTo>
                <a:lnTo>
                  <a:pt x="705222" y="182736"/>
                </a:lnTo>
                <a:lnTo>
                  <a:pt x="679409" y="145280"/>
                </a:lnTo>
                <a:lnTo>
                  <a:pt x="649053" y="110984"/>
                </a:lnTo>
                <a:lnTo>
                  <a:pt x="613910" y="79922"/>
                </a:lnTo>
                <a:lnTo>
                  <a:pt x="574474" y="53005"/>
                </a:lnTo>
                <a:lnTo>
                  <a:pt x="556279" y="43659"/>
                </a:lnTo>
                <a:close/>
              </a:path>
              <a:path w="760094" h="780414">
                <a:moveTo>
                  <a:pt x="529155" y="686573"/>
                </a:moveTo>
                <a:lnTo>
                  <a:pt x="510834" y="689846"/>
                </a:lnTo>
                <a:lnTo>
                  <a:pt x="460654" y="706450"/>
                </a:lnTo>
                <a:lnTo>
                  <a:pt x="408992" y="714933"/>
                </a:lnTo>
                <a:lnTo>
                  <a:pt x="356870" y="715364"/>
                </a:lnTo>
                <a:lnTo>
                  <a:pt x="614781" y="715364"/>
                </a:lnTo>
                <a:lnTo>
                  <a:pt x="577314" y="699290"/>
                </a:lnTo>
                <a:lnTo>
                  <a:pt x="551010" y="690129"/>
                </a:lnTo>
                <a:lnTo>
                  <a:pt x="529155" y="686573"/>
                </a:lnTo>
                <a:close/>
              </a:path>
            </a:pathLst>
          </a:custGeom>
          <a:solidFill>
            <a:srgbClr val="E953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247300" y="1704639"/>
            <a:ext cx="771207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브로콜리는</a:t>
            </a:r>
            <a:r>
              <a:rPr sz="230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왜</a:t>
            </a:r>
            <a:r>
              <a:rPr sz="2300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사랑받아야</a:t>
            </a:r>
            <a:r>
              <a:rPr sz="230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2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할까요?</a:t>
            </a:r>
            <a:r>
              <a:rPr sz="2300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그</a:t>
            </a:r>
            <a:r>
              <a:rPr sz="2300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이유를</a:t>
            </a:r>
            <a:r>
              <a:rPr sz="230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함께</a:t>
            </a:r>
            <a:r>
              <a:rPr sz="2300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생각해</a:t>
            </a:r>
            <a:r>
              <a:rPr sz="2300" spc="-15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spc="-13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보아요.</a:t>
            </a:r>
            <a:endParaRPr sz="2300" dirty="0">
              <a:latin typeface="맑은 고딕 Semilight"/>
              <a:cs typeface="맑은 고딕 Semilight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497261" y="540004"/>
            <a:ext cx="3697604" cy="523875"/>
          </a:xfrm>
          <a:custGeom>
            <a:avLst/>
            <a:gdLst/>
            <a:ahLst/>
            <a:cxnLst/>
            <a:rect l="l" t="t" r="r" b="b"/>
            <a:pathLst>
              <a:path w="3697604" h="523875">
                <a:moveTo>
                  <a:pt x="3697465" y="0"/>
                </a:moveTo>
                <a:lnTo>
                  <a:pt x="0" y="0"/>
                </a:lnTo>
                <a:lnTo>
                  <a:pt x="161048" y="261886"/>
                </a:lnTo>
                <a:lnTo>
                  <a:pt x="0" y="523786"/>
                </a:lnTo>
                <a:lnTo>
                  <a:pt x="3697465" y="523786"/>
                </a:lnTo>
                <a:lnTo>
                  <a:pt x="3536416" y="261886"/>
                </a:lnTo>
                <a:lnTo>
                  <a:pt x="3697465" y="0"/>
                </a:lnTo>
                <a:close/>
              </a:path>
            </a:pathLst>
          </a:custGeom>
          <a:solidFill>
            <a:srgbClr val="E953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958869" y="590279"/>
            <a:ext cx="277431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185" dirty="0">
                <a:solidFill>
                  <a:srgbClr val="FFFFFF"/>
                </a:solidFill>
                <a:latin typeface="맑은 고딕"/>
                <a:cs typeface="맑은 고딕"/>
              </a:rPr>
              <a:t>그림책</a:t>
            </a:r>
            <a:r>
              <a:rPr sz="2200" b="1" spc="-29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2200" b="1" spc="-185" dirty="0">
                <a:solidFill>
                  <a:srgbClr val="FFFFFF"/>
                </a:solidFill>
                <a:latin typeface="맑은 고딕"/>
                <a:cs typeface="맑은 고딕"/>
              </a:rPr>
              <a:t>깊이</a:t>
            </a:r>
            <a:r>
              <a:rPr sz="2200" b="1" spc="-290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2200" b="1" spc="-185" dirty="0">
                <a:solidFill>
                  <a:srgbClr val="FFFFFF"/>
                </a:solidFill>
                <a:latin typeface="맑은 고딕"/>
                <a:cs typeface="맑은 고딕"/>
              </a:rPr>
              <a:t>이해하기</a:t>
            </a:r>
            <a:r>
              <a:rPr sz="2200" b="1" spc="-285" dirty="0">
                <a:solidFill>
                  <a:srgbClr val="FFFFFF"/>
                </a:solidFill>
                <a:latin typeface="맑은 고딕"/>
                <a:cs typeface="맑은 고딕"/>
              </a:rPr>
              <a:t> </a:t>
            </a:r>
            <a:r>
              <a:rPr sz="2200" b="1" spc="-110" dirty="0">
                <a:solidFill>
                  <a:srgbClr val="FFFFFF"/>
                </a:solidFill>
                <a:latin typeface="맑은 고딕"/>
                <a:cs typeface="맑은 고딕"/>
              </a:rPr>
              <a:t>①</a:t>
            </a:r>
            <a:endParaRPr sz="2200">
              <a:latin typeface="맑은 고딕"/>
              <a:cs typeface="맑은 고딕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9999" y="3966352"/>
            <a:ext cx="4320540" cy="0"/>
          </a:xfrm>
          <a:custGeom>
            <a:avLst/>
            <a:gdLst/>
            <a:ahLst/>
            <a:cxnLst/>
            <a:rect l="l" t="t" r="r" b="b"/>
            <a:pathLst>
              <a:path w="4320540">
                <a:moveTo>
                  <a:pt x="0" y="0"/>
                </a:moveTo>
                <a:lnTo>
                  <a:pt x="4319993" y="0"/>
                </a:lnTo>
              </a:path>
            </a:pathLst>
          </a:custGeom>
          <a:ln w="12700">
            <a:solidFill>
              <a:srgbClr val="C9CA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9999" y="5406350"/>
            <a:ext cx="4320540" cy="0"/>
          </a:xfrm>
          <a:custGeom>
            <a:avLst/>
            <a:gdLst/>
            <a:ahLst/>
            <a:cxnLst/>
            <a:rect l="l" t="t" r="r" b="b"/>
            <a:pathLst>
              <a:path w="4320540">
                <a:moveTo>
                  <a:pt x="0" y="0"/>
                </a:moveTo>
                <a:lnTo>
                  <a:pt x="4319993" y="0"/>
                </a:lnTo>
              </a:path>
            </a:pathLst>
          </a:custGeom>
          <a:ln w="12700">
            <a:solidFill>
              <a:srgbClr val="C9CA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52450" algn="l"/>
                <a:tab pos="4332605" algn="l"/>
              </a:tabLst>
            </a:pPr>
            <a:r>
              <a:rPr spc="-25" dirty="0"/>
              <a:t>1.</a:t>
            </a:r>
            <a:r>
              <a:rPr dirty="0"/>
              <a:t>	</a:t>
            </a:r>
            <a:r>
              <a:rPr u="sng" dirty="0">
                <a:uFill>
                  <a:solidFill>
                    <a:srgbClr val="C9CACA"/>
                  </a:solidFill>
                </a:uFill>
              </a:rPr>
              <a:t>	</a:t>
            </a:r>
          </a:p>
          <a:p>
            <a:pPr>
              <a:lnSpc>
                <a:spcPct val="100000"/>
              </a:lnSpc>
              <a:spcBef>
                <a:spcPts val="1964"/>
              </a:spcBef>
            </a:pPr>
            <a:endParaRPr u="sng" dirty="0">
              <a:uFill>
                <a:solidFill>
                  <a:srgbClr val="C9CACA"/>
                </a:solidFill>
              </a:uFill>
            </a:endParaRPr>
          </a:p>
          <a:p>
            <a:pPr marL="12700">
              <a:lnSpc>
                <a:spcPct val="100000"/>
              </a:lnSpc>
              <a:tabLst>
                <a:tab pos="4332605" algn="l"/>
              </a:tabLst>
            </a:pPr>
            <a:r>
              <a:rPr dirty="0"/>
              <a:t>2. </a:t>
            </a:r>
            <a:r>
              <a:rPr u="sng" dirty="0">
                <a:uFill>
                  <a:solidFill>
                    <a:srgbClr val="C9CACA"/>
                  </a:solidFill>
                </a:uFill>
              </a:rPr>
              <a:t>	</a:t>
            </a:r>
          </a:p>
          <a:p>
            <a:pPr>
              <a:lnSpc>
                <a:spcPct val="100000"/>
              </a:lnSpc>
              <a:spcBef>
                <a:spcPts val="1964"/>
              </a:spcBef>
            </a:pPr>
            <a:endParaRPr u="sng" dirty="0">
              <a:uFill>
                <a:solidFill>
                  <a:srgbClr val="C9CACA"/>
                </a:solidFill>
              </a:uFill>
            </a:endParaRPr>
          </a:p>
          <a:p>
            <a:pPr marL="12700">
              <a:lnSpc>
                <a:spcPct val="100000"/>
              </a:lnSpc>
              <a:tabLst>
                <a:tab pos="4332605" algn="l"/>
              </a:tabLst>
            </a:pPr>
            <a:r>
              <a:rPr dirty="0"/>
              <a:t>3. </a:t>
            </a:r>
            <a:r>
              <a:rPr u="sng" dirty="0">
                <a:uFill>
                  <a:solidFill>
                    <a:srgbClr val="C9CACA"/>
                  </a:solidFill>
                </a:uFill>
              </a:rPr>
              <a:t>	</a:t>
            </a:r>
          </a:p>
        </p:txBody>
      </p:sp>
      <p:sp>
        <p:nvSpPr>
          <p:cNvPr id="12" name="object 12"/>
          <p:cNvSpPr/>
          <p:nvPr/>
        </p:nvSpPr>
        <p:spPr>
          <a:xfrm>
            <a:off x="719999" y="6846348"/>
            <a:ext cx="4320540" cy="0"/>
          </a:xfrm>
          <a:custGeom>
            <a:avLst/>
            <a:gdLst/>
            <a:ahLst/>
            <a:cxnLst/>
            <a:rect l="l" t="t" r="r" b="b"/>
            <a:pathLst>
              <a:path w="4320540">
                <a:moveTo>
                  <a:pt x="0" y="0"/>
                </a:moveTo>
                <a:lnTo>
                  <a:pt x="4319993" y="0"/>
                </a:lnTo>
              </a:path>
            </a:pathLst>
          </a:custGeom>
          <a:ln w="12700">
            <a:solidFill>
              <a:srgbClr val="C9CAC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36006" y="2526004"/>
            <a:ext cx="4895989" cy="454799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9633" y="91493"/>
            <a:ext cx="10646410" cy="7407909"/>
            <a:chOff x="39633" y="91493"/>
            <a:chExt cx="10646410" cy="7407909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633" y="91493"/>
              <a:ext cx="10646271" cy="740751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60400" y="1260512"/>
              <a:ext cx="760095" cy="780415"/>
            </a:xfrm>
            <a:custGeom>
              <a:avLst/>
              <a:gdLst/>
              <a:ahLst/>
              <a:cxnLst/>
              <a:rect l="l" t="t" r="r" b="b"/>
              <a:pathLst>
                <a:path w="760094" h="780414">
                  <a:moveTo>
                    <a:pt x="566318" y="546188"/>
                  </a:moveTo>
                  <a:lnTo>
                    <a:pt x="563346" y="541578"/>
                  </a:lnTo>
                  <a:lnTo>
                    <a:pt x="549541" y="524764"/>
                  </a:lnTo>
                  <a:lnTo>
                    <a:pt x="510654" y="477393"/>
                  </a:lnTo>
                  <a:lnTo>
                    <a:pt x="537248" y="430720"/>
                  </a:lnTo>
                  <a:lnTo>
                    <a:pt x="547306" y="379171"/>
                  </a:lnTo>
                  <a:lnTo>
                    <a:pt x="546925" y="361289"/>
                  </a:lnTo>
                  <a:lnTo>
                    <a:pt x="535457" y="310261"/>
                  </a:lnTo>
                  <a:lnTo>
                    <a:pt x="519747" y="279831"/>
                  </a:lnTo>
                  <a:lnTo>
                    <a:pt x="510336" y="266687"/>
                  </a:lnTo>
                  <a:lnTo>
                    <a:pt x="499656" y="254381"/>
                  </a:lnTo>
                  <a:lnTo>
                    <a:pt x="488022" y="243357"/>
                  </a:lnTo>
                  <a:lnTo>
                    <a:pt x="475449" y="233616"/>
                  </a:lnTo>
                  <a:lnTo>
                    <a:pt x="469569" y="229946"/>
                  </a:lnTo>
                  <a:lnTo>
                    <a:pt x="469569" y="375323"/>
                  </a:lnTo>
                  <a:lnTo>
                    <a:pt x="467614" y="393065"/>
                  </a:lnTo>
                  <a:lnTo>
                    <a:pt x="441350" y="440334"/>
                  </a:lnTo>
                  <a:lnTo>
                    <a:pt x="393915" y="464261"/>
                  </a:lnTo>
                  <a:lnTo>
                    <a:pt x="375348" y="465810"/>
                  </a:lnTo>
                  <a:lnTo>
                    <a:pt x="357784" y="463740"/>
                  </a:lnTo>
                  <a:lnTo>
                    <a:pt x="311962" y="436638"/>
                  </a:lnTo>
                  <a:lnTo>
                    <a:pt x="288683" y="388404"/>
                  </a:lnTo>
                  <a:lnTo>
                    <a:pt x="287070" y="369963"/>
                  </a:lnTo>
                  <a:lnTo>
                    <a:pt x="288912" y="352310"/>
                  </a:lnTo>
                  <a:lnTo>
                    <a:pt x="314401" y="305257"/>
                  </a:lnTo>
                  <a:lnTo>
                    <a:pt x="361657" y="281368"/>
                  </a:lnTo>
                  <a:lnTo>
                    <a:pt x="380161" y="279831"/>
                  </a:lnTo>
                  <a:lnTo>
                    <a:pt x="397802" y="281927"/>
                  </a:lnTo>
                  <a:lnTo>
                    <a:pt x="444398" y="309118"/>
                  </a:lnTo>
                  <a:lnTo>
                    <a:pt x="467995" y="356781"/>
                  </a:lnTo>
                  <a:lnTo>
                    <a:pt x="469569" y="375323"/>
                  </a:lnTo>
                  <a:lnTo>
                    <a:pt x="469569" y="229946"/>
                  </a:lnTo>
                  <a:lnTo>
                    <a:pt x="432295" y="212331"/>
                  </a:lnTo>
                  <a:lnTo>
                    <a:pt x="382638" y="203784"/>
                  </a:lnTo>
                  <a:lnTo>
                    <a:pt x="365633" y="204279"/>
                  </a:lnTo>
                  <a:lnTo>
                    <a:pt x="326097" y="211836"/>
                  </a:lnTo>
                  <a:lnTo>
                    <a:pt x="285927" y="230263"/>
                  </a:lnTo>
                  <a:lnTo>
                    <a:pt x="252234" y="258495"/>
                  </a:lnTo>
                  <a:lnTo>
                    <a:pt x="227660" y="293814"/>
                  </a:lnTo>
                  <a:lnTo>
                    <a:pt x="212864" y="335178"/>
                  </a:lnTo>
                  <a:lnTo>
                    <a:pt x="209397" y="379171"/>
                  </a:lnTo>
                  <a:lnTo>
                    <a:pt x="212013" y="401929"/>
                  </a:lnTo>
                  <a:lnTo>
                    <a:pt x="225272" y="445338"/>
                  </a:lnTo>
                  <a:lnTo>
                    <a:pt x="248691" y="482650"/>
                  </a:lnTo>
                  <a:lnTo>
                    <a:pt x="280504" y="512127"/>
                  </a:lnTo>
                  <a:lnTo>
                    <a:pt x="318998" y="532003"/>
                  </a:lnTo>
                  <a:lnTo>
                    <a:pt x="361950" y="541261"/>
                  </a:lnTo>
                  <a:lnTo>
                    <a:pt x="384225" y="541540"/>
                  </a:lnTo>
                  <a:lnTo>
                    <a:pt x="407073" y="538911"/>
                  </a:lnTo>
                  <a:lnTo>
                    <a:pt x="416712" y="536803"/>
                  </a:lnTo>
                  <a:lnTo>
                    <a:pt x="427151" y="533730"/>
                  </a:lnTo>
                  <a:lnTo>
                    <a:pt x="438378" y="529717"/>
                  </a:lnTo>
                  <a:lnTo>
                    <a:pt x="450392" y="524764"/>
                  </a:lnTo>
                  <a:lnTo>
                    <a:pt x="503682" y="589546"/>
                  </a:lnTo>
                  <a:lnTo>
                    <a:pt x="505548" y="592162"/>
                  </a:lnTo>
                  <a:lnTo>
                    <a:pt x="507809" y="593229"/>
                  </a:lnTo>
                  <a:lnTo>
                    <a:pt x="511873" y="592518"/>
                  </a:lnTo>
                  <a:lnTo>
                    <a:pt x="514057" y="591273"/>
                  </a:lnTo>
                  <a:lnTo>
                    <a:pt x="517067" y="589038"/>
                  </a:lnTo>
                  <a:lnTo>
                    <a:pt x="563130" y="553478"/>
                  </a:lnTo>
                  <a:lnTo>
                    <a:pt x="566254" y="550151"/>
                  </a:lnTo>
                  <a:lnTo>
                    <a:pt x="566318" y="546188"/>
                  </a:lnTo>
                  <a:close/>
                </a:path>
                <a:path w="760094" h="780414">
                  <a:moveTo>
                    <a:pt x="759904" y="398081"/>
                  </a:moveTo>
                  <a:lnTo>
                    <a:pt x="759421" y="361848"/>
                  </a:lnTo>
                  <a:lnTo>
                    <a:pt x="759307" y="352920"/>
                  </a:lnTo>
                  <a:lnTo>
                    <a:pt x="753414" y="308305"/>
                  </a:lnTo>
                  <a:lnTo>
                    <a:pt x="742340" y="264744"/>
                  </a:lnTo>
                  <a:lnTo>
                    <a:pt x="726236" y="222719"/>
                  </a:lnTo>
                  <a:lnTo>
                    <a:pt x="716254" y="203733"/>
                  </a:lnTo>
                  <a:lnTo>
                    <a:pt x="716254" y="382638"/>
                  </a:lnTo>
                  <a:lnTo>
                    <a:pt x="713168" y="425996"/>
                  </a:lnTo>
                  <a:lnTo>
                    <a:pt x="704354" y="469036"/>
                  </a:lnTo>
                  <a:lnTo>
                    <a:pt x="689698" y="511200"/>
                  </a:lnTo>
                  <a:lnTo>
                    <a:pt x="669036" y="551954"/>
                  </a:lnTo>
                  <a:lnTo>
                    <a:pt x="661847" y="572744"/>
                  </a:lnTo>
                  <a:lnTo>
                    <a:pt x="660717" y="598144"/>
                  </a:lnTo>
                  <a:lnTo>
                    <a:pt x="663752" y="627392"/>
                  </a:lnTo>
                  <a:lnTo>
                    <a:pt x="669074" y="659701"/>
                  </a:lnTo>
                  <a:lnTo>
                    <a:pt x="672490" y="679996"/>
                  </a:lnTo>
                  <a:lnTo>
                    <a:pt x="675703" y="702754"/>
                  </a:lnTo>
                  <a:lnTo>
                    <a:pt x="677227" y="723138"/>
                  </a:lnTo>
                  <a:lnTo>
                    <a:pt x="675589" y="736333"/>
                  </a:lnTo>
                  <a:lnTo>
                    <a:pt x="663067" y="734225"/>
                  </a:lnTo>
                  <a:lnTo>
                    <a:pt x="652856" y="730745"/>
                  </a:lnTo>
                  <a:lnTo>
                    <a:pt x="645579" y="728256"/>
                  </a:lnTo>
                  <a:lnTo>
                    <a:pt x="626440" y="720458"/>
                  </a:lnTo>
                  <a:lnTo>
                    <a:pt x="614781" y="715365"/>
                  </a:lnTo>
                  <a:lnTo>
                    <a:pt x="577303" y="699300"/>
                  </a:lnTo>
                  <a:lnTo>
                    <a:pt x="551002" y="690130"/>
                  </a:lnTo>
                  <a:lnTo>
                    <a:pt x="529145" y="686574"/>
                  </a:lnTo>
                  <a:lnTo>
                    <a:pt x="510832" y="689851"/>
                  </a:lnTo>
                  <a:lnTo>
                    <a:pt x="460654" y="706450"/>
                  </a:lnTo>
                  <a:lnTo>
                    <a:pt x="408990" y="714933"/>
                  </a:lnTo>
                  <a:lnTo>
                    <a:pt x="356870" y="715365"/>
                  </a:lnTo>
                  <a:lnTo>
                    <a:pt x="305308" y="707821"/>
                  </a:lnTo>
                  <a:lnTo>
                    <a:pt x="255333" y="692353"/>
                  </a:lnTo>
                  <a:lnTo>
                    <a:pt x="207962" y="669048"/>
                  </a:lnTo>
                  <a:lnTo>
                    <a:pt x="170357" y="643102"/>
                  </a:lnTo>
                  <a:lnTo>
                    <a:pt x="137350" y="613041"/>
                  </a:lnTo>
                  <a:lnTo>
                    <a:pt x="109080" y="579412"/>
                  </a:lnTo>
                  <a:lnTo>
                    <a:pt x="85686" y="542785"/>
                  </a:lnTo>
                  <a:lnTo>
                    <a:pt x="67297" y="503707"/>
                  </a:lnTo>
                  <a:lnTo>
                    <a:pt x="54076" y="462724"/>
                  </a:lnTo>
                  <a:lnTo>
                    <a:pt x="46151" y="420395"/>
                  </a:lnTo>
                  <a:lnTo>
                    <a:pt x="43649" y="377278"/>
                  </a:lnTo>
                  <a:lnTo>
                    <a:pt x="46736" y="333921"/>
                  </a:lnTo>
                  <a:lnTo>
                    <a:pt x="55537" y="290893"/>
                  </a:lnTo>
                  <a:lnTo>
                    <a:pt x="70205" y="248716"/>
                  </a:lnTo>
                  <a:lnTo>
                    <a:pt x="90868" y="207975"/>
                  </a:lnTo>
                  <a:lnTo>
                    <a:pt x="116814" y="170370"/>
                  </a:lnTo>
                  <a:lnTo>
                    <a:pt x="146875" y="137363"/>
                  </a:lnTo>
                  <a:lnTo>
                    <a:pt x="180505" y="109093"/>
                  </a:lnTo>
                  <a:lnTo>
                    <a:pt x="217131" y="85699"/>
                  </a:lnTo>
                  <a:lnTo>
                    <a:pt x="256209" y="67310"/>
                  </a:lnTo>
                  <a:lnTo>
                    <a:pt x="297192" y="54089"/>
                  </a:lnTo>
                  <a:lnTo>
                    <a:pt x="339509" y="46151"/>
                  </a:lnTo>
                  <a:lnTo>
                    <a:pt x="382638" y="43662"/>
                  </a:lnTo>
                  <a:lnTo>
                    <a:pt x="425983" y="46748"/>
                  </a:lnTo>
                  <a:lnTo>
                    <a:pt x="469023" y="55549"/>
                  </a:lnTo>
                  <a:lnTo>
                    <a:pt x="511187" y="70218"/>
                  </a:lnTo>
                  <a:lnTo>
                    <a:pt x="551942" y="90881"/>
                  </a:lnTo>
                  <a:lnTo>
                    <a:pt x="589534" y="116827"/>
                  </a:lnTo>
                  <a:lnTo>
                    <a:pt x="622541" y="146888"/>
                  </a:lnTo>
                  <a:lnTo>
                    <a:pt x="650824" y="180517"/>
                  </a:lnTo>
                  <a:lnTo>
                    <a:pt x="674217" y="217144"/>
                  </a:lnTo>
                  <a:lnTo>
                    <a:pt x="692594" y="256222"/>
                  </a:lnTo>
                  <a:lnTo>
                    <a:pt x="705827" y="297205"/>
                  </a:lnTo>
                  <a:lnTo>
                    <a:pt x="713752" y="339521"/>
                  </a:lnTo>
                  <a:lnTo>
                    <a:pt x="716254" y="382638"/>
                  </a:lnTo>
                  <a:lnTo>
                    <a:pt x="716254" y="203733"/>
                  </a:lnTo>
                  <a:lnTo>
                    <a:pt x="705218" y="182740"/>
                  </a:lnTo>
                  <a:lnTo>
                    <a:pt x="679399" y="145288"/>
                  </a:lnTo>
                  <a:lnTo>
                    <a:pt x="649046" y="110985"/>
                  </a:lnTo>
                  <a:lnTo>
                    <a:pt x="648931" y="110845"/>
                  </a:lnTo>
                  <a:lnTo>
                    <a:pt x="613905" y="79921"/>
                  </a:lnTo>
                  <a:lnTo>
                    <a:pt x="574471" y="53009"/>
                  </a:lnTo>
                  <a:lnTo>
                    <a:pt x="531990" y="31191"/>
                  </a:lnTo>
                  <a:lnTo>
                    <a:pt x="488111" y="15176"/>
                  </a:lnTo>
                  <a:lnTo>
                    <a:pt x="443306" y="4813"/>
                  </a:lnTo>
                  <a:lnTo>
                    <a:pt x="398068" y="0"/>
                  </a:lnTo>
                  <a:lnTo>
                    <a:pt x="352907" y="609"/>
                  </a:lnTo>
                  <a:lnTo>
                    <a:pt x="308292" y="6502"/>
                  </a:lnTo>
                  <a:lnTo>
                    <a:pt x="264731" y="17564"/>
                  </a:lnTo>
                  <a:lnTo>
                    <a:pt x="222707" y="33667"/>
                  </a:lnTo>
                  <a:lnTo>
                    <a:pt x="182727" y="54698"/>
                  </a:lnTo>
                  <a:lnTo>
                    <a:pt x="145275" y="80505"/>
                  </a:lnTo>
                  <a:lnTo>
                    <a:pt x="110832" y="110985"/>
                  </a:lnTo>
                  <a:lnTo>
                    <a:pt x="79908" y="146011"/>
                  </a:lnTo>
                  <a:lnTo>
                    <a:pt x="52997" y="185445"/>
                  </a:lnTo>
                  <a:lnTo>
                    <a:pt x="31178" y="227914"/>
                  </a:lnTo>
                  <a:lnTo>
                    <a:pt x="15163" y="271805"/>
                  </a:lnTo>
                  <a:lnTo>
                    <a:pt x="4813" y="316611"/>
                  </a:lnTo>
                  <a:lnTo>
                    <a:pt x="0" y="361848"/>
                  </a:lnTo>
                  <a:lnTo>
                    <a:pt x="482" y="398081"/>
                  </a:lnTo>
                  <a:lnTo>
                    <a:pt x="596" y="407009"/>
                  </a:lnTo>
                  <a:lnTo>
                    <a:pt x="6489" y="451624"/>
                  </a:lnTo>
                  <a:lnTo>
                    <a:pt x="17564" y="495185"/>
                  </a:lnTo>
                  <a:lnTo>
                    <a:pt x="33667" y="537197"/>
                  </a:lnTo>
                  <a:lnTo>
                    <a:pt x="54686" y="577189"/>
                  </a:lnTo>
                  <a:lnTo>
                    <a:pt x="80492" y="614641"/>
                  </a:lnTo>
                  <a:lnTo>
                    <a:pt x="110972" y="649084"/>
                  </a:lnTo>
                  <a:lnTo>
                    <a:pt x="145999" y="679996"/>
                  </a:lnTo>
                  <a:lnTo>
                    <a:pt x="185432" y="706920"/>
                  </a:lnTo>
                  <a:lnTo>
                    <a:pt x="231140" y="730059"/>
                  </a:lnTo>
                  <a:lnTo>
                    <a:pt x="279120" y="746683"/>
                  </a:lnTo>
                  <a:lnTo>
                    <a:pt x="328625" y="756767"/>
                  </a:lnTo>
                  <a:lnTo>
                    <a:pt x="378917" y="760260"/>
                  </a:lnTo>
                  <a:lnTo>
                    <a:pt x="429260" y="757123"/>
                  </a:lnTo>
                  <a:lnTo>
                    <a:pt x="478891" y="747293"/>
                  </a:lnTo>
                  <a:lnTo>
                    <a:pt x="527088" y="730745"/>
                  </a:lnTo>
                  <a:lnTo>
                    <a:pt x="538264" y="732256"/>
                  </a:lnTo>
                  <a:lnTo>
                    <a:pt x="555053" y="737920"/>
                  </a:lnTo>
                  <a:lnTo>
                    <a:pt x="573887" y="745591"/>
                  </a:lnTo>
                  <a:lnTo>
                    <a:pt x="624890" y="767549"/>
                  </a:lnTo>
                  <a:lnTo>
                    <a:pt x="655358" y="777608"/>
                  </a:lnTo>
                  <a:lnTo>
                    <a:pt x="702970" y="771410"/>
                  </a:lnTo>
                  <a:lnTo>
                    <a:pt x="712584" y="760260"/>
                  </a:lnTo>
                  <a:lnTo>
                    <a:pt x="712698" y="760069"/>
                  </a:lnTo>
                  <a:lnTo>
                    <a:pt x="719810" y="739279"/>
                  </a:lnTo>
                  <a:lnTo>
                    <a:pt x="719937" y="736333"/>
                  </a:lnTo>
                  <a:lnTo>
                    <a:pt x="720813" y="715365"/>
                  </a:lnTo>
                  <a:lnTo>
                    <a:pt x="720788" y="712838"/>
                  </a:lnTo>
                  <a:lnTo>
                    <a:pt x="717804" y="684390"/>
                  </a:lnTo>
                  <a:lnTo>
                    <a:pt x="712495" y="652170"/>
                  </a:lnTo>
                  <a:lnTo>
                    <a:pt x="708787" y="630148"/>
                  </a:lnTo>
                  <a:lnTo>
                    <a:pt x="705650" y="607123"/>
                  </a:lnTo>
                  <a:lnTo>
                    <a:pt x="704545" y="587197"/>
                  </a:lnTo>
                  <a:lnTo>
                    <a:pt x="706907" y="574484"/>
                  </a:lnTo>
                  <a:lnTo>
                    <a:pt x="728726" y="532015"/>
                  </a:lnTo>
                  <a:lnTo>
                    <a:pt x="744740" y="488124"/>
                  </a:lnTo>
                  <a:lnTo>
                    <a:pt x="755091" y="443318"/>
                  </a:lnTo>
                  <a:lnTo>
                    <a:pt x="759904" y="398081"/>
                  </a:lnTo>
                  <a:close/>
                </a:path>
              </a:pathLst>
            </a:custGeom>
            <a:solidFill>
              <a:srgbClr val="E953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247300" y="1704639"/>
            <a:ext cx="3768725" cy="375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브로콜리에게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편지를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90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써</a:t>
            </a:r>
            <a:r>
              <a:rPr sz="2300" b="1" spc="-14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 </a:t>
            </a:r>
            <a:r>
              <a:rPr sz="2300" b="1" spc="-135" dirty="0">
                <a:solidFill>
                  <a:srgbClr val="221815"/>
                </a:solidFill>
                <a:latin typeface="맑은 고딕 Semilight"/>
                <a:cs typeface="맑은 고딕 Semilight"/>
              </a:rPr>
              <a:t>보아요.</a:t>
            </a:r>
            <a:endParaRPr sz="2300" b="1" dirty="0">
              <a:latin typeface="맑은 고딕 Semilight"/>
              <a:cs typeface="맑은 고딕 Semiligh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497261" y="540004"/>
            <a:ext cx="3697604" cy="523875"/>
          </a:xfrm>
          <a:custGeom>
            <a:avLst/>
            <a:gdLst/>
            <a:ahLst/>
            <a:cxnLst/>
            <a:rect l="l" t="t" r="r" b="b"/>
            <a:pathLst>
              <a:path w="3697604" h="523875">
                <a:moveTo>
                  <a:pt x="3697465" y="0"/>
                </a:moveTo>
                <a:lnTo>
                  <a:pt x="0" y="0"/>
                </a:lnTo>
                <a:lnTo>
                  <a:pt x="161048" y="261886"/>
                </a:lnTo>
                <a:lnTo>
                  <a:pt x="0" y="523786"/>
                </a:lnTo>
                <a:lnTo>
                  <a:pt x="3697465" y="523786"/>
                </a:lnTo>
                <a:lnTo>
                  <a:pt x="3536416" y="261886"/>
                </a:lnTo>
                <a:lnTo>
                  <a:pt x="3697465" y="0"/>
                </a:lnTo>
                <a:close/>
              </a:path>
            </a:pathLst>
          </a:custGeom>
          <a:solidFill>
            <a:srgbClr val="E9537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958869" y="590279"/>
            <a:ext cx="2774315" cy="361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85" dirty="0">
                <a:solidFill>
                  <a:srgbClr val="FFFFFF"/>
                </a:solidFill>
              </a:rPr>
              <a:t>그림책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깊이</a:t>
            </a:r>
            <a:r>
              <a:rPr sz="2200" spc="-290" dirty="0">
                <a:solidFill>
                  <a:srgbClr val="FFFFFF"/>
                </a:solidFill>
              </a:rPr>
              <a:t> </a:t>
            </a:r>
            <a:r>
              <a:rPr sz="2200" spc="-185" dirty="0">
                <a:solidFill>
                  <a:srgbClr val="FFFFFF"/>
                </a:solidFill>
              </a:rPr>
              <a:t>이해하기</a:t>
            </a:r>
            <a:r>
              <a:rPr sz="2200" spc="-285" dirty="0">
                <a:solidFill>
                  <a:srgbClr val="FFFFFF"/>
                </a:solidFill>
              </a:rPr>
              <a:t> </a:t>
            </a:r>
            <a:r>
              <a:rPr sz="2200" spc="-110" dirty="0">
                <a:solidFill>
                  <a:srgbClr val="FFFFFF"/>
                </a:solidFill>
              </a:rPr>
              <a:t>②</a:t>
            </a:r>
            <a:endParaRPr sz="2200"/>
          </a:p>
        </p:txBody>
      </p:sp>
      <p:grpSp>
        <p:nvGrpSpPr>
          <p:cNvPr id="8" name="object 8"/>
          <p:cNvGrpSpPr/>
          <p:nvPr/>
        </p:nvGrpSpPr>
        <p:grpSpPr>
          <a:xfrm>
            <a:off x="360000" y="2460003"/>
            <a:ext cx="9972040" cy="4740275"/>
            <a:chOff x="360000" y="2460003"/>
            <a:chExt cx="9972040" cy="4740275"/>
          </a:xfrm>
        </p:grpSpPr>
        <p:sp>
          <p:nvSpPr>
            <p:cNvPr id="9" name="object 9"/>
            <p:cNvSpPr/>
            <p:nvPr/>
          </p:nvSpPr>
          <p:spPr>
            <a:xfrm>
              <a:off x="360000" y="2460003"/>
              <a:ext cx="9972040" cy="4740275"/>
            </a:xfrm>
            <a:custGeom>
              <a:avLst/>
              <a:gdLst/>
              <a:ahLst/>
              <a:cxnLst/>
              <a:rect l="l" t="t" r="r" b="b"/>
              <a:pathLst>
                <a:path w="9972040" h="4740275">
                  <a:moveTo>
                    <a:pt x="9972001" y="0"/>
                  </a:moveTo>
                  <a:lnTo>
                    <a:pt x="0" y="0"/>
                  </a:lnTo>
                  <a:lnTo>
                    <a:pt x="0" y="314718"/>
                  </a:lnTo>
                  <a:lnTo>
                    <a:pt x="114528" y="314718"/>
                  </a:lnTo>
                  <a:lnTo>
                    <a:pt x="128284" y="291264"/>
                  </a:lnTo>
                  <a:lnTo>
                    <a:pt x="147707" y="272926"/>
                  </a:lnTo>
                  <a:lnTo>
                    <a:pt x="171578" y="260983"/>
                  </a:lnTo>
                  <a:lnTo>
                    <a:pt x="198678" y="256717"/>
                  </a:lnTo>
                  <a:lnTo>
                    <a:pt x="234330" y="264247"/>
                  </a:lnTo>
                  <a:lnTo>
                    <a:pt x="263444" y="284783"/>
                  </a:lnTo>
                  <a:lnTo>
                    <a:pt x="283073" y="315241"/>
                  </a:lnTo>
                  <a:lnTo>
                    <a:pt x="290271" y="352539"/>
                  </a:lnTo>
                  <a:lnTo>
                    <a:pt x="283073" y="389844"/>
                  </a:lnTo>
                  <a:lnTo>
                    <a:pt x="263444" y="420306"/>
                  </a:lnTo>
                  <a:lnTo>
                    <a:pt x="234330" y="440843"/>
                  </a:lnTo>
                  <a:lnTo>
                    <a:pt x="198678" y="448373"/>
                  </a:lnTo>
                  <a:lnTo>
                    <a:pt x="171578" y="444106"/>
                  </a:lnTo>
                  <a:lnTo>
                    <a:pt x="147707" y="432160"/>
                  </a:lnTo>
                  <a:lnTo>
                    <a:pt x="128284" y="413820"/>
                  </a:lnTo>
                  <a:lnTo>
                    <a:pt x="114528" y="390372"/>
                  </a:lnTo>
                  <a:lnTo>
                    <a:pt x="0" y="390372"/>
                  </a:lnTo>
                  <a:lnTo>
                    <a:pt x="0" y="718210"/>
                  </a:lnTo>
                  <a:lnTo>
                    <a:pt x="114528" y="718210"/>
                  </a:lnTo>
                  <a:lnTo>
                    <a:pt x="128284" y="694754"/>
                  </a:lnTo>
                  <a:lnTo>
                    <a:pt x="147707" y="676411"/>
                  </a:lnTo>
                  <a:lnTo>
                    <a:pt x="171578" y="664464"/>
                  </a:lnTo>
                  <a:lnTo>
                    <a:pt x="198678" y="660196"/>
                  </a:lnTo>
                  <a:lnTo>
                    <a:pt x="234330" y="667728"/>
                  </a:lnTo>
                  <a:lnTo>
                    <a:pt x="263444" y="688268"/>
                  </a:lnTo>
                  <a:lnTo>
                    <a:pt x="283073" y="718730"/>
                  </a:lnTo>
                  <a:lnTo>
                    <a:pt x="290271" y="756031"/>
                  </a:lnTo>
                  <a:lnTo>
                    <a:pt x="283073" y="793336"/>
                  </a:lnTo>
                  <a:lnTo>
                    <a:pt x="263444" y="823798"/>
                  </a:lnTo>
                  <a:lnTo>
                    <a:pt x="234330" y="844334"/>
                  </a:lnTo>
                  <a:lnTo>
                    <a:pt x="198678" y="851865"/>
                  </a:lnTo>
                  <a:lnTo>
                    <a:pt x="171578" y="847597"/>
                  </a:lnTo>
                  <a:lnTo>
                    <a:pt x="147707" y="835652"/>
                  </a:lnTo>
                  <a:lnTo>
                    <a:pt x="128284" y="817312"/>
                  </a:lnTo>
                  <a:lnTo>
                    <a:pt x="114528" y="793864"/>
                  </a:lnTo>
                  <a:lnTo>
                    <a:pt x="0" y="793864"/>
                  </a:lnTo>
                  <a:lnTo>
                    <a:pt x="0" y="1121702"/>
                  </a:lnTo>
                  <a:lnTo>
                    <a:pt x="114528" y="1121702"/>
                  </a:lnTo>
                  <a:lnTo>
                    <a:pt x="128284" y="1098248"/>
                  </a:lnTo>
                  <a:lnTo>
                    <a:pt x="147707" y="1079909"/>
                  </a:lnTo>
                  <a:lnTo>
                    <a:pt x="171578" y="1067966"/>
                  </a:lnTo>
                  <a:lnTo>
                    <a:pt x="198678" y="1063701"/>
                  </a:lnTo>
                  <a:lnTo>
                    <a:pt x="234330" y="1071231"/>
                  </a:lnTo>
                  <a:lnTo>
                    <a:pt x="263444" y="1091766"/>
                  </a:lnTo>
                  <a:lnTo>
                    <a:pt x="283073" y="1122224"/>
                  </a:lnTo>
                  <a:lnTo>
                    <a:pt x="290271" y="1159522"/>
                  </a:lnTo>
                  <a:lnTo>
                    <a:pt x="283073" y="1196828"/>
                  </a:lnTo>
                  <a:lnTo>
                    <a:pt x="263444" y="1227289"/>
                  </a:lnTo>
                  <a:lnTo>
                    <a:pt x="234330" y="1247826"/>
                  </a:lnTo>
                  <a:lnTo>
                    <a:pt x="198678" y="1255356"/>
                  </a:lnTo>
                  <a:lnTo>
                    <a:pt x="171578" y="1251089"/>
                  </a:lnTo>
                  <a:lnTo>
                    <a:pt x="147707" y="1239143"/>
                  </a:lnTo>
                  <a:lnTo>
                    <a:pt x="128284" y="1220804"/>
                  </a:lnTo>
                  <a:lnTo>
                    <a:pt x="114528" y="1197356"/>
                  </a:lnTo>
                  <a:lnTo>
                    <a:pt x="0" y="1197356"/>
                  </a:lnTo>
                  <a:lnTo>
                    <a:pt x="0" y="1525193"/>
                  </a:lnTo>
                  <a:lnTo>
                    <a:pt x="114528" y="1525193"/>
                  </a:lnTo>
                  <a:lnTo>
                    <a:pt x="128284" y="1501740"/>
                  </a:lnTo>
                  <a:lnTo>
                    <a:pt x="147707" y="1483401"/>
                  </a:lnTo>
                  <a:lnTo>
                    <a:pt x="171578" y="1471458"/>
                  </a:lnTo>
                  <a:lnTo>
                    <a:pt x="198678" y="1467192"/>
                  </a:lnTo>
                  <a:lnTo>
                    <a:pt x="234330" y="1474723"/>
                  </a:lnTo>
                  <a:lnTo>
                    <a:pt x="263444" y="1495258"/>
                  </a:lnTo>
                  <a:lnTo>
                    <a:pt x="283073" y="1525716"/>
                  </a:lnTo>
                  <a:lnTo>
                    <a:pt x="290271" y="1563014"/>
                  </a:lnTo>
                  <a:lnTo>
                    <a:pt x="283073" y="1600319"/>
                  </a:lnTo>
                  <a:lnTo>
                    <a:pt x="263444" y="1630781"/>
                  </a:lnTo>
                  <a:lnTo>
                    <a:pt x="234330" y="1651318"/>
                  </a:lnTo>
                  <a:lnTo>
                    <a:pt x="198678" y="1658848"/>
                  </a:lnTo>
                  <a:lnTo>
                    <a:pt x="171578" y="1654581"/>
                  </a:lnTo>
                  <a:lnTo>
                    <a:pt x="147707" y="1642635"/>
                  </a:lnTo>
                  <a:lnTo>
                    <a:pt x="128284" y="1624296"/>
                  </a:lnTo>
                  <a:lnTo>
                    <a:pt x="114528" y="1600847"/>
                  </a:lnTo>
                  <a:lnTo>
                    <a:pt x="0" y="1600847"/>
                  </a:lnTo>
                  <a:lnTo>
                    <a:pt x="0" y="1928685"/>
                  </a:lnTo>
                  <a:lnTo>
                    <a:pt x="114528" y="1928685"/>
                  </a:lnTo>
                  <a:lnTo>
                    <a:pt x="128284" y="1905231"/>
                  </a:lnTo>
                  <a:lnTo>
                    <a:pt x="147707" y="1886892"/>
                  </a:lnTo>
                  <a:lnTo>
                    <a:pt x="171578" y="1874950"/>
                  </a:lnTo>
                  <a:lnTo>
                    <a:pt x="198678" y="1870684"/>
                  </a:lnTo>
                  <a:lnTo>
                    <a:pt x="234330" y="1878214"/>
                  </a:lnTo>
                  <a:lnTo>
                    <a:pt x="263444" y="1898750"/>
                  </a:lnTo>
                  <a:lnTo>
                    <a:pt x="283073" y="1929207"/>
                  </a:lnTo>
                  <a:lnTo>
                    <a:pt x="290271" y="1966506"/>
                  </a:lnTo>
                  <a:lnTo>
                    <a:pt x="283073" y="2003811"/>
                  </a:lnTo>
                  <a:lnTo>
                    <a:pt x="263444" y="2034273"/>
                  </a:lnTo>
                  <a:lnTo>
                    <a:pt x="234330" y="2054809"/>
                  </a:lnTo>
                  <a:lnTo>
                    <a:pt x="198678" y="2062340"/>
                  </a:lnTo>
                  <a:lnTo>
                    <a:pt x="171578" y="2058072"/>
                  </a:lnTo>
                  <a:lnTo>
                    <a:pt x="147707" y="2046127"/>
                  </a:lnTo>
                  <a:lnTo>
                    <a:pt x="128284" y="2027787"/>
                  </a:lnTo>
                  <a:lnTo>
                    <a:pt x="114528" y="2004339"/>
                  </a:lnTo>
                  <a:lnTo>
                    <a:pt x="0" y="2004339"/>
                  </a:lnTo>
                  <a:lnTo>
                    <a:pt x="0" y="2332177"/>
                  </a:lnTo>
                  <a:lnTo>
                    <a:pt x="114528" y="2332177"/>
                  </a:lnTo>
                  <a:lnTo>
                    <a:pt x="128284" y="2308723"/>
                  </a:lnTo>
                  <a:lnTo>
                    <a:pt x="147707" y="2290384"/>
                  </a:lnTo>
                  <a:lnTo>
                    <a:pt x="171578" y="2278441"/>
                  </a:lnTo>
                  <a:lnTo>
                    <a:pt x="198678" y="2274176"/>
                  </a:lnTo>
                  <a:lnTo>
                    <a:pt x="234330" y="2281706"/>
                  </a:lnTo>
                  <a:lnTo>
                    <a:pt x="263444" y="2302241"/>
                  </a:lnTo>
                  <a:lnTo>
                    <a:pt x="283073" y="2332699"/>
                  </a:lnTo>
                  <a:lnTo>
                    <a:pt x="290271" y="2369997"/>
                  </a:lnTo>
                  <a:lnTo>
                    <a:pt x="283073" y="2407303"/>
                  </a:lnTo>
                  <a:lnTo>
                    <a:pt x="263444" y="2437765"/>
                  </a:lnTo>
                  <a:lnTo>
                    <a:pt x="234330" y="2458301"/>
                  </a:lnTo>
                  <a:lnTo>
                    <a:pt x="198678" y="2465832"/>
                  </a:lnTo>
                  <a:lnTo>
                    <a:pt x="171578" y="2461564"/>
                  </a:lnTo>
                  <a:lnTo>
                    <a:pt x="147707" y="2449618"/>
                  </a:lnTo>
                  <a:lnTo>
                    <a:pt x="128284" y="2431279"/>
                  </a:lnTo>
                  <a:lnTo>
                    <a:pt x="114528" y="2407831"/>
                  </a:lnTo>
                  <a:lnTo>
                    <a:pt x="0" y="2407831"/>
                  </a:lnTo>
                  <a:lnTo>
                    <a:pt x="0" y="2735668"/>
                  </a:lnTo>
                  <a:lnTo>
                    <a:pt x="114528" y="2735668"/>
                  </a:lnTo>
                  <a:lnTo>
                    <a:pt x="128284" y="2712215"/>
                  </a:lnTo>
                  <a:lnTo>
                    <a:pt x="147707" y="2693876"/>
                  </a:lnTo>
                  <a:lnTo>
                    <a:pt x="171578" y="2681933"/>
                  </a:lnTo>
                  <a:lnTo>
                    <a:pt x="198678" y="2677668"/>
                  </a:lnTo>
                  <a:lnTo>
                    <a:pt x="234330" y="2685198"/>
                  </a:lnTo>
                  <a:lnTo>
                    <a:pt x="263444" y="2705733"/>
                  </a:lnTo>
                  <a:lnTo>
                    <a:pt x="283073" y="2736191"/>
                  </a:lnTo>
                  <a:lnTo>
                    <a:pt x="290271" y="2773489"/>
                  </a:lnTo>
                  <a:lnTo>
                    <a:pt x="283073" y="2810794"/>
                  </a:lnTo>
                  <a:lnTo>
                    <a:pt x="263444" y="2841256"/>
                  </a:lnTo>
                  <a:lnTo>
                    <a:pt x="234330" y="2861793"/>
                  </a:lnTo>
                  <a:lnTo>
                    <a:pt x="198678" y="2869323"/>
                  </a:lnTo>
                  <a:lnTo>
                    <a:pt x="171578" y="2865056"/>
                  </a:lnTo>
                  <a:lnTo>
                    <a:pt x="147707" y="2853110"/>
                  </a:lnTo>
                  <a:lnTo>
                    <a:pt x="128284" y="2834771"/>
                  </a:lnTo>
                  <a:lnTo>
                    <a:pt x="114528" y="2811322"/>
                  </a:lnTo>
                  <a:lnTo>
                    <a:pt x="0" y="2811322"/>
                  </a:lnTo>
                  <a:lnTo>
                    <a:pt x="0" y="3139160"/>
                  </a:lnTo>
                  <a:lnTo>
                    <a:pt x="114528" y="3139160"/>
                  </a:lnTo>
                  <a:lnTo>
                    <a:pt x="128284" y="3115706"/>
                  </a:lnTo>
                  <a:lnTo>
                    <a:pt x="147707" y="3097368"/>
                  </a:lnTo>
                  <a:lnTo>
                    <a:pt x="171578" y="3085425"/>
                  </a:lnTo>
                  <a:lnTo>
                    <a:pt x="198678" y="3081159"/>
                  </a:lnTo>
                  <a:lnTo>
                    <a:pt x="234330" y="3088689"/>
                  </a:lnTo>
                  <a:lnTo>
                    <a:pt x="263444" y="3109225"/>
                  </a:lnTo>
                  <a:lnTo>
                    <a:pt x="283073" y="3139683"/>
                  </a:lnTo>
                  <a:lnTo>
                    <a:pt x="290271" y="3176981"/>
                  </a:lnTo>
                  <a:lnTo>
                    <a:pt x="283073" y="3214286"/>
                  </a:lnTo>
                  <a:lnTo>
                    <a:pt x="263444" y="3244748"/>
                  </a:lnTo>
                  <a:lnTo>
                    <a:pt x="234330" y="3265285"/>
                  </a:lnTo>
                  <a:lnTo>
                    <a:pt x="198678" y="3272815"/>
                  </a:lnTo>
                  <a:lnTo>
                    <a:pt x="171578" y="3268548"/>
                  </a:lnTo>
                  <a:lnTo>
                    <a:pt x="147707" y="3256602"/>
                  </a:lnTo>
                  <a:lnTo>
                    <a:pt x="128284" y="3238262"/>
                  </a:lnTo>
                  <a:lnTo>
                    <a:pt x="114528" y="3214814"/>
                  </a:lnTo>
                  <a:lnTo>
                    <a:pt x="0" y="3214814"/>
                  </a:lnTo>
                  <a:lnTo>
                    <a:pt x="0" y="3542652"/>
                  </a:lnTo>
                  <a:lnTo>
                    <a:pt x="114528" y="3542652"/>
                  </a:lnTo>
                  <a:lnTo>
                    <a:pt x="128284" y="3519198"/>
                  </a:lnTo>
                  <a:lnTo>
                    <a:pt x="147707" y="3500859"/>
                  </a:lnTo>
                  <a:lnTo>
                    <a:pt x="171578" y="3488917"/>
                  </a:lnTo>
                  <a:lnTo>
                    <a:pt x="198678" y="3484651"/>
                  </a:lnTo>
                  <a:lnTo>
                    <a:pt x="234330" y="3492181"/>
                  </a:lnTo>
                  <a:lnTo>
                    <a:pt x="263444" y="3512716"/>
                  </a:lnTo>
                  <a:lnTo>
                    <a:pt x="283073" y="3543174"/>
                  </a:lnTo>
                  <a:lnTo>
                    <a:pt x="290271" y="3580472"/>
                  </a:lnTo>
                  <a:lnTo>
                    <a:pt x="283073" y="3617778"/>
                  </a:lnTo>
                  <a:lnTo>
                    <a:pt x="263444" y="3648240"/>
                  </a:lnTo>
                  <a:lnTo>
                    <a:pt x="234330" y="3668776"/>
                  </a:lnTo>
                  <a:lnTo>
                    <a:pt x="198678" y="3676307"/>
                  </a:lnTo>
                  <a:lnTo>
                    <a:pt x="171578" y="3672039"/>
                  </a:lnTo>
                  <a:lnTo>
                    <a:pt x="147707" y="3660093"/>
                  </a:lnTo>
                  <a:lnTo>
                    <a:pt x="128284" y="3641754"/>
                  </a:lnTo>
                  <a:lnTo>
                    <a:pt x="114528" y="3618306"/>
                  </a:lnTo>
                  <a:lnTo>
                    <a:pt x="0" y="3618306"/>
                  </a:lnTo>
                  <a:lnTo>
                    <a:pt x="0" y="3946144"/>
                  </a:lnTo>
                  <a:lnTo>
                    <a:pt x="114528" y="3946144"/>
                  </a:lnTo>
                  <a:lnTo>
                    <a:pt x="128284" y="3922690"/>
                  </a:lnTo>
                  <a:lnTo>
                    <a:pt x="147707" y="3904351"/>
                  </a:lnTo>
                  <a:lnTo>
                    <a:pt x="171578" y="3892408"/>
                  </a:lnTo>
                  <a:lnTo>
                    <a:pt x="198678" y="3888143"/>
                  </a:lnTo>
                  <a:lnTo>
                    <a:pt x="234330" y="3895673"/>
                  </a:lnTo>
                  <a:lnTo>
                    <a:pt x="263444" y="3916208"/>
                  </a:lnTo>
                  <a:lnTo>
                    <a:pt x="283073" y="3946666"/>
                  </a:lnTo>
                  <a:lnTo>
                    <a:pt x="290271" y="3983964"/>
                  </a:lnTo>
                  <a:lnTo>
                    <a:pt x="283073" y="4021270"/>
                  </a:lnTo>
                  <a:lnTo>
                    <a:pt x="263444" y="4051731"/>
                  </a:lnTo>
                  <a:lnTo>
                    <a:pt x="234330" y="4072268"/>
                  </a:lnTo>
                  <a:lnTo>
                    <a:pt x="198678" y="4079798"/>
                  </a:lnTo>
                  <a:lnTo>
                    <a:pt x="171578" y="4075531"/>
                  </a:lnTo>
                  <a:lnTo>
                    <a:pt x="147707" y="4063585"/>
                  </a:lnTo>
                  <a:lnTo>
                    <a:pt x="128284" y="4045246"/>
                  </a:lnTo>
                  <a:lnTo>
                    <a:pt x="114528" y="4021797"/>
                  </a:lnTo>
                  <a:lnTo>
                    <a:pt x="0" y="4021797"/>
                  </a:lnTo>
                  <a:lnTo>
                    <a:pt x="0" y="4349635"/>
                  </a:lnTo>
                  <a:lnTo>
                    <a:pt x="114528" y="4349635"/>
                  </a:lnTo>
                  <a:lnTo>
                    <a:pt x="128284" y="4326181"/>
                  </a:lnTo>
                  <a:lnTo>
                    <a:pt x="147707" y="4307843"/>
                  </a:lnTo>
                  <a:lnTo>
                    <a:pt x="171578" y="4295900"/>
                  </a:lnTo>
                  <a:lnTo>
                    <a:pt x="198678" y="4291634"/>
                  </a:lnTo>
                  <a:lnTo>
                    <a:pt x="234330" y="4299164"/>
                  </a:lnTo>
                  <a:lnTo>
                    <a:pt x="263444" y="4319700"/>
                  </a:lnTo>
                  <a:lnTo>
                    <a:pt x="283073" y="4350158"/>
                  </a:lnTo>
                  <a:lnTo>
                    <a:pt x="290271" y="4387456"/>
                  </a:lnTo>
                  <a:lnTo>
                    <a:pt x="283073" y="4424761"/>
                  </a:lnTo>
                  <a:lnTo>
                    <a:pt x="263444" y="4455223"/>
                  </a:lnTo>
                  <a:lnTo>
                    <a:pt x="234330" y="4475760"/>
                  </a:lnTo>
                  <a:lnTo>
                    <a:pt x="198678" y="4483290"/>
                  </a:lnTo>
                  <a:lnTo>
                    <a:pt x="171578" y="4479023"/>
                  </a:lnTo>
                  <a:lnTo>
                    <a:pt x="147707" y="4467077"/>
                  </a:lnTo>
                  <a:lnTo>
                    <a:pt x="128284" y="4448737"/>
                  </a:lnTo>
                  <a:lnTo>
                    <a:pt x="114528" y="4425289"/>
                  </a:lnTo>
                  <a:lnTo>
                    <a:pt x="0" y="4425289"/>
                  </a:lnTo>
                  <a:lnTo>
                    <a:pt x="0" y="4739995"/>
                  </a:lnTo>
                  <a:lnTo>
                    <a:pt x="9972001" y="4739995"/>
                  </a:lnTo>
                  <a:lnTo>
                    <a:pt x="9972001" y="0"/>
                  </a:lnTo>
                  <a:close/>
                </a:path>
              </a:pathLst>
            </a:custGeom>
            <a:solidFill>
              <a:srgbClr val="FDEDE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99999" y="3066356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99999" y="3606361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99999" y="4146359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99999" y="4686357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899999" y="5226361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99999" y="5766359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899999" y="6306357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99999" y="6846361"/>
              <a:ext cx="9180195" cy="0"/>
            </a:xfrm>
            <a:custGeom>
              <a:avLst/>
              <a:gdLst/>
              <a:ahLst/>
              <a:cxnLst/>
              <a:rect l="l" t="t" r="r" b="b"/>
              <a:pathLst>
                <a:path w="9180195">
                  <a:moveTo>
                    <a:pt x="0" y="0"/>
                  </a:moveTo>
                  <a:lnTo>
                    <a:pt x="9180004" y="0"/>
                  </a:lnTo>
                </a:path>
              </a:pathLst>
            </a:custGeom>
            <a:ln w="12700">
              <a:solidFill>
                <a:srgbClr val="F8C5AC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42844" y="2628087"/>
              <a:ext cx="813295" cy="863828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07993" y="4965306"/>
              <a:ext cx="746531" cy="948512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80082" y="3276003"/>
              <a:ext cx="675906" cy="70874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96084" y="5913831"/>
              <a:ext cx="675906" cy="496084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42723" y="5975997"/>
              <a:ext cx="607819" cy="79420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Words>416</Words>
  <Application>Microsoft Office PowerPoint</Application>
  <PresentationFormat>사용자 지정</PresentationFormat>
  <Paragraphs>72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HY견고딕</vt:lpstr>
      <vt:lpstr>굴림</vt:lpstr>
      <vt:lpstr>맑은 고딕</vt:lpstr>
      <vt:lpstr>맑은 고딕 Semilight</vt:lpstr>
      <vt:lpstr>Arial</vt:lpstr>
      <vt:lpstr>Office Theme</vt:lpstr>
      <vt:lpstr>PowerPoint 프레젠테이션</vt:lpstr>
      <vt:lpstr>초등 1학년 2학기 국정 국어 교과 나권 수록</vt:lpstr>
      <vt:lpstr>그림책을 읽기 전에</vt:lpstr>
      <vt:lpstr>그림책 표지 살펴보기</vt:lpstr>
      <vt:lpstr>그림책 내용 확인하기 ① 사랑받기 위한 브로콜리의 노력</vt:lpstr>
      <vt:lpstr>그림책 내용 확인하기 ② 브로콜리의 좌절</vt:lpstr>
      <vt:lpstr>그림책 내용 확인하기 ③ 드디어 성공한 브로콜리</vt:lpstr>
      <vt:lpstr>브로콜리는 왜 사랑받아야 할까요? 그 이유를 함께 생각해 보아요.</vt:lpstr>
      <vt:lpstr>그림책 깊이 이해하기 ②</vt:lpstr>
      <vt:lpstr>브로콜리 스프 만들어 보기</vt:lpstr>
      <vt:lpstr>1.</vt:lpstr>
      <vt:lpstr>5.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PC20221216</cp:lastModifiedBy>
  <cp:revision>3</cp:revision>
  <dcterms:created xsi:type="dcterms:W3CDTF">2025-09-03T00:55:45Z</dcterms:created>
  <dcterms:modified xsi:type="dcterms:W3CDTF">2025-09-03T01:44:57Z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2025-09-03T00:00:00Z</vt:filetime>
  </property>
  <property fmtid="{D5CDD505-2E9C-101B-9397-08002B2CF9AE}" pid="3" name="Creator">
    <vt:lpwstr>Adobe InDesign 17.3 (Macintosh)</vt:lpwstr>
  </property>
  <property fmtid="{D5CDD505-2E9C-101B-9397-08002B2CF9AE}" pid="4" name="LastSaved">
    <vt:filetime>2025-09-03T00:00:00Z</vt:filetime>
  </property>
  <property fmtid="{D5CDD505-2E9C-101B-9397-08002B2CF9AE}" pid="5" name="Producer">
    <vt:lpwstr>Adobe PDF Library 16.0.7</vt:lpwstr>
  </property>
</Properties>
</file>